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383D6-5C22-47CC-8D60-585D5DA60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8BA49A-C35E-4E28-8500-3A1C2C1A5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ADB7F8-355A-4D27-B0FB-ACA4FDC2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15C-CB86-4D5E-A17E-D9B63F9001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8C667A-7504-41D9-A0DA-8E5AE1E5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1A6B41-C4B6-4572-A562-9DC85CE7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78A-BA50-41D3-8451-B241D451B9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8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8E59D-DA10-4307-8458-23DDD8A3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75DF64-A87C-48B2-AB1B-B8C716355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95C0B3-C804-40A5-9DFA-5E21F229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15C-CB86-4D5E-A17E-D9B63F9001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5FF77B-56A0-4B40-AA61-FD108FCC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82A371-6939-4134-A1B0-321AE045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78A-BA50-41D3-8451-B241D451B9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48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3AED0B-A8EC-44F7-B070-3E6BE4F7B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C5FC5B-7DAA-488E-B027-996865AE7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FAE6E9-D914-45A0-BFC7-E4527263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15C-CB86-4D5E-A17E-D9B63F9001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A8B09E-C9BF-4B8D-A599-CB26D6A1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42BD82-F752-49A7-8764-DA3D017B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78A-BA50-41D3-8451-B241D451B9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CAE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3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739586" y="847164"/>
            <a:ext cx="5096438" cy="3671888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236379" y="1403537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Type here the main title of your presentation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36379" y="3340287"/>
            <a:ext cx="4019550" cy="92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 </a:t>
            </a:r>
            <a:endParaRPr lang="en-GB" noProof="0" dirty="0"/>
          </a:p>
        </p:txBody>
      </p:sp>
      <p:sp>
        <p:nvSpPr>
          <p:cNvPr id="8" name="Marcador de imagen 20">
            <a:extLst>
              <a:ext uri="{FF2B5EF4-FFF2-40B4-BE49-F238E27FC236}">
                <a16:creationId xmlns:a16="http://schemas.microsoft.com/office/drawing/2014/main" id="{00563808-A779-7E4A-A5DF-20845182C6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663" y="4519052"/>
            <a:ext cx="1291110" cy="12909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9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8864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EA25E-9C56-4D43-9CD7-C56DA599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1B9046-AA03-4318-A1D8-61515C4A5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62B600-B1B9-4D75-9696-8AB77A12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15C-CB86-4D5E-A17E-D9B63F9001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2AA9AC-060A-427E-9CB3-3831F9A6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7D77EE-4CCE-4EB9-B456-C5B36466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78A-BA50-41D3-8451-B241D451B9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453E6-9BDC-4664-94CA-145F0B81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97685A-2926-4FA1-8D9E-0244C8671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70A2DA-F25A-4126-A3F8-B0DD94A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15C-CB86-4D5E-A17E-D9B63F9001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87D37F-663C-449F-BB84-5BE9D230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35F8BF-EBFE-489A-AEC1-95049D2A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78A-BA50-41D3-8451-B241D451B9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4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DFB12-0092-4B25-8E49-244B12D0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69F65A-2467-4684-8E95-08F348680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734164-990C-4663-8F0C-C8E23D482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ED3CA1-C143-4745-A440-B0855E87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15C-CB86-4D5E-A17E-D9B63F9001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91809D-B700-4CCB-84F7-EF889759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C85A67-86EF-42C8-8F80-7323C718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78A-BA50-41D3-8451-B241D451B9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0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7E6C6-2594-48A6-9FE0-2F8A4673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50219F-36FA-4CC6-A92A-892BBA1EE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4BE0FD-1956-40CB-BF04-9D0BA1D0A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2D1FF2-056E-4728-8480-AC960256F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D46273-7CEF-4A22-AD51-0D31C9F54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B67C5F-CDBE-4BAA-8861-0DA299E8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15C-CB86-4D5E-A17E-D9B63F9001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63895C-7868-4911-AE1A-DFC2D67C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F49C4FE-610C-401B-9243-20549098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78A-BA50-41D3-8451-B241D451B9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5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4CF8A-C5FA-4D9E-9D69-BB0B2F4E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5867A9-04CE-48AF-B10B-7B5ED3D2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15C-CB86-4D5E-A17E-D9B63F9001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A73042-F482-4E80-A43E-E47E8DC1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B8FD49-11C6-4290-8C2D-843E9F54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78A-BA50-41D3-8451-B241D451B9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9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EBB3D0B-D033-4B7C-B801-D59C69AB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15C-CB86-4D5E-A17E-D9B63F9001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67CC50-4ACF-4613-96CD-BBDBF116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D62BC1-E138-404F-BE29-176B62A7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78A-BA50-41D3-8451-B241D451B9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90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335D35-6475-4EA2-B22D-3B708F0F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E6420C-28F3-4217-84C0-2CA6DE40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A90FA2-B0A2-46AC-A5BA-A18E5E550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FC0A95-9DC7-4A1D-A538-B21CAAB3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15C-CB86-4D5E-A17E-D9B63F9001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CACFA5-3B72-4D9E-881F-384A3375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E6703E-79D3-49D6-AFA7-42C0EF98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78A-BA50-41D3-8451-B241D451B9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7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F9010-9F13-4145-99C5-45BF989B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03A38D-2A0A-471E-93D3-8612FEDDA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961EF9-DD8E-49B2-8ABC-E360B596B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6AC8F9-DF74-4FBF-AE72-0BC9AC7A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15C-CB86-4D5E-A17E-D9B63F9001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E00CC4-4D58-4E71-B9FD-DF1A85CB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3C7BF0-2C8A-4701-814C-35C80809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78A-BA50-41D3-8451-B241D451B9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CF255C-D731-4ABA-9A0C-5900DDE8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123EEB-F834-439A-8FA3-23248C4CD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515B05-54E1-45B7-A154-641472405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D015C-CB86-4D5E-A17E-D9B63F9001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7A8AC7-5F54-440E-973E-70B34BA1C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573DF7-519D-46CC-BF5C-B354A655B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5F78A-BA50-41D3-8451-B241D451B9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4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 descr="Une image contenant arbre, extérieur&#10;&#10;Description générée automatiquement">
            <a:extLst>
              <a:ext uri="{FF2B5EF4-FFF2-40B4-BE49-F238E27FC236}">
                <a16:creationId xmlns:a16="http://schemas.microsoft.com/office/drawing/2014/main" id="{2F652007-EFFB-4ED3-BD68-81077EC069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>
          <a:solidFill>
            <a:srgbClr val="6DB12D"/>
          </a:solidFill>
        </p:spPr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CGF Forest Positive Coalition Palm Oil Working Group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Calibri" charset="0"/>
              </a:rPr>
              <a:t>Monthly Call #X</a:t>
            </a:r>
          </a:p>
          <a:p>
            <a:r>
              <a:rPr lang="en-GB" dirty="0">
                <a:solidFill>
                  <a:srgbClr val="FFFFFF"/>
                </a:solidFill>
                <a:latin typeface="Calibri" charset="0"/>
              </a:rPr>
              <a:t>XX Month 2021</a:t>
            </a:r>
            <a:endParaRPr lang="en-GB" dirty="0"/>
          </a:p>
        </p:txBody>
      </p:sp>
      <p:sp>
        <p:nvSpPr>
          <p:cNvPr id="7" name="Marcador de imagen 6"/>
          <p:cNvSpPr>
            <a:spLocks noGrp="1"/>
          </p:cNvSpPr>
          <p:nvPr>
            <p:ph type="pic" sz="quarter" idx="16"/>
          </p:nvPr>
        </p:nvSpPr>
        <p:spPr>
          <a:solidFill>
            <a:srgbClr val="6DB12D"/>
          </a:solidFill>
        </p:spPr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7082BE2-E33C-514B-A885-FD4A79377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10" y="4517811"/>
            <a:ext cx="2521038" cy="12605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8590D5-676E-433F-91A1-76F6CDCED77E}"/>
              </a:ext>
            </a:extLst>
          </p:cNvPr>
          <p:cNvSpPr/>
          <p:nvPr/>
        </p:nvSpPr>
        <p:spPr>
          <a:xfrm>
            <a:off x="3405935" y="4525761"/>
            <a:ext cx="5837217" cy="124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Proforest — Home">
            <a:extLst>
              <a:ext uri="{FF2B5EF4-FFF2-40B4-BE49-F238E27FC236}">
                <a16:creationId xmlns:a16="http://schemas.microsoft.com/office/drawing/2014/main" id="{C5A357F4-D506-4B18-A35E-C09013F41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786" y="4868073"/>
            <a:ext cx="3748431" cy="74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edia » Tropical Forest Alliance">
            <a:extLst>
              <a:ext uri="{FF2B5EF4-FFF2-40B4-BE49-F238E27FC236}">
                <a16:creationId xmlns:a16="http://schemas.microsoft.com/office/drawing/2014/main" id="{AC6867A9-52A7-4718-8F0B-CA8DF4CF3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9085" y="4583084"/>
            <a:ext cx="1634914" cy="115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</Words>
  <Application>Microsoft Office PowerPoint</Application>
  <PresentationFormat>Grand écran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Louise Chester</dc:creator>
  <cp:lastModifiedBy>Louise Chester</cp:lastModifiedBy>
  <cp:revision>6</cp:revision>
  <dcterms:created xsi:type="dcterms:W3CDTF">2021-02-04T09:17:26Z</dcterms:created>
  <dcterms:modified xsi:type="dcterms:W3CDTF">2021-02-04T10:40:21Z</dcterms:modified>
</cp:coreProperties>
</file>