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322" r:id="rId2"/>
    <p:sldId id="329" r:id="rId3"/>
    <p:sldId id="324" r:id="rId4"/>
    <p:sldId id="325" r:id="rId5"/>
    <p:sldId id="328" r:id="rId6"/>
    <p:sldId id="330" r:id="rId7"/>
    <p:sldId id="293" r:id="rId8"/>
    <p:sldId id="321" r:id="rId9"/>
    <p:sldId id="286" r:id="rId10"/>
    <p:sldId id="287" r:id="rId11"/>
    <p:sldId id="299" r:id="rId12"/>
    <p:sldId id="284" r:id="rId13"/>
    <p:sldId id="298" r:id="rId14"/>
    <p:sldId id="285" r:id="rId15"/>
    <p:sldId id="303" r:id="rId16"/>
    <p:sldId id="282" r:id="rId17"/>
    <p:sldId id="320" r:id="rId18"/>
    <p:sldId id="319" r:id="rId19"/>
    <p:sldId id="326" r:id="rId20"/>
    <p:sldId id="323" r:id="rId21"/>
    <p:sldId id="308" r:id="rId22"/>
    <p:sldId id="309" r:id="rId23"/>
    <p:sldId id="310" r:id="rId24"/>
    <p:sldId id="311" r:id="rId25"/>
    <p:sldId id="313" r:id="rId26"/>
    <p:sldId id="314" r:id="rId27"/>
    <p:sldId id="315" r:id="rId28"/>
    <p:sldId id="316" r:id="rId29"/>
    <p:sldId id="317" r:id="rId30"/>
    <p:sldId id="289" r:id="rId31"/>
    <p:sldId id="290" r:id="rId32"/>
    <p:sldId id="291" r:id="rId33"/>
    <p:sldId id="292" r:id="rId3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623"/>
    <a:srgbClr val="FBE6C1"/>
    <a:srgbClr val="1D344D"/>
    <a:srgbClr val="4A96D1"/>
    <a:srgbClr val="A2CAED"/>
    <a:srgbClr val="F8D5BE"/>
    <a:srgbClr val="EC6B15"/>
    <a:srgbClr val="F3A06A"/>
    <a:srgbClr val="974515"/>
    <a:srgbClr val="3E1F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09"/>
    <p:restoredTop sz="47468"/>
  </p:normalViewPr>
  <p:slideViewPr>
    <p:cSldViewPr snapToGrid="0" snapToObjects="1">
      <p:cViewPr varScale="1">
        <p:scale>
          <a:sx n="67" d="100"/>
          <a:sy n="67" d="100"/>
        </p:scale>
        <p:origin x="712"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72" d="100"/>
          <a:sy n="172" d="100"/>
        </p:scale>
        <p:origin x="1424"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200" b="0" i="0" u="none" strike="noStrike" kern="1200" cap="none" spc="50" baseline="0">
                <a:solidFill>
                  <a:schemeClr val="tx1">
                    <a:lumMod val="65000"/>
                    <a:lumOff val="35000"/>
                  </a:schemeClr>
                </a:solidFill>
                <a:latin typeface="+mn-lt"/>
                <a:ea typeface="+mn-ea"/>
                <a:cs typeface="+mn-cs"/>
              </a:defRPr>
            </a:pPr>
            <a:r>
              <a:rPr lang="fr-FR" err="1"/>
              <a:t>Lorem</a:t>
            </a:r>
            <a:r>
              <a:rPr lang="fr-FR"/>
              <a:t> </a:t>
            </a:r>
            <a:r>
              <a:rPr lang="fr-FR" err="1"/>
              <a:t>Ipsum</a:t>
            </a:r>
            <a:r>
              <a:rPr lang="fr-FR"/>
              <a:t> </a:t>
            </a:r>
          </a:p>
        </c:rich>
      </c:tx>
      <c:overlay val="0"/>
      <c:spPr>
        <a:noFill/>
        <a:ln>
          <a:noFill/>
        </a:ln>
        <a:effectLst/>
      </c:spPr>
      <c:txPr>
        <a:bodyPr rot="0" spcFirstLastPara="1" vertOverflow="ellipsis" vert="horz" wrap="square" anchor="ctr" anchorCtr="1"/>
        <a:lstStyle/>
        <a:p>
          <a:pPr>
            <a:defRPr sz="2200" b="0" i="0" u="none" strike="noStrike" kern="1200" cap="none"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Donec</c:v>
                </c:pt>
              </c:strCache>
            </c:strRef>
          </c:tx>
          <c:spPr>
            <a:solidFill>
              <a:srgbClr val="F6A623"/>
            </a:solidFill>
            <a:ln w="25400" cap="flat" cmpd="sng" algn="ctr">
              <a:noFill/>
              <a:miter lim="800000"/>
            </a:ln>
            <a:effectLst/>
          </c:spPr>
          <c:invertIfNegative val="0"/>
          <c:cat>
            <c:strRef>
              <c:f>Sheet1!$A$2:$A$5</c:f>
              <c:strCache>
                <c:ptCount val="4"/>
                <c:pt idx="0">
                  <c:v>Lorem</c:v>
                </c:pt>
                <c:pt idx="1">
                  <c:v>Ipsum </c:v>
                </c:pt>
                <c:pt idx="2">
                  <c:v>Sit Amet</c:v>
                </c:pt>
                <c:pt idx="3">
                  <c:v>Consectetur</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344-4608-BE72-0C7E15ADB875}"/>
            </c:ext>
          </c:extLst>
        </c:ser>
        <c:ser>
          <c:idx val="1"/>
          <c:order val="1"/>
          <c:tx>
            <c:strRef>
              <c:f>Sheet1!$C$1</c:f>
              <c:strCache>
                <c:ptCount val="1"/>
                <c:pt idx="0">
                  <c:v>Aliquam</c:v>
                </c:pt>
              </c:strCache>
            </c:strRef>
          </c:tx>
          <c:spPr>
            <a:solidFill>
              <a:srgbClr val="1D344D"/>
            </a:solidFill>
            <a:ln w="25400" cap="flat" cmpd="sng" algn="ctr">
              <a:noFill/>
              <a:miter lim="800000"/>
            </a:ln>
            <a:effectLst/>
          </c:spPr>
          <c:invertIfNegative val="0"/>
          <c:cat>
            <c:strRef>
              <c:f>Sheet1!$A$2:$A$5</c:f>
              <c:strCache>
                <c:ptCount val="4"/>
                <c:pt idx="0">
                  <c:v>Lorem</c:v>
                </c:pt>
                <c:pt idx="1">
                  <c:v>Ipsum </c:v>
                </c:pt>
                <c:pt idx="2">
                  <c:v>Sit Amet</c:v>
                </c:pt>
                <c:pt idx="3">
                  <c:v>Consectetur</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344-4608-BE72-0C7E15ADB875}"/>
            </c:ext>
          </c:extLst>
        </c:ser>
        <c:ser>
          <c:idx val="2"/>
          <c:order val="2"/>
          <c:tx>
            <c:strRef>
              <c:f>Sheet1!$D$1</c:f>
              <c:strCache>
                <c:ptCount val="1"/>
                <c:pt idx="0">
                  <c:v>Ipsum</c:v>
                </c:pt>
              </c:strCache>
            </c:strRef>
          </c:tx>
          <c:spPr>
            <a:solidFill>
              <a:srgbClr val="FBE6C1"/>
            </a:solidFill>
            <a:ln w="25400" cap="flat" cmpd="sng" algn="ctr">
              <a:noFill/>
              <a:miter lim="800000"/>
            </a:ln>
            <a:effectLst/>
          </c:spPr>
          <c:invertIfNegative val="0"/>
          <c:cat>
            <c:strRef>
              <c:f>Sheet1!$A$2:$A$5</c:f>
              <c:strCache>
                <c:ptCount val="4"/>
                <c:pt idx="0">
                  <c:v>Lorem</c:v>
                </c:pt>
                <c:pt idx="1">
                  <c:v>Ipsum </c:v>
                </c:pt>
                <c:pt idx="2">
                  <c:v>Sit Amet</c:v>
                </c:pt>
                <c:pt idx="3">
                  <c:v>Consectetur</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344-4608-BE72-0C7E15ADB875}"/>
            </c:ext>
          </c:extLst>
        </c:ser>
        <c:dLbls>
          <c:showLegendKey val="0"/>
          <c:showVal val="0"/>
          <c:showCatName val="0"/>
          <c:showSerName val="0"/>
          <c:showPercent val="0"/>
          <c:showBubbleSize val="0"/>
        </c:dLbls>
        <c:gapWidth val="164"/>
        <c:overlap val="-35"/>
        <c:axId val="-2111974720"/>
        <c:axId val="-2111971248"/>
      </c:barChart>
      <c:catAx>
        <c:axId val="-21119747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111971248"/>
        <c:crosses val="autoZero"/>
        <c:auto val="1"/>
        <c:lblAlgn val="ctr"/>
        <c:lblOffset val="100"/>
        <c:noMultiLvlLbl val="0"/>
      </c:catAx>
      <c:valAx>
        <c:axId val="-21119712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111974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a:t>Lorem Ipsum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Sheet1!$B$1</c:f>
              <c:strCache>
                <c:ptCount val="1"/>
                <c:pt idx="0">
                  <c:v>Donec</c:v>
                </c:pt>
              </c:strCache>
            </c:strRef>
          </c:tx>
          <c:spPr>
            <a:solidFill>
              <a:srgbClr val="1D344D"/>
            </a:solidFill>
            <a:ln>
              <a:noFill/>
            </a:ln>
            <a:effectLst/>
          </c:spPr>
          <c:cat>
            <c:strRef>
              <c:f>Sheet1!$A$2:$A$5</c:f>
              <c:strCache>
                <c:ptCount val="4"/>
                <c:pt idx="0">
                  <c:v>Lorem</c:v>
                </c:pt>
                <c:pt idx="1">
                  <c:v>Ipsum </c:v>
                </c:pt>
                <c:pt idx="2">
                  <c:v>Sit Amet</c:v>
                </c:pt>
                <c:pt idx="3">
                  <c:v>Consectetur</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344-4608-BE72-0C7E15ADB875}"/>
            </c:ext>
          </c:extLst>
        </c:ser>
        <c:ser>
          <c:idx val="1"/>
          <c:order val="1"/>
          <c:tx>
            <c:strRef>
              <c:f>Sheet1!$C$1</c:f>
              <c:strCache>
                <c:ptCount val="1"/>
                <c:pt idx="0">
                  <c:v>Aliquam</c:v>
                </c:pt>
              </c:strCache>
            </c:strRef>
          </c:tx>
          <c:spPr>
            <a:solidFill>
              <a:srgbClr val="F6A623"/>
            </a:solidFill>
            <a:ln>
              <a:noFill/>
            </a:ln>
            <a:effectLst/>
          </c:spPr>
          <c:cat>
            <c:strRef>
              <c:f>Sheet1!$A$2:$A$5</c:f>
              <c:strCache>
                <c:ptCount val="4"/>
                <c:pt idx="0">
                  <c:v>Lorem</c:v>
                </c:pt>
                <c:pt idx="1">
                  <c:v>Ipsum </c:v>
                </c:pt>
                <c:pt idx="2">
                  <c:v>Sit Amet</c:v>
                </c:pt>
                <c:pt idx="3">
                  <c:v>Consectetur</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344-4608-BE72-0C7E15ADB875}"/>
            </c:ext>
          </c:extLst>
        </c:ser>
        <c:ser>
          <c:idx val="2"/>
          <c:order val="2"/>
          <c:tx>
            <c:strRef>
              <c:f>Sheet1!$D$1</c:f>
              <c:strCache>
                <c:ptCount val="1"/>
                <c:pt idx="0">
                  <c:v>Ipsum</c:v>
                </c:pt>
              </c:strCache>
            </c:strRef>
          </c:tx>
          <c:spPr>
            <a:solidFill>
              <a:srgbClr val="FBE6C1"/>
            </a:solidFill>
            <a:ln>
              <a:noFill/>
            </a:ln>
            <a:effectLst/>
          </c:spPr>
          <c:cat>
            <c:strRef>
              <c:f>Sheet1!$A$2:$A$5</c:f>
              <c:strCache>
                <c:ptCount val="4"/>
                <c:pt idx="0">
                  <c:v>Lorem</c:v>
                </c:pt>
                <c:pt idx="1">
                  <c:v>Ipsum </c:v>
                </c:pt>
                <c:pt idx="2">
                  <c:v>Sit Amet</c:v>
                </c:pt>
                <c:pt idx="3">
                  <c:v>Consectetur</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344-4608-BE72-0C7E15ADB875}"/>
            </c:ext>
          </c:extLst>
        </c:ser>
        <c:dLbls>
          <c:showLegendKey val="0"/>
          <c:showVal val="0"/>
          <c:showCatName val="0"/>
          <c:showSerName val="0"/>
          <c:showPercent val="0"/>
          <c:showBubbleSize val="0"/>
        </c:dLbls>
        <c:axId val="-2140549776"/>
        <c:axId val="-2140735344"/>
      </c:areaChart>
      <c:catAx>
        <c:axId val="-2140549776"/>
        <c:scaling>
          <c:orientation val="minMax"/>
        </c:scaling>
        <c:delete val="1"/>
        <c:axPos val="b"/>
        <c:numFmt formatCode="General" sourceLinked="1"/>
        <c:majorTickMark val="out"/>
        <c:minorTickMark val="none"/>
        <c:tickLblPos val="nextTo"/>
        <c:crossAx val="-2140735344"/>
        <c:crosses val="autoZero"/>
        <c:auto val="1"/>
        <c:lblAlgn val="ctr"/>
        <c:lblOffset val="100"/>
        <c:noMultiLvlLbl val="0"/>
      </c:catAx>
      <c:valAx>
        <c:axId val="-214073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05497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200" b="0" i="0" u="none" strike="noStrike" kern="1200" cap="none" spc="50" baseline="0">
                <a:solidFill>
                  <a:schemeClr val="tx1">
                    <a:lumMod val="65000"/>
                    <a:lumOff val="35000"/>
                  </a:schemeClr>
                </a:solidFill>
                <a:latin typeface="+mn-lt"/>
                <a:ea typeface="+mn-ea"/>
                <a:cs typeface="+mn-cs"/>
              </a:defRPr>
            </a:pPr>
            <a:r>
              <a:rPr lang="fr-FR" err="1"/>
              <a:t>Lorem</a:t>
            </a:r>
            <a:r>
              <a:rPr lang="fr-FR"/>
              <a:t> </a:t>
            </a:r>
            <a:r>
              <a:rPr lang="fr-FR" err="1"/>
              <a:t>Ipsum</a:t>
            </a:r>
            <a:r>
              <a:rPr lang="fr-FR"/>
              <a:t> </a:t>
            </a:r>
          </a:p>
        </c:rich>
      </c:tx>
      <c:overlay val="0"/>
      <c:spPr>
        <a:noFill/>
        <a:ln>
          <a:noFill/>
        </a:ln>
        <a:effectLst/>
      </c:spPr>
      <c:txPr>
        <a:bodyPr rot="0" spcFirstLastPara="1" vertOverflow="ellipsis" vert="horz" wrap="square" anchor="ctr" anchorCtr="1"/>
        <a:lstStyle/>
        <a:p>
          <a:pPr>
            <a:defRPr sz="2200" b="0" i="0" u="none" strike="noStrike" kern="1200" cap="none"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Donec</c:v>
                </c:pt>
              </c:strCache>
            </c:strRef>
          </c:tx>
          <c:dPt>
            <c:idx val="0"/>
            <c:bubble3D val="0"/>
            <c:spPr>
              <a:solidFill>
                <a:srgbClr val="1D344D"/>
              </a:solidFill>
              <a:ln w="25400" cap="flat" cmpd="sng" algn="ctr">
                <a:noFill/>
                <a:miter lim="800000"/>
              </a:ln>
              <a:effectLst/>
            </c:spPr>
            <c:extLst>
              <c:ext xmlns:c16="http://schemas.microsoft.com/office/drawing/2014/chart" uri="{C3380CC4-5D6E-409C-BE32-E72D297353CC}">
                <c16:uniqueId val="{00000001-6172-214F-BDC6-7943792D2173}"/>
              </c:ext>
            </c:extLst>
          </c:dPt>
          <c:dPt>
            <c:idx val="1"/>
            <c:bubble3D val="0"/>
            <c:spPr>
              <a:solidFill>
                <a:srgbClr val="F6A623"/>
              </a:solidFill>
              <a:ln w="25400" cap="flat" cmpd="sng" algn="ctr">
                <a:noFill/>
                <a:miter lim="800000"/>
              </a:ln>
              <a:effectLst/>
            </c:spPr>
            <c:extLst>
              <c:ext xmlns:c16="http://schemas.microsoft.com/office/drawing/2014/chart" uri="{C3380CC4-5D6E-409C-BE32-E72D297353CC}">
                <c16:uniqueId val="{00000003-6172-214F-BDC6-7943792D2173}"/>
              </c:ext>
            </c:extLst>
          </c:dPt>
          <c:dPt>
            <c:idx val="2"/>
            <c:bubble3D val="0"/>
            <c:spPr>
              <a:solidFill>
                <a:srgbClr val="FBE6C1"/>
              </a:solidFill>
              <a:ln w="25400" cap="flat" cmpd="sng" algn="ctr">
                <a:noFill/>
                <a:miter lim="800000"/>
              </a:ln>
              <a:effectLst/>
            </c:spPr>
            <c:extLst>
              <c:ext xmlns:c16="http://schemas.microsoft.com/office/drawing/2014/chart" uri="{C3380CC4-5D6E-409C-BE32-E72D297353CC}">
                <c16:uniqueId val="{00000005-6172-214F-BDC6-7943792D2173}"/>
              </c:ext>
            </c:extLst>
          </c:dPt>
          <c:dPt>
            <c:idx val="3"/>
            <c:bubble3D val="0"/>
            <c:spPr>
              <a:solidFill>
                <a:schemeClr val="bg1">
                  <a:lumMod val="95000"/>
                </a:schemeClr>
              </a:solidFill>
              <a:ln w="25400" cap="flat" cmpd="sng" algn="ctr">
                <a:noFill/>
                <a:miter lim="800000"/>
              </a:ln>
              <a:effectLst/>
            </c:spPr>
            <c:extLst>
              <c:ext xmlns:c16="http://schemas.microsoft.com/office/drawing/2014/chart" uri="{C3380CC4-5D6E-409C-BE32-E72D297353CC}">
                <c16:uniqueId val="{00000007-6172-214F-BDC6-7943792D2173}"/>
              </c:ext>
            </c:extLst>
          </c:dPt>
          <c:cat>
            <c:strRef>
              <c:f>Sheet1!$A$2:$A$5</c:f>
              <c:strCache>
                <c:ptCount val="4"/>
                <c:pt idx="0">
                  <c:v>Lorem</c:v>
                </c:pt>
                <c:pt idx="1">
                  <c:v>Ipsum </c:v>
                </c:pt>
                <c:pt idx="2">
                  <c:v>Sit Amet</c:v>
                </c:pt>
                <c:pt idx="3">
                  <c:v>Consectetur</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344-4608-BE72-0C7E15ADB875}"/>
            </c:ext>
          </c:extLst>
        </c:ser>
        <c:ser>
          <c:idx val="1"/>
          <c:order val="1"/>
          <c:tx>
            <c:strRef>
              <c:f>Sheet1!$C$1</c:f>
              <c:strCache>
                <c:ptCount val="1"/>
                <c:pt idx="0">
                  <c:v>Aliquam</c:v>
                </c:pt>
              </c:strCache>
            </c:strRef>
          </c:tx>
          <c:dPt>
            <c:idx val="0"/>
            <c:bubble3D val="0"/>
            <c:spPr>
              <a:noFill/>
              <a:ln w="25400" cap="flat" cmpd="sng" algn="ctr">
                <a:solidFill>
                  <a:schemeClr val="accent5">
                    <a:shade val="58000"/>
                  </a:schemeClr>
                </a:solidFill>
                <a:miter lim="800000"/>
              </a:ln>
              <a:effectLst/>
            </c:spPr>
            <c:extLst>
              <c:ext xmlns:c16="http://schemas.microsoft.com/office/drawing/2014/chart" uri="{C3380CC4-5D6E-409C-BE32-E72D297353CC}">
                <c16:uniqueId val="{00000009-6172-214F-BDC6-7943792D2173}"/>
              </c:ext>
            </c:extLst>
          </c:dPt>
          <c:dPt>
            <c:idx val="1"/>
            <c:bubble3D val="0"/>
            <c:spPr>
              <a:noFill/>
              <a:ln w="25400" cap="flat" cmpd="sng" algn="ctr">
                <a:solidFill>
                  <a:schemeClr val="accent5">
                    <a:shade val="86000"/>
                  </a:schemeClr>
                </a:solidFill>
                <a:miter lim="800000"/>
              </a:ln>
              <a:effectLst/>
            </c:spPr>
            <c:extLst>
              <c:ext xmlns:c16="http://schemas.microsoft.com/office/drawing/2014/chart" uri="{C3380CC4-5D6E-409C-BE32-E72D297353CC}">
                <c16:uniqueId val="{0000000B-6172-214F-BDC6-7943792D2173}"/>
              </c:ext>
            </c:extLst>
          </c:dPt>
          <c:dPt>
            <c:idx val="2"/>
            <c:bubble3D val="0"/>
            <c:spPr>
              <a:noFill/>
              <a:ln w="25400" cap="flat" cmpd="sng" algn="ctr">
                <a:solidFill>
                  <a:schemeClr val="accent5">
                    <a:tint val="86000"/>
                  </a:schemeClr>
                </a:solidFill>
                <a:miter lim="800000"/>
              </a:ln>
              <a:effectLst/>
            </c:spPr>
            <c:extLst>
              <c:ext xmlns:c16="http://schemas.microsoft.com/office/drawing/2014/chart" uri="{C3380CC4-5D6E-409C-BE32-E72D297353CC}">
                <c16:uniqueId val="{0000000D-6172-214F-BDC6-7943792D2173}"/>
              </c:ext>
            </c:extLst>
          </c:dPt>
          <c:dPt>
            <c:idx val="3"/>
            <c:bubble3D val="0"/>
            <c:spPr>
              <a:noFill/>
              <a:ln w="25400" cap="flat" cmpd="sng" algn="ctr">
                <a:solidFill>
                  <a:schemeClr val="accent5">
                    <a:tint val="58000"/>
                  </a:schemeClr>
                </a:solidFill>
                <a:miter lim="800000"/>
              </a:ln>
              <a:effectLst/>
            </c:spPr>
            <c:extLst>
              <c:ext xmlns:c16="http://schemas.microsoft.com/office/drawing/2014/chart" uri="{C3380CC4-5D6E-409C-BE32-E72D297353CC}">
                <c16:uniqueId val="{0000000F-6172-214F-BDC6-7943792D2173}"/>
              </c:ext>
            </c:extLst>
          </c:dPt>
          <c:cat>
            <c:strRef>
              <c:f>Sheet1!$A$2:$A$5</c:f>
              <c:strCache>
                <c:ptCount val="4"/>
                <c:pt idx="0">
                  <c:v>Lorem</c:v>
                </c:pt>
                <c:pt idx="1">
                  <c:v>Ipsum </c:v>
                </c:pt>
                <c:pt idx="2">
                  <c:v>Sit Amet</c:v>
                </c:pt>
                <c:pt idx="3">
                  <c:v>Consectetur</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344-4608-BE72-0C7E15ADB875}"/>
            </c:ext>
          </c:extLst>
        </c:ser>
        <c:ser>
          <c:idx val="2"/>
          <c:order val="2"/>
          <c:tx>
            <c:strRef>
              <c:f>Sheet1!$D$1</c:f>
              <c:strCache>
                <c:ptCount val="1"/>
                <c:pt idx="0">
                  <c:v>Ipsum</c:v>
                </c:pt>
              </c:strCache>
            </c:strRef>
          </c:tx>
          <c:dPt>
            <c:idx val="0"/>
            <c:bubble3D val="0"/>
            <c:spPr>
              <a:noFill/>
              <a:ln w="25400" cap="flat" cmpd="sng" algn="ctr">
                <a:solidFill>
                  <a:schemeClr val="accent5">
                    <a:shade val="58000"/>
                  </a:schemeClr>
                </a:solidFill>
                <a:miter lim="800000"/>
              </a:ln>
              <a:effectLst/>
            </c:spPr>
            <c:extLst>
              <c:ext xmlns:c16="http://schemas.microsoft.com/office/drawing/2014/chart" uri="{C3380CC4-5D6E-409C-BE32-E72D297353CC}">
                <c16:uniqueId val="{00000011-6172-214F-BDC6-7943792D2173}"/>
              </c:ext>
            </c:extLst>
          </c:dPt>
          <c:dPt>
            <c:idx val="1"/>
            <c:bubble3D val="0"/>
            <c:spPr>
              <a:noFill/>
              <a:ln w="25400" cap="flat" cmpd="sng" algn="ctr">
                <a:solidFill>
                  <a:schemeClr val="accent5">
                    <a:shade val="86000"/>
                  </a:schemeClr>
                </a:solidFill>
                <a:miter lim="800000"/>
              </a:ln>
              <a:effectLst/>
            </c:spPr>
            <c:extLst>
              <c:ext xmlns:c16="http://schemas.microsoft.com/office/drawing/2014/chart" uri="{C3380CC4-5D6E-409C-BE32-E72D297353CC}">
                <c16:uniqueId val="{00000013-6172-214F-BDC6-7943792D2173}"/>
              </c:ext>
            </c:extLst>
          </c:dPt>
          <c:dPt>
            <c:idx val="2"/>
            <c:bubble3D val="0"/>
            <c:spPr>
              <a:noFill/>
              <a:ln w="25400" cap="flat" cmpd="sng" algn="ctr">
                <a:solidFill>
                  <a:schemeClr val="accent5">
                    <a:tint val="86000"/>
                  </a:schemeClr>
                </a:solidFill>
                <a:miter lim="800000"/>
              </a:ln>
              <a:effectLst/>
            </c:spPr>
            <c:extLst>
              <c:ext xmlns:c16="http://schemas.microsoft.com/office/drawing/2014/chart" uri="{C3380CC4-5D6E-409C-BE32-E72D297353CC}">
                <c16:uniqueId val="{00000015-6172-214F-BDC6-7943792D2173}"/>
              </c:ext>
            </c:extLst>
          </c:dPt>
          <c:dPt>
            <c:idx val="3"/>
            <c:bubble3D val="0"/>
            <c:spPr>
              <a:noFill/>
              <a:ln w="25400" cap="flat" cmpd="sng" algn="ctr">
                <a:solidFill>
                  <a:schemeClr val="accent5">
                    <a:tint val="58000"/>
                  </a:schemeClr>
                </a:solidFill>
                <a:miter lim="800000"/>
              </a:ln>
              <a:effectLst/>
            </c:spPr>
            <c:extLst>
              <c:ext xmlns:c16="http://schemas.microsoft.com/office/drawing/2014/chart" uri="{C3380CC4-5D6E-409C-BE32-E72D297353CC}">
                <c16:uniqueId val="{00000017-6172-214F-BDC6-7943792D2173}"/>
              </c:ext>
            </c:extLst>
          </c:dPt>
          <c:cat>
            <c:strRef>
              <c:f>Sheet1!$A$2:$A$5</c:f>
              <c:strCache>
                <c:ptCount val="4"/>
                <c:pt idx="0">
                  <c:v>Lorem</c:v>
                </c:pt>
                <c:pt idx="1">
                  <c:v>Ipsum </c:v>
                </c:pt>
                <c:pt idx="2">
                  <c:v>Sit Amet</c:v>
                </c:pt>
                <c:pt idx="3">
                  <c:v>Consectetur</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344-4608-BE72-0C7E15ADB875}"/>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colors3.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2F8805-60DC-8F40-A299-1A4DB36E39BF}" type="slidenum">
              <a:rPr lang="es-ES" smtClean="0"/>
              <a:t>‹N°›</a:t>
            </a:fld>
            <a:endParaRPr lang="es-ES"/>
          </a:p>
        </p:txBody>
      </p:sp>
    </p:spTree>
    <p:extLst>
      <p:ext uri="{BB962C8B-B14F-4D97-AF65-F5344CB8AC3E}">
        <p14:creationId xmlns:p14="http://schemas.microsoft.com/office/powerpoint/2010/main" val="1010764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68278B-8283-C646-BDBE-9028410EE092}" type="datetimeFigureOut">
              <a:rPr lang="es-ES" smtClean="0"/>
              <a:t>16/03/2021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5688FF-541F-A549-910E-7BAC360B43C6}" type="slidenum">
              <a:rPr lang="es-ES" smtClean="0"/>
              <a:t>‹N°›</a:t>
            </a:fld>
            <a:endParaRPr lang="es-ES"/>
          </a:p>
        </p:txBody>
      </p:sp>
    </p:spTree>
    <p:extLst>
      <p:ext uri="{BB962C8B-B14F-4D97-AF65-F5344CB8AC3E}">
        <p14:creationId xmlns:p14="http://schemas.microsoft.com/office/powerpoint/2010/main" val="1907895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95688FF-541F-A549-910E-7BAC360B43C6}" type="slidenum">
              <a:rPr lang="es-ES" smtClean="0"/>
              <a:t>7</a:t>
            </a:fld>
            <a:endParaRPr lang="es-ES" dirty="0"/>
          </a:p>
        </p:txBody>
      </p:sp>
    </p:spTree>
    <p:extLst>
      <p:ext uri="{BB962C8B-B14F-4D97-AF65-F5344CB8AC3E}">
        <p14:creationId xmlns:p14="http://schemas.microsoft.com/office/powerpoint/2010/main" val="635723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95688FF-541F-A549-910E-7BAC360B43C6}" type="slidenum">
              <a:rPr lang="es-ES" smtClean="0"/>
              <a:t>9</a:t>
            </a:fld>
            <a:endParaRPr lang="es-ES" dirty="0"/>
          </a:p>
        </p:txBody>
      </p:sp>
    </p:spTree>
    <p:extLst>
      <p:ext uri="{BB962C8B-B14F-4D97-AF65-F5344CB8AC3E}">
        <p14:creationId xmlns:p14="http://schemas.microsoft.com/office/powerpoint/2010/main" val="2550404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95688FF-541F-A549-910E-7BAC360B43C6}" type="slidenum">
              <a:rPr lang="es-ES" smtClean="0"/>
              <a:t>10</a:t>
            </a:fld>
            <a:endParaRPr lang="es-ES" dirty="0"/>
          </a:p>
        </p:txBody>
      </p:sp>
    </p:spTree>
    <p:extLst>
      <p:ext uri="{BB962C8B-B14F-4D97-AF65-F5344CB8AC3E}">
        <p14:creationId xmlns:p14="http://schemas.microsoft.com/office/powerpoint/2010/main" val="168002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95688FF-541F-A549-910E-7BAC360B43C6}" type="slidenum">
              <a:rPr lang="es-ES" smtClean="0"/>
              <a:t>13</a:t>
            </a:fld>
            <a:endParaRPr lang="es-ES" dirty="0"/>
          </a:p>
        </p:txBody>
      </p:sp>
    </p:spTree>
    <p:extLst>
      <p:ext uri="{BB962C8B-B14F-4D97-AF65-F5344CB8AC3E}">
        <p14:creationId xmlns:p14="http://schemas.microsoft.com/office/powerpoint/2010/main" val="4019172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95688FF-541F-A549-910E-7BAC360B43C6}" type="slidenum">
              <a:rPr lang="es-ES" smtClean="0"/>
              <a:t>17</a:t>
            </a:fld>
            <a:endParaRPr lang="es-ES"/>
          </a:p>
        </p:txBody>
      </p:sp>
    </p:spTree>
    <p:extLst>
      <p:ext uri="{BB962C8B-B14F-4D97-AF65-F5344CB8AC3E}">
        <p14:creationId xmlns:p14="http://schemas.microsoft.com/office/powerpoint/2010/main" val="3265790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95688FF-541F-A549-910E-7BAC360B43C6}" type="slidenum">
              <a:rPr lang="es-ES" smtClean="0"/>
              <a:t>26</a:t>
            </a:fld>
            <a:endParaRPr lang="es-ES"/>
          </a:p>
        </p:txBody>
      </p:sp>
    </p:spTree>
    <p:extLst>
      <p:ext uri="{BB962C8B-B14F-4D97-AF65-F5344CB8AC3E}">
        <p14:creationId xmlns:p14="http://schemas.microsoft.com/office/powerpoint/2010/main" val="1888404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95688FF-541F-A549-910E-7BAC360B43C6}" type="slidenum">
              <a:rPr lang="es-ES" smtClean="0"/>
              <a:t>30</a:t>
            </a:fld>
            <a:endParaRPr lang="es-ES"/>
          </a:p>
        </p:txBody>
      </p:sp>
    </p:spTree>
    <p:extLst>
      <p:ext uri="{BB962C8B-B14F-4D97-AF65-F5344CB8AC3E}">
        <p14:creationId xmlns:p14="http://schemas.microsoft.com/office/powerpoint/2010/main" val="524688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5688FF-541F-A549-910E-7BAC360B43C6}" type="slidenum">
              <a:rPr lang="es-ES" smtClean="0"/>
              <a:t>32</a:t>
            </a:fld>
            <a:endParaRPr lang="es-ES"/>
          </a:p>
        </p:txBody>
      </p:sp>
    </p:spTree>
    <p:extLst>
      <p:ext uri="{BB962C8B-B14F-4D97-AF65-F5344CB8AC3E}">
        <p14:creationId xmlns:p14="http://schemas.microsoft.com/office/powerpoint/2010/main" val="15427444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mple Cover">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E4F38D0-3C74-D440-B361-8CE3B9E92BE9}"/>
              </a:ext>
            </a:extLst>
          </p:cNvPr>
          <p:cNvSpPr/>
          <p:nvPr userDrawn="1"/>
        </p:nvSpPr>
        <p:spPr>
          <a:xfrm>
            <a:off x="1" y="0"/>
            <a:ext cx="8616175"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Marcador de texto 2">
            <a:extLst>
              <a:ext uri="{FF2B5EF4-FFF2-40B4-BE49-F238E27FC236}">
                <a16:creationId xmlns:a16="http://schemas.microsoft.com/office/drawing/2014/main" id="{0475B701-BDE5-3B4F-B77E-605D6C1F6BA3}"/>
              </a:ext>
            </a:extLst>
          </p:cNvPr>
          <p:cNvSpPr txBox="1">
            <a:spLocks/>
          </p:cNvSpPr>
          <p:nvPr userDrawn="1"/>
        </p:nvSpPr>
        <p:spPr>
          <a:xfrm>
            <a:off x="1236379" y="1206033"/>
            <a:ext cx="6296104" cy="707886"/>
          </a:xfrm>
          <a:prstGeom prst="rect">
            <a:avLst/>
          </a:prstGeom>
        </p:spPr>
        <p:txBody>
          <a:bodyPr wrap="square">
            <a:normAutofit/>
          </a:bodyPr>
          <a:lstStyle>
            <a:lvl1pPr marL="0" indent="0" algn="l" defTabSz="914400" rtl="0" eaLnBrk="1" latinLnBrk="0" hangingPunct="1">
              <a:lnSpc>
                <a:spcPct val="100000"/>
              </a:lnSpc>
              <a:spcBef>
                <a:spcPts val="1000"/>
              </a:spcBef>
              <a:buFontTx/>
              <a:buNone/>
              <a:defRPr sz="4000" b="1" kern="1200" baseline="0">
                <a:solidFill>
                  <a:schemeClr val="bg1"/>
                </a:solidFill>
                <a:latin typeface="+mn-lt"/>
                <a:ea typeface="+mn-ea"/>
                <a:cs typeface="+mn-cs"/>
              </a:defRPr>
            </a:lvl1pPr>
            <a:lvl2pPr marL="457200" indent="0" algn="l" defTabSz="914400" rtl="0" eaLnBrk="1" latinLnBrk="0" hangingPunct="1">
              <a:lnSpc>
                <a:spcPct val="100000"/>
              </a:lnSpc>
              <a:spcBef>
                <a:spcPts val="1100"/>
              </a:spcBef>
              <a:buFontTx/>
              <a:buNone/>
              <a:defRPr sz="1800" kern="1200">
                <a:solidFill>
                  <a:schemeClr val="tx1"/>
                </a:solidFill>
                <a:latin typeface="+mn-lt"/>
                <a:ea typeface="+mn-ea"/>
                <a:cs typeface="+mn-cs"/>
              </a:defRPr>
            </a:lvl2pPr>
            <a:lvl3pPr marL="914400" indent="0" algn="l" defTabSz="914400" rtl="0" eaLnBrk="1" latinLnBrk="0" hangingPunct="1">
              <a:lnSpc>
                <a:spcPct val="100000"/>
              </a:lnSpc>
              <a:spcBef>
                <a:spcPts val="1100"/>
              </a:spcBef>
              <a:buFontTx/>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1100"/>
              </a:spcBef>
              <a:buFontTx/>
              <a:buNone/>
              <a:defRPr sz="1400" kern="1200">
                <a:solidFill>
                  <a:schemeClr val="tx1"/>
                </a:solidFill>
                <a:latin typeface="+mn-lt"/>
                <a:ea typeface="+mn-ea"/>
                <a:cs typeface="+mn-cs"/>
              </a:defRPr>
            </a:lvl4pPr>
            <a:lvl5pPr marL="1828800" indent="0" algn="l" defTabSz="914400" rtl="0" eaLnBrk="1" latinLnBrk="0" hangingPunct="1">
              <a:lnSpc>
                <a:spcPct val="100000"/>
              </a:lnSpc>
              <a:spcBef>
                <a:spcPts val="11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9pPr>
          </a:lstStyle>
          <a:p>
            <a:r>
              <a:rPr lang="en-GB" noProof="0" dirty="0">
                <a:solidFill>
                  <a:schemeClr val="tx1"/>
                </a:solidFill>
              </a:rPr>
              <a:t>Simple cover</a:t>
            </a:r>
          </a:p>
        </p:txBody>
      </p:sp>
      <p:sp>
        <p:nvSpPr>
          <p:cNvPr id="6" name="Marcador de texto 12">
            <a:extLst>
              <a:ext uri="{FF2B5EF4-FFF2-40B4-BE49-F238E27FC236}">
                <a16:creationId xmlns:a16="http://schemas.microsoft.com/office/drawing/2014/main" id="{EF420A4D-2D24-F844-8363-A7235541D979}"/>
              </a:ext>
            </a:extLst>
          </p:cNvPr>
          <p:cNvSpPr txBox="1">
            <a:spLocks/>
          </p:cNvSpPr>
          <p:nvPr userDrawn="1"/>
        </p:nvSpPr>
        <p:spPr>
          <a:xfrm>
            <a:off x="1236379" y="3394168"/>
            <a:ext cx="4019550" cy="2843670"/>
          </a:xfrm>
          <a:prstGeom prst="rect">
            <a:avLst/>
          </a:prstGeom>
        </p:spPr>
        <p:txBody>
          <a:bodyPr>
            <a:normAutofit/>
          </a:bodyPr>
          <a:lstStyle>
            <a:lvl1pPr marL="0" indent="0" algn="l" defTabSz="914400" rtl="0" eaLnBrk="1" latinLnBrk="0" hangingPunct="1">
              <a:lnSpc>
                <a:spcPct val="100000"/>
              </a:lnSpc>
              <a:spcBef>
                <a:spcPts val="1000"/>
              </a:spcBef>
              <a:buFontTx/>
              <a:buNone/>
              <a:defRPr lang="es-ES" sz="1800" kern="1200" smtClean="0">
                <a:solidFill>
                  <a:schemeClr val="bg1"/>
                </a:solidFill>
                <a:latin typeface="+mn-lt"/>
                <a:ea typeface="+mn-ea"/>
                <a:cs typeface="+mn-cs"/>
              </a:defRPr>
            </a:lvl1pPr>
            <a:lvl2pPr marL="684000" indent="-228600" algn="l" defTabSz="914400" rtl="0" eaLnBrk="1" latinLnBrk="0" hangingPunct="1">
              <a:lnSpc>
                <a:spcPct val="100000"/>
              </a:lnSpc>
              <a:spcBef>
                <a:spcPts val="1100"/>
              </a:spcBef>
              <a:buFontTx/>
              <a:buBlip>
                <a:blip r:embed="rId2"/>
              </a:buBlip>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1100"/>
              </a:spcBef>
              <a:buFontTx/>
              <a:buBlip>
                <a:blip r:embed="rId2"/>
              </a:buBlip>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1100"/>
              </a:spcBef>
              <a:buFontTx/>
              <a:buBlip>
                <a:blip r:embed="rId2"/>
              </a:buBlip>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1100"/>
              </a:spcBef>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9pPr>
          </a:lstStyle>
          <a:p>
            <a:r>
              <a:rPr lang="en-GB" noProof="0" dirty="0">
                <a:solidFill>
                  <a:schemeClr val="tx1"/>
                </a:solidFill>
                <a:latin typeface="Calibri" charset="0"/>
              </a:rPr>
              <a:t>Lorem ipsum </a:t>
            </a:r>
            <a:r>
              <a:rPr lang="en-GB" noProof="0" dirty="0" err="1">
                <a:solidFill>
                  <a:schemeClr val="tx1"/>
                </a:solidFill>
                <a:latin typeface="Calibri" charset="0"/>
              </a:rPr>
              <a:t>dolor</a:t>
            </a:r>
            <a:r>
              <a:rPr lang="en-GB" noProof="0" dirty="0">
                <a:solidFill>
                  <a:schemeClr val="tx1"/>
                </a:solidFill>
                <a:latin typeface="Calibri" charset="0"/>
              </a:rPr>
              <a:t> sit </a:t>
            </a:r>
            <a:r>
              <a:rPr lang="en-GB" noProof="0" dirty="0" err="1">
                <a:solidFill>
                  <a:schemeClr val="tx1"/>
                </a:solidFill>
                <a:latin typeface="Calibri" charset="0"/>
              </a:rPr>
              <a:t>amet</a:t>
            </a:r>
            <a:r>
              <a:rPr lang="en-GB" noProof="0" dirty="0">
                <a:solidFill>
                  <a:schemeClr val="tx1"/>
                </a:solidFill>
                <a:latin typeface="Calibri" charset="0"/>
              </a:rPr>
              <a:t>, </a:t>
            </a:r>
            <a:r>
              <a:rPr lang="en-GB" noProof="0" dirty="0" err="1">
                <a:solidFill>
                  <a:schemeClr val="tx1"/>
                </a:solidFill>
                <a:latin typeface="Calibri" charset="0"/>
              </a:rPr>
              <a:t>consectetur</a:t>
            </a:r>
            <a:r>
              <a:rPr lang="en-GB" noProof="0" dirty="0">
                <a:solidFill>
                  <a:schemeClr val="tx1"/>
                </a:solidFill>
                <a:latin typeface="Calibri" charset="0"/>
              </a:rPr>
              <a:t> </a:t>
            </a:r>
            <a:r>
              <a:rPr lang="en-GB" noProof="0" dirty="0" err="1">
                <a:solidFill>
                  <a:schemeClr val="tx1"/>
                </a:solidFill>
                <a:latin typeface="Calibri" charset="0"/>
              </a:rPr>
              <a:t>adipiscing</a:t>
            </a:r>
            <a:r>
              <a:rPr lang="en-GB" noProof="0" dirty="0">
                <a:solidFill>
                  <a:schemeClr val="tx1"/>
                </a:solidFill>
                <a:latin typeface="Calibri" charset="0"/>
              </a:rPr>
              <a:t> </a:t>
            </a:r>
            <a:r>
              <a:rPr lang="en-GB" noProof="0" dirty="0" err="1">
                <a:solidFill>
                  <a:schemeClr val="tx1"/>
                </a:solidFill>
                <a:latin typeface="Calibri" charset="0"/>
              </a:rPr>
              <a:t>elit</a:t>
            </a:r>
            <a:r>
              <a:rPr lang="en-GB" noProof="0" dirty="0">
                <a:solidFill>
                  <a:schemeClr val="tx1"/>
                </a:solidFill>
                <a:latin typeface="Calibri" charset="0"/>
              </a:rPr>
              <a:t>. </a:t>
            </a:r>
            <a:r>
              <a:rPr lang="en-GB" noProof="0" dirty="0" err="1">
                <a:solidFill>
                  <a:schemeClr val="tx1"/>
                </a:solidFill>
                <a:latin typeface="Calibri" charset="0"/>
              </a:rPr>
              <a:t>Sed</a:t>
            </a:r>
            <a:r>
              <a:rPr lang="en-GB" noProof="0" dirty="0">
                <a:solidFill>
                  <a:schemeClr val="tx1"/>
                </a:solidFill>
                <a:latin typeface="Calibri" charset="0"/>
              </a:rPr>
              <a:t> </a:t>
            </a:r>
            <a:r>
              <a:rPr lang="en-GB" noProof="0" dirty="0" err="1">
                <a:solidFill>
                  <a:schemeClr val="tx1"/>
                </a:solidFill>
                <a:latin typeface="Calibri" charset="0"/>
              </a:rPr>
              <a:t>sollicitudin</a:t>
            </a:r>
            <a:r>
              <a:rPr lang="en-GB" noProof="0" dirty="0">
                <a:solidFill>
                  <a:schemeClr val="tx1"/>
                </a:solidFill>
                <a:latin typeface="Calibri" charset="0"/>
              </a:rPr>
              <a:t> </a:t>
            </a:r>
            <a:r>
              <a:rPr lang="en-GB" noProof="0" dirty="0" err="1">
                <a:solidFill>
                  <a:schemeClr val="tx1"/>
                </a:solidFill>
                <a:latin typeface="Calibri" charset="0"/>
              </a:rPr>
              <a:t>nibh</a:t>
            </a:r>
            <a:r>
              <a:rPr lang="en-GB" noProof="0" dirty="0">
                <a:solidFill>
                  <a:schemeClr val="tx1"/>
                </a:solidFill>
                <a:latin typeface="Calibri" charset="0"/>
              </a:rPr>
              <a:t> ac ante </a:t>
            </a:r>
            <a:r>
              <a:rPr lang="en-GB" noProof="0" dirty="0" err="1">
                <a:solidFill>
                  <a:schemeClr val="tx1"/>
                </a:solidFill>
                <a:latin typeface="Calibri" charset="0"/>
              </a:rPr>
              <a:t>viverra</a:t>
            </a:r>
            <a:r>
              <a:rPr lang="en-GB" noProof="0" dirty="0">
                <a:solidFill>
                  <a:schemeClr val="tx1"/>
                </a:solidFill>
                <a:latin typeface="Calibri" charset="0"/>
              </a:rPr>
              <a:t> </a:t>
            </a:r>
            <a:r>
              <a:rPr lang="en-GB" noProof="0" dirty="0" err="1">
                <a:solidFill>
                  <a:schemeClr val="tx1"/>
                </a:solidFill>
                <a:latin typeface="Calibri" charset="0"/>
              </a:rPr>
              <a:t>bibendum</a:t>
            </a:r>
            <a:r>
              <a:rPr lang="en-GB" noProof="0" dirty="0">
                <a:solidFill>
                  <a:schemeClr val="tx1"/>
                </a:solidFill>
                <a:latin typeface="Calibri" charset="0"/>
              </a:rPr>
              <a:t>. </a:t>
            </a:r>
            <a:endParaRPr lang="en-GB" noProof="0" dirty="0">
              <a:solidFill>
                <a:schemeClr val="tx1"/>
              </a:solidFill>
            </a:endParaRPr>
          </a:p>
        </p:txBody>
      </p:sp>
      <p:pic>
        <p:nvPicPr>
          <p:cNvPr id="7" name="Imagen 6">
            <a:extLst>
              <a:ext uri="{FF2B5EF4-FFF2-40B4-BE49-F238E27FC236}">
                <a16:creationId xmlns:a16="http://schemas.microsoft.com/office/drawing/2014/main" id="{E1446FB2-51D4-D049-B3C0-71587AD8C57B}"/>
              </a:ext>
            </a:extLst>
          </p:cNvPr>
          <p:cNvPicPr>
            <a:picLocks noChangeAspect="1"/>
          </p:cNvPicPr>
          <p:nvPr userDrawn="1"/>
        </p:nvPicPr>
        <p:blipFill>
          <a:blip r:embed="rId3"/>
          <a:stretch>
            <a:fillRect/>
          </a:stretch>
        </p:blipFill>
        <p:spPr>
          <a:xfrm>
            <a:off x="9133933" y="425481"/>
            <a:ext cx="2591050" cy="1295525"/>
          </a:xfrm>
          <a:prstGeom prst="rect">
            <a:avLst/>
          </a:prstGeom>
        </p:spPr>
      </p:pic>
    </p:spTree>
    <p:extLst>
      <p:ext uri="{BB962C8B-B14F-4D97-AF65-F5344CB8AC3E}">
        <p14:creationId xmlns:p14="http://schemas.microsoft.com/office/powerpoint/2010/main" val="936417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5" name="Marcador de texto 2">
            <a:extLst>
              <a:ext uri="{FF2B5EF4-FFF2-40B4-BE49-F238E27FC236}">
                <a16:creationId xmlns:a16="http://schemas.microsoft.com/office/drawing/2014/main" id="{096E2FDE-2A4E-274D-B6C6-8905FD0AD439}"/>
              </a:ext>
            </a:extLst>
          </p:cNvPr>
          <p:cNvSpPr>
            <a:spLocks noGrp="1"/>
          </p:cNvSpPr>
          <p:nvPr>
            <p:ph type="body" sz="quarter" idx="13" hasCustomPrompt="1"/>
          </p:nvPr>
        </p:nvSpPr>
        <p:spPr>
          <a:xfrm>
            <a:off x="941296" y="514969"/>
            <a:ext cx="9388708" cy="646331"/>
          </a:xfrm>
          <a:prstGeom prst="rect">
            <a:avLst/>
          </a:prstGeom>
        </p:spPr>
        <p:txBody>
          <a:bodyPr wrap="square">
            <a:normAutofit/>
          </a:bodyPr>
          <a:lstStyle>
            <a:lvl1pPr marL="0" indent="0">
              <a:buNone/>
              <a:defRPr sz="3600" b="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a:t>Bullet points</a:t>
            </a:r>
          </a:p>
        </p:txBody>
      </p:sp>
      <p:sp>
        <p:nvSpPr>
          <p:cNvPr id="7" name="Marcador de texto 2">
            <a:extLst>
              <a:ext uri="{FF2B5EF4-FFF2-40B4-BE49-F238E27FC236}">
                <a16:creationId xmlns:a16="http://schemas.microsoft.com/office/drawing/2014/main" id="{286545C3-F1F3-5C44-BDAC-7BE53AEC3E50}"/>
              </a:ext>
            </a:extLst>
          </p:cNvPr>
          <p:cNvSpPr>
            <a:spLocks noGrp="1"/>
          </p:cNvSpPr>
          <p:nvPr>
            <p:ph type="body" sz="quarter" idx="21" hasCustomPrompt="1"/>
          </p:nvPr>
        </p:nvSpPr>
        <p:spPr>
          <a:xfrm>
            <a:off x="838199" y="1816570"/>
            <a:ext cx="9859109" cy="4039567"/>
          </a:xfrm>
        </p:spPr>
        <p:txBody>
          <a:bodyPr>
            <a:normAutofit/>
          </a:bodyPr>
          <a:lstStyle>
            <a:lvl1pPr>
              <a:defRPr lang="es-ES" b="0" i="0" smtClean="0">
                <a:effectLst/>
              </a:defRPr>
            </a:lvl1pPr>
          </a:lstStyle>
          <a:p>
            <a:r>
              <a:rPr lang="en-GB" b="0" i="0" noProof="0" dirty="0">
                <a:solidFill>
                  <a:srgbClr val="000000"/>
                </a:solidFill>
                <a:effectLst/>
                <a:latin typeface="Open Sans" panose="020B0606030504020204" pitchFamily="34" charset="0"/>
              </a:rPr>
              <a:t>Lorem ipsum </a:t>
            </a:r>
            <a:r>
              <a:rPr lang="en-GB" b="0" i="0" noProof="0" dirty="0" err="1">
                <a:solidFill>
                  <a:srgbClr val="000000"/>
                </a:solidFill>
                <a:effectLst/>
                <a:latin typeface="Open Sans" panose="020B0606030504020204" pitchFamily="34" charset="0"/>
              </a:rPr>
              <a:t>dolor</a:t>
            </a:r>
            <a:r>
              <a:rPr lang="en-GB" b="0" i="0" noProof="0" dirty="0">
                <a:solidFill>
                  <a:srgbClr val="000000"/>
                </a:solidFill>
                <a:effectLst/>
                <a:latin typeface="Open Sans" panose="020B0606030504020204" pitchFamily="34" charset="0"/>
              </a:rPr>
              <a:t> sit </a:t>
            </a:r>
            <a:r>
              <a:rPr lang="en-GB" b="0" i="0" noProof="0" dirty="0" err="1">
                <a:solidFill>
                  <a:srgbClr val="000000"/>
                </a:solidFill>
                <a:effectLst/>
                <a:latin typeface="Open Sans" panose="020B0606030504020204" pitchFamily="34" charset="0"/>
              </a:rPr>
              <a:t>amet</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consectetur</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adipiscing</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elit</a:t>
            </a:r>
            <a:r>
              <a:rPr lang="en-GB" b="0" i="0" noProof="0" dirty="0">
                <a:solidFill>
                  <a:srgbClr val="000000"/>
                </a:solidFill>
                <a:effectLst/>
                <a:latin typeface="Open Sans" panose="020B0606030504020204" pitchFamily="34" charset="0"/>
              </a:rPr>
              <a:t>.</a:t>
            </a:r>
          </a:p>
          <a:p>
            <a:pPr lvl="1"/>
            <a:r>
              <a:rPr lang="en-GB" b="0" i="0" noProof="0" dirty="0">
                <a:solidFill>
                  <a:srgbClr val="000000"/>
                </a:solidFill>
                <a:effectLst/>
                <a:latin typeface="Open Sans" panose="020B0606030504020204" pitchFamily="34" charset="0"/>
              </a:rPr>
              <a:t>Nunc at </a:t>
            </a:r>
            <a:r>
              <a:rPr lang="en-GB" b="0" i="0" noProof="0" dirty="0" err="1">
                <a:solidFill>
                  <a:srgbClr val="000000"/>
                </a:solidFill>
                <a:effectLst/>
                <a:latin typeface="Open Sans" panose="020B0606030504020204" pitchFamily="34" charset="0"/>
              </a:rPr>
              <a:t>sapien</a:t>
            </a:r>
            <a:r>
              <a:rPr lang="en-GB" b="0" i="0" noProof="0" dirty="0">
                <a:solidFill>
                  <a:srgbClr val="000000"/>
                </a:solidFill>
                <a:effectLst/>
                <a:latin typeface="Open Sans" panose="020B0606030504020204" pitchFamily="34" charset="0"/>
              </a:rPr>
              <a:t> a </a:t>
            </a:r>
            <a:r>
              <a:rPr lang="en-GB" b="0" i="0" noProof="0" dirty="0" err="1">
                <a:solidFill>
                  <a:srgbClr val="000000"/>
                </a:solidFill>
                <a:effectLst/>
                <a:latin typeface="Open Sans" panose="020B0606030504020204" pitchFamily="34" charset="0"/>
              </a:rPr>
              <a:t>felis</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venenatis</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efficitur</a:t>
            </a:r>
            <a:r>
              <a:rPr lang="en-GB" b="0" i="0" noProof="0" dirty="0">
                <a:solidFill>
                  <a:srgbClr val="000000"/>
                </a:solidFill>
                <a:effectLst/>
                <a:latin typeface="Open Sans" panose="020B0606030504020204" pitchFamily="34" charset="0"/>
              </a:rPr>
              <a:t>.</a:t>
            </a:r>
          </a:p>
          <a:p>
            <a:r>
              <a:rPr lang="en-GB" b="0" i="0" noProof="0" dirty="0" err="1">
                <a:solidFill>
                  <a:srgbClr val="000000"/>
                </a:solidFill>
                <a:effectLst/>
                <a:latin typeface="Open Sans" panose="020B0606030504020204" pitchFamily="34" charset="0"/>
              </a:rPr>
              <a:t>Donec</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eu</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nunc</a:t>
            </a:r>
            <a:r>
              <a:rPr lang="en-GB" b="0" i="0" noProof="0" dirty="0">
                <a:solidFill>
                  <a:srgbClr val="000000"/>
                </a:solidFill>
                <a:effectLst/>
                <a:latin typeface="Open Sans" panose="020B0606030504020204" pitchFamily="34" charset="0"/>
              </a:rPr>
              <a:t> et </a:t>
            </a:r>
            <a:r>
              <a:rPr lang="en-GB" b="0" i="0" noProof="0" dirty="0" err="1">
                <a:solidFill>
                  <a:srgbClr val="000000"/>
                </a:solidFill>
                <a:effectLst/>
                <a:latin typeface="Open Sans" panose="020B0606030504020204" pitchFamily="34" charset="0"/>
              </a:rPr>
              <a:t>velit</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consectetur</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tincidunt</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nec</a:t>
            </a:r>
            <a:r>
              <a:rPr lang="en-GB" b="0" i="0" noProof="0" dirty="0">
                <a:solidFill>
                  <a:srgbClr val="000000"/>
                </a:solidFill>
                <a:effectLst/>
                <a:latin typeface="Open Sans" panose="020B0606030504020204" pitchFamily="34" charset="0"/>
              </a:rPr>
              <a:t> vitae </a:t>
            </a:r>
            <a:r>
              <a:rPr lang="en-GB" b="0" i="0" noProof="0" dirty="0" err="1">
                <a:solidFill>
                  <a:srgbClr val="000000"/>
                </a:solidFill>
                <a:effectLst/>
                <a:latin typeface="Open Sans" panose="020B0606030504020204" pitchFamily="34" charset="0"/>
              </a:rPr>
              <a:t>elit</a:t>
            </a:r>
            <a:r>
              <a:rPr lang="en-GB" b="0" i="0" noProof="0" dirty="0">
                <a:solidFill>
                  <a:srgbClr val="000000"/>
                </a:solidFill>
                <a:effectLst/>
                <a:latin typeface="Open Sans" panose="020B0606030504020204" pitchFamily="34" charset="0"/>
              </a:rPr>
              <a:t>.</a:t>
            </a:r>
          </a:p>
          <a:p>
            <a:r>
              <a:rPr lang="en-GB" b="0" i="0" noProof="0" dirty="0">
                <a:solidFill>
                  <a:srgbClr val="000000"/>
                </a:solidFill>
                <a:effectLst/>
                <a:latin typeface="Open Sans" panose="020B0606030504020204" pitchFamily="34" charset="0"/>
              </a:rPr>
              <a:t>Integer </a:t>
            </a:r>
            <a:r>
              <a:rPr lang="en-GB" b="0" i="0" noProof="0" dirty="0" err="1">
                <a:solidFill>
                  <a:srgbClr val="000000"/>
                </a:solidFill>
                <a:effectLst/>
                <a:latin typeface="Open Sans" panose="020B0606030504020204" pitchFamily="34" charset="0"/>
              </a:rPr>
              <a:t>porttitor</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eros</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quis</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congue</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venenatis</a:t>
            </a:r>
            <a:r>
              <a:rPr lang="en-GB" b="0" i="0" noProof="0" dirty="0">
                <a:solidFill>
                  <a:srgbClr val="000000"/>
                </a:solidFill>
                <a:effectLst/>
                <a:latin typeface="Open Sans" panose="020B0606030504020204" pitchFamily="34" charset="0"/>
              </a:rPr>
              <a:t>.</a:t>
            </a:r>
          </a:p>
        </p:txBody>
      </p:sp>
    </p:spTree>
    <p:extLst>
      <p:ext uri="{BB962C8B-B14F-4D97-AF65-F5344CB8AC3E}">
        <p14:creationId xmlns:p14="http://schemas.microsoft.com/office/powerpoint/2010/main" val="178069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eakers 1">
    <p:spTree>
      <p:nvGrpSpPr>
        <p:cNvPr id="1" name=""/>
        <p:cNvGrpSpPr/>
        <p:nvPr/>
      </p:nvGrpSpPr>
      <p:grpSpPr>
        <a:xfrm>
          <a:off x="0" y="0"/>
          <a:ext cx="0" cy="0"/>
          <a:chOff x="0" y="0"/>
          <a:chExt cx="0" cy="0"/>
        </a:xfrm>
      </p:grpSpPr>
      <p:sp>
        <p:nvSpPr>
          <p:cNvPr id="16" name="Marcador de imagen 15"/>
          <p:cNvSpPr>
            <a:spLocks noGrp="1"/>
          </p:cNvSpPr>
          <p:nvPr>
            <p:ph type="pic" sz="quarter" idx="19" hasCustomPrompt="1"/>
          </p:nvPr>
        </p:nvSpPr>
        <p:spPr>
          <a:xfrm>
            <a:off x="1831579" y="1984293"/>
            <a:ext cx="2059737" cy="2059736"/>
          </a:xfrm>
          <a:prstGeom prst="rect">
            <a:avLst/>
          </a:prstGeom>
          <a:solidFill>
            <a:srgbClr val="FBE6C1"/>
          </a:solidFill>
        </p:spPr>
        <p:txBody>
          <a:bodyPr/>
          <a:lstStyle>
            <a:lvl1pPr marL="0" indent="0">
              <a:buNone/>
              <a:defRPr/>
            </a:lvl1pPr>
          </a:lstStyle>
          <a:p>
            <a:r>
              <a:rPr lang="en-GB" noProof="0"/>
              <a:t>Image</a:t>
            </a:r>
          </a:p>
          <a:p>
            <a:endParaRPr lang="en-GB" noProof="0"/>
          </a:p>
        </p:txBody>
      </p:sp>
      <p:sp>
        <p:nvSpPr>
          <p:cNvPr id="17" name="Marcador de imagen 15"/>
          <p:cNvSpPr>
            <a:spLocks noGrp="1"/>
          </p:cNvSpPr>
          <p:nvPr>
            <p:ph type="pic" sz="quarter" idx="20" hasCustomPrompt="1"/>
          </p:nvPr>
        </p:nvSpPr>
        <p:spPr>
          <a:xfrm>
            <a:off x="4028929" y="1984293"/>
            <a:ext cx="2059737" cy="2059736"/>
          </a:xfrm>
          <a:prstGeom prst="rect">
            <a:avLst/>
          </a:prstGeom>
          <a:solidFill>
            <a:srgbClr val="FBE6C1"/>
          </a:solidFill>
        </p:spPr>
        <p:txBody>
          <a:bodyPr/>
          <a:lstStyle>
            <a:lvl1pPr marL="0" indent="0">
              <a:buNone/>
              <a:defRPr/>
            </a:lvl1pPr>
          </a:lstStyle>
          <a:p>
            <a:r>
              <a:rPr lang="en-GB" noProof="0"/>
              <a:t>Image</a:t>
            </a:r>
          </a:p>
          <a:p>
            <a:endParaRPr lang="en-GB" noProof="0"/>
          </a:p>
        </p:txBody>
      </p:sp>
      <p:sp>
        <p:nvSpPr>
          <p:cNvPr id="19" name="Marcador de imagen 15"/>
          <p:cNvSpPr>
            <a:spLocks noGrp="1"/>
          </p:cNvSpPr>
          <p:nvPr>
            <p:ph type="pic" sz="quarter" idx="21" hasCustomPrompt="1"/>
          </p:nvPr>
        </p:nvSpPr>
        <p:spPr>
          <a:xfrm>
            <a:off x="6226277" y="1984293"/>
            <a:ext cx="2059737" cy="2059736"/>
          </a:xfrm>
          <a:prstGeom prst="rect">
            <a:avLst/>
          </a:prstGeom>
          <a:solidFill>
            <a:srgbClr val="FBE6C1"/>
          </a:solidFill>
        </p:spPr>
        <p:txBody>
          <a:bodyPr/>
          <a:lstStyle>
            <a:lvl1pPr marL="0" indent="0">
              <a:buNone/>
              <a:defRPr/>
            </a:lvl1pPr>
          </a:lstStyle>
          <a:p>
            <a:r>
              <a:rPr lang="en-GB" noProof="0"/>
              <a:t>Image</a:t>
            </a:r>
          </a:p>
          <a:p>
            <a:endParaRPr lang="en-GB" noProof="0"/>
          </a:p>
        </p:txBody>
      </p:sp>
      <p:sp>
        <p:nvSpPr>
          <p:cNvPr id="20" name="Marcador de imagen 15"/>
          <p:cNvSpPr>
            <a:spLocks noGrp="1"/>
          </p:cNvSpPr>
          <p:nvPr>
            <p:ph type="pic" sz="quarter" idx="22" hasCustomPrompt="1"/>
          </p:nvPr>
        </p:nvSpPr>
        <p:spPr>
          <a:xfrm>
            <a:off x="8423629" y="1984293"/>
            <a:ext cx="2059737" cy="2059736"/>
          </a:xfrm>
          <a:prstGeom prst="rect">
            <a:avLst/>
          </a:prstGeom>
          <a:solidFill>
            <a:srgbClr val="FBE6C1"/>
          </a:solidFill>
        </p:spPr>
        <p:txBody>
          <a:bodyPr/>
          <a:lstStyle>
            <a:lvl1pPr marL="0" indent="0">
              <a:buNone/>
              <a:defRPr/>
            </a:lvl1pPr>
          </a:lstStyle>
          <a:p>
            <a:r>
              <a:rPr lang="en-GB" noProof="0"/>
              <a:t>Image</a:t>
            </a:r>
          </a:p>
          <a:p>
            <a:endParaRPr lang="en-GB" noProof="0"/>
          </a:p>
        </p:txBody>
      </p:sp>
      <p:sp>
        <p:nvSpPr>
          <p:cNvPr id="22" name="Marcador de texto 23"/>
          <p:cNvSpPr>
            <a:spLocks noGrp="1"/>
          </p:cNvSpPr>
          <p:nvPr>
            <p:ph type="body" sz="quarter" idx="23" hasCustomPrompt="1"/>
          </p:nvPr>
        </p:nvSpPr>
        <p:spPr>
          <a:xfrm>
            <a:off x="1831579" y="4704108"/>
            <a:ext cx="2059736" cy="1397927"/>
          </a:xfrm>
          <a:prstGeom prst="rect">
            <a:avLst/>
          </a:prstGeom>
        </p:spPr>
        <p:txBody>
          <a:bodyPr anchor="t" anchorCtr="0">
            <a:normAutofit/>
          </a:bodyPr>
          <a:lstStyle>
            <a:lvl1pPr marL="0" indent="0" algn="ctr">
              <a:buNone/>
              <a:defRPr lang="es-ES" sz="1400" b="0" smtClean="0"/>
            </a:lvl1pPr>
            <a:lvl2pPr marL="457200" indent="0">
              <a:buNone/>
              <a:defRPr/>
            </a:lvl2pPr>
            <a:lvl3pPr marL="914400" indent="0">
              <a:buNone/>
              <a:defRPr/>
            </a:lvl3pPr>
            <a:lvl4pPr marL="1371600" indent="0">
              <a:buNone/>
              <a:defRPr/>
            </a:lvl4pPr>
            <a:lvl5pPr marL="1828800" indent="0">
              <a:buNone/>
              <a:defRPr/>
            </a:lvl5pPr>
          </a:lstStyle>
          <a:p>
            <a:r>
              <a:rPr lang="en-GB" sz="1400" b="0" noProof="0">
                <a:solidFill>
                  <a:srgbClr val="000000"/>
                </a:solidFill>
                <a:latin typeface="Calibri" charset="0"/>
              </a:rPr>
              <a:t>Lorem</a:t>
            </a:r>
            <a:r>
              <a:rPr lang="en-GB" sz="1400" b="0" noProof="0" dirty="0">
                <a:solidFill>
                  <a:srgbClr val="000000"/>
                </a:solidFill>
                <a:latin typeface="Calibri" charset="0"/>
              </a:rPr>
              <a:t> </a:t>
            </a:r>
            <a:r>
              <a:rPr lang="en-GB" sz="1400" b="0" noProof="0" dirty="0" err="1">
                <a:solidFill>
                  <a:srgbClr val="000000"/>
                </a:solidFill>
                <a:latin typeface="Calibri" charset="0"/>
              </a:rPr>
              <a:t>ipsum</a:t>
            </a:r>
            <a:r>
              <a:rPr lang="en-GB" sz="1400" b="0" noProof="0" dirty="0">
                <a:solidFill>
                  <a:srgbClr val="000000"/>
                </a:solidFill>
                <a:latin typeface="Calibri" charset="0"/>
              </a:rPr>
              <a:t> </a:t>
            </a:r>
            <a:r>
              <a:rPr lang="en-GB" sz="1400" b="0" noProof="0" dirty="0" err="1">
                <a:solidFill>
                  <a:srgbClr val="000000"/>
                </a:solidFill>
                <a:latin typeface="Calibri" charset="0"/>
              </a:rPr>
              <a:t>dolor</a:t>
            </a:r>
            <a:r>
              <a:rPr lang="en-GB" sz="1400" b="0" noProof="0" dirty="0">
                <a:solidFill>
                  <a:srgbClr val="000000"/>
                </a:solidFill>
                <a:latin typeface="Calibri" charset="0"/>
              </a:rPr>
              <a:t> sit </a:t>
            </a:r>
            <a:r>
              <a:rPr lang="en-GB" sz="1400" b="0" noProof="0" dirty="0" err="1">
                <a:solidFill>
                  <a:srgbClr val="000000"/>
                </a:solidFill>
                <a:latin typeface="Calibri" charset="0"/>
              </a:rPr>
              <a:t>amet</a:t>
            </a:r>
            <a:r>
              <a:rPr lang="en-GB" sz="1400" b="0" noProof="0" dirty="0">
                <a:solidFill>
                  <a:srgbClr val="000000"/>
                </a:solidFill>
                <a:latin typeface="Calibri" charset="0"/>
              </a:rPr>
              <a:t>, </a:t>
            </a:r>
            <a:r>
              <a:rPr lang="en-GB" sz="1400" b="0" noProof="0" dirty="0" err="1">
                <a:solidFill>
                  <a:srgbClr val="000000"/>
                </a:solidFill>
                <a:latin typeface="Calibri" charset="0"/>
              </a:rPr>
              <a:t>consectetur</a:t>
            </a:r>
            <a:r>
              <a:rPr lang="en-GB" sz="1400" b="0" noProof="0" dirty="0">
                <a:solidFill>
                  <a:srgbClr val="000000"/>
                </a:solidFill>
                <a:latin typeface="Calibri" charset="0"/>
              </a:rPr>
              <a:t> </a:t>
            </a:r>
            <a:r>
              <a:rPr lang="en-GB" sz="1400" b="0" noProof="0" dirty="0" err="1">
                <a:solidFill>
                  <a:srgbClr val="000000"/>
                </a:solidFill>
                <a:latin typeface="Calibri" charset="0"/>
              </a:rPr>
              <a:t>adipiscing</a:t>
            </a:r>
            <a:r>
              <a:rPr lang="en-GB" sz="1400" b="0" noProof="0" dirty="0">
                <a:solidFill>
                  <a:srgbClr val="000000"/>
                </a:solidFill>
                <a:latin typeface="Calibri" charset="0"/>
              </a:rPr>
              <a:t> </a:t>
            </a:r>
            <a:r>
              <a:rPr lang="en-GB" sz="1400" b="0" noProof="0" dirty="0" err="1">
                <a:solidFill>
                  <a:srgbClr val="000000"/>
                </a:solidFill>
                <a:latin typeface="Calibri" charset="0"/>
              </a:rPr>
              <a:t>elit</a:t>
            </a:r>
            <a:r>
              <a:rPr lang="en-GB" sz="1400" b="0" noProof="0" dirty="0">
                <a:solidFill>
                  <a:srgbClr val="000000"/>
                </a:solidFill>
                <a:latin typeface="Calibri" charset="0"/>
              </a:rPr>
              <a:t>.</a:t>
            </a:r>
            <a:endParaRPr lang="en-GB" sz="1800" noProof="0" dirty="0">
              <a:solidFill>
                <a:schemeClr val="tx1">
                  <a:lumMod val="85000"/>
                  <a:lumOff val="15000"/>
                </a:schemeClr>
              </a:solidFill>
              <a:latin typeface="+mn-lt"/>
            </a:endParaRPr>
          </a:p>
        </p:txBody>
      </p:sp>
      <p:sp>
        <p:nvSpPr>
          <p:cNvPr id="3" name="Marcador de texto 2"/>
          <p:cNvSpPr>
            <a:spLocks noGrp="1"/>
          </p:cNvSpPr>
          <p:nvPr>
            <p:ph type="body" sz="quarter" idx="26" hasCustomPrompt="1"/>
          </p:nvPr>
        </p:nvSpPr>
        <p:spPr>
          <a:xfrm>
            <a:off x="1831579" y="4250415"/>
            <a:ext cx="2058988" cy="400110"/>
          </a:xfrm>
          <a:prstGeom prst="rect">
            <a:avLst/>
          </a:prstGeom>
        </p:spPr>
        <p:txBody>
          <a:bodyPr anchor="t" anchorCtr="0">
            <a:normAutofit/>
          </a:bodyPr>
          <a:lstStyle>
            <a:lvl1pPr marL="0" indent="0" algn="ctr">
              <a:buNone/>
              <a:defRPr lang="es-ES" sz="2000" b="1" smtClean="0"/>
            </a:lvl1pPr>
          </a:lstStyle>
          <a:p>
            <a:pPr lvl="0"/>
            <a:r>
              <a:rPr lang="en-GB" sz="2000" b="1" noProof="0" dirty="0">
                <a:solidFill>
                  <a:srgbClr val="000000"/>
                </a:solidFill>
                <a:latin typeface="Calibri" charset="0"/>
              </a:rPr>
              <a:t>Title</a:t>
            </a:r>
            <a:endParaRPr lang="en-GB" noProof="0" dirty="0"/>
          </a:p>
        </p:txBody>
      </p:sp>
      <p:sp>
        <p:nvSpPr>
          <p:cNvPr id="25" name="Marcador de texto 23"/>
          <p:cNvSpPr>
            <a:spLocks noGrp="1"/>
          </p:cNvSpPr>
          <p:nvPr>
            <p:ph type="body" sz="quarter" idx="27" hasCustomPrompt="1"/>
          </p:nvPr>
        </p:nvSpPr>
        <p:spPr>
          <a:xfrm>
            <a:off x="4028929" y="4704109"/>
            <a:ext cx="2059736" cy="1397926"/>
          </a:xfrm>
          <a:prstGeom prst="rect">
            <a:avLst/>
          </a:prstGeom>
        </p:spPr>
        <p:txBody>
          <a:bodyPr anchor="t" anchorCtr="0">
            <a:normAutofit/>
          </a:bodyPr>
          <a:lstStyle>
            <a:lvl1pPr marL="0" indent="0" algn="ctr">
              <a:buNone/>
              <a:defRPr lang="es-ES" sz="1400" b="0" smtClean="0"/>
            </a:lvl1pPr>
            <a:lvl2pPr marL="457200" indent="0">
              <a:buNone/>
              <a:defRPr/>
            </a:lvl2pPr>
            <a:lvl3pPr marL="914400" indent="0">
              <a:buNone/>
              <a:defRPr/>
            </a:lvl3pPr>
            <a:lvl4pPr marL="1371600" indent="0">
              <a:buNone/>
              <a:defRPr/>
            </a:lvl4pPr>
            <a:lvl5pPr marL="1828800" indent="0">
              <a:buNone/>
              <a:defRPr/>
            </a:lvl5pPr>
          </a:lstStyle>
          <a:p>
            <a:r>
              <a:rPr lang="en-GB" sz="1400" b="0" noProof="0" dirty="0" err="1">
                <a:solidFill>
                  <a:srgbClr val="000000"/>
                </a:solidFill>
                <a:latin typeface="Calibri" charset="0"/>
              </a:rPr>
              <a:t>Lorem</a:t>
            </a:r>
            <a:r>
              <a:rPr lang="en-GB" sz="1400" b="0" noProof="0" dirty="0">
                <a:solidFill>
                  <a:srgbClr val="000000"/>
                </a:solidFill>
                <a:latin typeface="Calibri" charset="0"/>
              </a:rPr>
              <a:t> </a:t>
            </a:r>
            <a:r>
              <a:rPr lang="en-GB" sz="1400" b="0" noProof="0" dirty="0" err="1">
                <a:solidFill>
                  <a:srgbClr val="000000"/>
                </a:solidFill>
                <a:latin typeface="Calibri" charset="0"/>
              </a:rPr>
              <a:t>ipsum</a:t>
            </a:r>
            <a:r>
              <a:rPr lang="en-GB" sz="1400" b="0" noProof="0" dirty="0">
                <a:solidFill>
                  <a:srgbClr val="000000"/>
                </a:solidFill>
                <a:latin typeface="Calibri" charset="0"/>
              </a:rPr>
              <a:t> </a:t>
            </a:r>
            <a:r>
              <a:rPr lang="en-GB" sz="1400" b="0" noProof="0" dirty="0" err="1">
                <a:solidFill>
                  <a:srgbClr val="000000"/>
                </a:solidFill>
                <a:latin typeface="Calibri" charset="0"/>
              </a:rPr>
              <a:t>dolor</a:t>
            </a:r>
            <a:r>
              <a:rPr lang="en-GB" sz="1400" b="0" noProof="0" dirty="0">
                <a:solidFill>
                  <a:srgbClr val="000000"/>
                </a:solidFill>
                <a:latin typeface="Calibri" charset="0"/>
              </a:rPr>
              <a:t> sit </a:t>
            </a:r>
            <a:r>
              <a:rPr lang="en-GB" sz="1400" b="0" noProof="0" dirty="0" err="1">
                <a:solidFill>
                  <a:srgbClr val="000000"/>
                </a:solidFill>
                <a:latin typeface="Calibri" charset="0"/>
              </a:rPr>
              <a:t>amet</a:t>
            </a:r>
            <a:r>
              <a:rPr lang="en-GB" sz="1400" b="0" noProof="0" dirty="0">
                <a:solidFill>
                  <a:srgbClr val="000000"/>
                </a:solidFill>
                <a:latin typeface="Calibri" charset="0"/>
              </a:rPr>
              <a:t>, </a:t>
            </a:r>
            <a:r>
              <a:rPr lang="en-GB" sz="1400" b="0" noProof="0" dirty="0" err="1">
                <a:solidFill>
                  <a:srgbClr val="000000"/>
                </a:solidFill>
                <a:latin typeface="Calibri" charset="0"/>
              </a:rPr>
              <a:t>consectetur</a:t>
            </a:r>
            <a:r>
              <a:rPr lang="en-GB" sz="1400" b="0" noProof="0" dirty="0">
                <a:solidFill>
                  <a:srgbClr val="000000"/>
                </a:solidFill>
                <a:latin typeface="Calibri" charset="0"/>
              </a:rPr>
              <a:t> </a:t>
            </a:r>
            <a:r>
              <a:rPr lang="en-GB" sz="1400" b="0" noProof="0" dirty="0" err="1">
                <a:solidFill>
                  <a:srgbClr val="000000"/>
                </a:solidFill>
                <a:latin typeface="Calibri" charset="0"/>
              </a:rPr>
              <a:t>adipiscing</a:t>
            </a:r>
            <a:r>
              <a:rPr lang="en-GB" sz="1400" b="0" noProof="0" dirty="0">
                <a:solidFill>
                  <a:srgbClr val="000000"/>
                </a:solidFill>
                <a:latin typeface="Calibri" charset="0"/>
              </a:rPr>
              <a:t> </a:t>
            </a:r>
            <a:r>
              <a:rPr lang="en-GB" sz="1400" b="0" noProof="0" dirty="0" err="1">
                <a:solidFill>
                  <a:srgbClr val="000000"/>
                </a:solidFill>
                <a:latin typeface="Calibri" charset="0"/>
              </a:rPr>
              <a:t>elit</a:t>
            </a:r>
            <a:r>
              <a:rPr lang="en-GB" sz="1400" b="0" noProof="0" dirty="0">
                <a:solidFill>
                  <a:srgbClr val="000000"/>
                </a:solidFill>
                <a:latin typeface="Calibri" charset="0"/>
              </a:rPr>
              <a:t>.</a:t>
            </a:r>
            <a:endParaRPr lang="en-GB" sz="1800" noProof="0" dirty="0">
              <a:solidFill>
                <a:schemeClr val="tx1">
                  <a:lumMod val="85000"/>
                  <a:lumOff val="15000"/>
                </a:schemeClr>
              </a:solidFill>
              <a:latin typeface="+mn-lt"/>
            </a:endParaRPr>
          </a:p>
        </p:txBody>
      </p:sp>
      <p:sp>
        <p:nvSpPr>
          <p:cNvPr id="26" name="Marcador de texto 2"/>
          <p:cNvSpPr>
            <a:spLocks noGrp="1"/>
          </p:cNvSpPr>
          <p:nvPr>
            <p:ph type="body" sz="quarter" idx="28" hasCustomPrompt="1"/>
          </p:nvPr>
        </p:nvSpPr>
        <p:spPr>
          <a:xfrm>
            <a:off x="4028929" y="4250415"/>
            <a:ext cx="2058988" cy="400110"/>
          </a:xfrm>
          <a:prstGeom prst="rect">
            <a:avLst/>
          </a:prstGeom>
        </p:spPr>
        <p:txBody>
          <a:bodyPr anchor="t" anchorCtr="0">
            <a:normAutofit/>
          </a:bodyPr>
          <a:lstStyle>
            <a:lvl1pPr marL="0" indent="0" algn="ctr">
              <a:buNone/>
              <a:defRPr lang="es-ES" sz="2000" b="1" smtClean="0"/>
            </a:lvl1pPr>
          </a:lstStyle>
          <a:p>
            <a:pPr lvl="0"/>
            <a:r>
              <a:rPr lang="en-GB" sz="2000" b="1" noProof="0" dirty="0">
                <a:solidFill>
                  <a:srgbClr val="000000"/>
                </a:solidFill>
                <a:latin typeface="Calibri" charset="0"/>
              </a:rPr>
              <a:t>Title</a:t>
            </a:r>
            <a:endParaRPr lang="en-GB" noProof="0" dirty="0"/>
          </a:p>
        </p:txBody>
      </p:sp>
      <p:sp>
        <p:nvSpPr>
          <p:cNvPr id="27" name="Marcador de texto 23"/>
          <p:cNvSpPr>
            <a:spLocks noGrp="1"/>
          </p:cNvSpPr>
          <p:nvPr>
            <p:ph type="body" sz="quarter" idx="29" hasCustomPrompt="1"/>
          </p:nvPr>
        </p:nvSpPr>
        <p:spPr>
          <a:xfrm>
            <a:off x="6226277" y="4704109"/>
            <a:ext cx="2059736" cy="1397926"/>
          </a:xfrm>
          <a:prstGeom prst="rect">
            <a:avLst/>
          </a:prstGeom>
        </p:spPr>
        <p:txBody>
          <a:bodyPr anchor="t" anchorCtr="0">
            <a:normAutofit/>
          </a:bodyPr>
          <a:lstStyle>
            <a:lvl1pPr marL="0" indent="0" algn="ctr">
              <a:buNone/>
              <a:defRPr lang="es-ES" sz="1400" b="0" smtClean="0"/>
            </a:lvl1pPr>
            <a:lvl2pPr marL="457200" indent="0">
              <a:buNone/>
              <a:defRPr/>
            </a:lvl2pPr>
            <a:lvl3pPr marL="914400" indent="0">
              <a:buNone/>
              <a:defRPr/>
            </a:lvl3pPr>
            <a:lvl4pPr marL="1371600" indent="0">
              <a:buNone/>
              <a:defRPr/>
            </a:lvl4pPr>
            <a:lvl5pPr marL="1828800" indent="0">
              <a:buNone/>
              <a:defRPr/>
            </a:lvl5pPr>
          </a:lstStyle>
          <a:p>
            <a:r>
              <a:rPr lang="en-GB" sz="1400" b="0" noProof="0" dirty="0" err="1">
                <a:solidFill>
                  <a:srgbClr val="000000"/>
                </a:solidFill>
                <a:latin typeface="Calibri" charset="0"/>
              </a:rPr>
              <a:t>Lorem</a:t>
            </a:r>
            <a:r>
              <a:rPr lang="en-GB" sz="1400" b="0" noProof="0" dirty="0">
                <a:solidFill>
                  <a:srgbClr val="000000"/>
                </a:solidFill>
                <a:latin typeface="Calibri" charset="0"/>
              </a:rPr>
              <a:t> </a:t>
            </a:r>
            <a:r>
              <a:rPr lang="en-GB" sz="1400" b="0" noProof="0" dirty="0" err="1">
                <a:solidFill>
                  <a:srgbClr val="000000"/>
                </a:solidFill>
                <a:latin typeface="Calibri" charset="0"/>
              </a:rPr>
              <a:t>ipsum</a:t>
            </a:r>
            <a:r>
              <a:rPr lang="en-GB" sz="1400" b="0" noProof="0" dirty="0">
                <a:solidFill>
                  <a:srgbClr val="000000"/>
                </a:solidFill>
                <a:latin typeface="Calibri" charset="0"/>
              </a:rPr>
              <a:t> </a:t>
            </a:r>
            <a:r>
              <a:rPr lang="en-GB" sz="1400" b="0" noProof="0" dirty="0" err="1">
                <a:solidFill>
                  <a:srgbClr val="000000"/>
                </a:solidFill>
                <a:latin typeface="Calibri" charset="0"/>
              </a:rPr>
              <a:t>dolor</a:t>
            </a:r>
            <a:r>
              <a:rPr lang="en-GB" sz="1400" b="0" noProof="0" dirty="0">
                <a:solidFill>
                  <a:srgbClr val="000000"/>
                </a:solidFill>
                <a:latin typeface="Calibri" charset="0"/>
              </a:rPr>
              <a:t> sit </a:t>
            </a:r>
            <a:r>
              <a:rPr lang="en-GB" sz="1400" b="0" noProof="0" dirty="0" err="1">
                <a:solidFill>
                  <a:srgbClr val="000000"/>
                </a:solidFill>
                <a:latin typeface="Calibri" charset="0"/>
              </a:rPr>
              <a:t>amet</a:t>
            </a:r>
            <a:r>
              <a:rPr lang="en-GB" sz="1400" b="0" noProof="0" dirty="0">
                <a:solidFill>
                  <a:srgbClr val="000000"/>
                </a:solidFill>
                <a:latin typeface="Calibri" charset="0"/>
              </a:rPr>
              <a:t>, </a:t>
            </a:r>
            <a:r>
              <a:rPr lang="en-GB" sz="1400" b="0" noProof="0" dirty="0" err="1">
                <a:solidFill>
                  <a:srgbClr val="000000"/>
                </a:solidFill>
                <a:latin typeface="Calibri" charset="0"/>
              </a:rPr>
              <a:t>consectetur</a:t>
            </a:r>
            <a:r>
              <a:rPr lang="en-GB" sz="1400" b="0" noProof="0" dirty="0">
                <a:solidFill>
                  <a:srgbClr val="000000"/>
                </a:solidFill>
                <a:latin typeface="Calibri" charset="0"/>
              </a:rPr>
              <a:t> </a:t>
            </a:r>
            <a:r>
              <a:rPr lang="en-GB" sz="1400" b="0" noProof="0" dirty="0" err="1">
                <a:solidFill>
                  <a:srgbClr val="000000"/>
                </a:solidFill>
                <a:latin typeface="Calibri" charset="0"/>
              </a:rPr>
              <a:t>adipiscing</a:t>
            </a:r>
            <a:r>
              <a:rPr lang="en-GB" sz="1400" b="0" noProof="0" dirty="0">
                <a:solidFill>
                  <a:srgbClr val="000000"/>
                </a:solidFill>
                <a:latin typeface="Calibri" charset="0"/>
              </a:rPr>
              <a:t> </a:t>
            </a:r>
            <a:r>
              <a:rPr lang="en-GB" sz="1400" b="0" noProof="0" dirty="0" err="1">
                <a:solidFill>
                  <a:srgbClr val="000000"/>
                </a:solidFill>
                <a:latin typeface="Calibri" charset="0"/>
              </a:rPr>
              <a:t>elit</a:t>
            </a:r>
            <a:r>
              <a:rPr lang="en-GB" sz="1400" b="0" noProof="0" dirty="0">
                <a:solidFill>
                  <a:srgbClr val="000000"/>
                </a:solidFill>
                <a:latin typeface="Calibri" charset="0"/>
              </a:rPr>
              <a:t>.</a:t>
            </a:r>
            <a:endParaRPr lang="en-GB" sz="1800" noProof="0" dirty="0">
              <a:solidFill>
                <a:schemeClr val="tx1">
                  <a:lumMod val="85000"/>
                  <a:lumOff val="15000"/>
                </a:schemeClr>
              </a:solidFill>
              <a:latin typeface="+mn-lt"/>
            </a:endParaRPr>
          </a:p>
        </p:txBody>
      </p:sp>
      <p:sp>
        <p:nvSpPr>
          <p:cNvPr id="28" name="Marcador de texto 2"/>
          <p:cNvSpPr>
            <a:spLocks noGrp="1"/>
          </p:cNvSpPr>
          <p:nvPr>
            <p:ph type="body" sz="quarter" idx="30" hasCustomPrompt="1"/>
          </p:nvPr>
        </p:nvSpPr>
        <p:spPr>
          <a:xfrm>
            <a:off x="6226277" y="4250415"/>
            <a:ext cx="2058988" cy="400110"/>
          </a:xfrm>
          <a:prstGeom prst="rect">
            <a:avLst/>
          </a:prstGeom>
        </p:spPr>
        <p:txBody>
          <a:bodyPr anchor="t" anchorCtr="0">
            <a:spAutoFit/>
          </a:bodyPr>
          <a:lstStyle>
            <a:lvl1pPr marL="0" indent="0" algn="ctr">
              <a:buNone/>
              <a:defRPr lang="es-ES" sz="2000" b="1" smtClean="0"/>
            </a:lvl1pPr>
          </a:lstStyle>
          <a:p>
            <a:pPr lvl="0"/>
            <a:r>
              <a:rPr lang="en-GB" sz="2000" b="1" noProof="0">
                <a:solidFill>
                  <a:srgbClr val="000000"/>
                </a:solidFill>
                <a:latin typeface="Calibri" charset="0"/>
              </a:rPr>
              <a:t>Title</a:t>
            </a:r>
            <a:endParaRPr lang="en-GB" noProof="0"/>
          </a:p>
        </p:txBody>
      </p:sp>
      <p:sp>
        <p:nvSpPr>
          <p:cNvPr id="29" name="Marcador de texto 23"/>
          <p:cNvSpPr>
            <a:spLocks noGrp="1"/>
          </p:cNvSpPr>
          <p:nvPr>
            <p:ph type="body" sz="quarter" idx="31" hasCustomPrompt="1"/>
          </p:nvPr>
        </p:nvSpPr>
        <p:spPr>
          <a:xfrm>
            <a:off x="8399462" y="4704109"/>
            <a:ext cx="2059736" cy="1397926"/>
          </a:xfrm>
          <a:prstGeom prst="rect">
            <a:avLst/>
          </a:prstGeom>
        </p:spPr>
        <p:txBody>
          <a:bodyPr anchor="t" anchorCtr="0">
            <a:normAutofit/>
          </a:bodyPr>
          <a:lstStyle>
            <a:lvl1pPr marL="0" indent="0" algn="ctr">
              <a:buNone/>
              <a:defRPr lang="es-ES" sz="1400" b="0" smtClean="0"/>
            </a:lvl1pPr>
            <a:lvl2pPr marL="457200" indent="0">
              <a:buNone/>
              <a:defRPr/>
            </a:lvl2pPr>
            <a:lvl3pPr marL="914400" indent="0">
              <a:buNone/>
              <a:defRPr/>
            </a:lvl3pPr>
            <a:lvl4pPr marL="1371600" indent="0">
              <a:buNone/>
              <a:defRPr/>
            </a:lvl4pPr>
            <a:lvl5pPr marL="1828800" indent="0">
              <a:buNone/>
              <a:defRPr/>
            </a:lvl5pPr>
          </a:lstStyle>
          <a:p>
            <a:r>
              <a:rPr lang="en-GB" sz="1400" b="0" noProof="0">
                <a:solidFill>
                  <a:srgbClr val="000000"/>
                </a:solidFill>
                <a:latin typeface="Calibri" charset="0"/>
              </a:rPr>
              <a:t>Lorem ipsum dolor sit amet, consectetur adipiscing elit.</a:t>
            </a:r>
            <a:endParaRPr lang="en-GB" sz="1800" noProof="0">
              <a:solidFill>
                <a:schemeClr val="tx1">
                  <a:lumMod val="85000"/>
                  <a:lumOff val="15000"/>
                </a:schemeClr>
              </a:solidFill>
              <a:latin typeface="+mn-lt"/>
            </a:endParaRPr>
          </a:p>
        </p:txBody>
      </p:sp>
      <p:sp>
        <p:nvSpPr>
          <p:cNvPr id="30" name="Marcador de texto 2"/>
          <p:cNvSpPr>
            <a:spLocks noGrp="1"/>
          </p:cNvSpPr>
          <p:nvPr>
            <p:ph type="body" sz="quarter" idx="32" hasCustomPrompt="1"/>
          </p:nvPr>
        </p:nvSpPr>
        <p:spPr>
          <a:xfrm>
            <a:off x="8399462" y="4250415"/>
            <a:ext cx="2058988" cy="400110"/>
          </a:xfrm>
          <a:prstGeom prst="rect">
            <a:avLst/>
          </a:prstGeom>
        </p:spPr>
        <p:txBody>
          <a:bodyPr anchor="t" anchorCtr="0">
            <a:normAutofit/>
          </a:bodyPr>
          <a:lstStyle>
            <a:lvl1pPr marL="0" indent="0" algn="ctr">
              <a:buNone/>
              <a:defRPr lang="es-ES" sz="2000" b="1" smtClean="0"/>
            </a:lvl1pPr>
          </a:lstStyle>
          <a:p>
            <a:pPr lvl="0"/>
            <a:r>
              <a:rPr lang="en-GB" sz="2000" b="1" noProof="0" dirty="0">
                <a:solidFill>
                  <a:srgbClr val="000000"/>
                </a:solidFill>
                <a:latin typeface="Calibri" charset="0"/>
              </a:rPr>
              <a:t>Title</a:t>
            </a:r>
            <a:endParaRPr lang="en-GB" noProof="0" dirty="0"/>
          </a:p>
        </p:txBody>
      </p:sp>
      <p:sp>
        <p:nvSpPr>
          <p:cNvPr id="18" name="Marcador de texto 2">
            <a:extLst>
              <a:ext uri="{FF2B5EF4-FFF2-40B4-BE49-F238E27FC236}">
                <a16:creationId xmlns:a16="http://schemas.microsoft.com/office/drawing/2014/main" id="{41B2ED78-C395-B74B-A8A3-F8CD0C91FFC7}"/>
              </a:ext>
            </a:extLst>
          </p:cNvPr>
          <p:cNvSpPr>
            <a:spLocks noGrp="1"/>
          </p:cNvSpPr>
          <p:nvPr>
            <p:ph type="body" sz="quarter" idx="13" hasCustomPrompt="1"/>
          </p:nvPr>
        </p:nvSpPr>
        <p:spPr>
          <a:xfrm>
            <a:off x="941296" y="514969"/>
            <a:ext cx="9542070" cy="646331"/>
          </a:xfrm>
          <a:prstGeom prst="rect">
            <a:avLst/>
          </a:prstGeom>
        </p:spPr>
        <p:txBody>
          <a:bodyPr wrap="square">
            <a:normAutofit/>
          </a:bodyPr>
          <a:lstStyle>
            <a:lvl1pPr marL="0" indent="0">
              <a:buNone/>
              <a:defRPr sz="3600" b="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a:t>Title</a:t>
            </a:r>
          </a:p>
        </p:txBody>
      </p:sp>
    </p:spTree>
    <p:extLst>
      <p:ext uri="{BB962C8B-B14F-4D97-AF65-F5344CB8AC3E}">
        <p14:creationId xmlns:p14="http://schemas.microsoft.com/office/powerpoint/2010/main" val="709393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akers 2">
    <p:spTree>
      <p:nvGrpSpPr>
        <p:cNvPr id="1" name=""/>
        <p:cNvGrpSpPr/>
        <p:nvPr/>
      </p:nvGrpSpPr>
      <p:grpSpPr>
        <a:xfrm>
          <a:off x="0" y="0"/>
          <a:ext cx="0" cy="0"/>
          <a:chOff x="0" y="0"/>
          <a:chExt cx="0" cy="0"/>
        </a:xfrm>
      </p:grpSpPr>
      <p:sp>
        <p:nvSpPr>
          <p:cNvPr id="19" name="Marcador de imagen 15"/>
          <p:cNvSpPr>
            <a:spLocks noGrp="1"/>
          </p:cNvSpPr>
          <p:nvPr>
            <p:ph type="pic" sz="quarter" idx="18" hasCustomPrompt="1"/>
          </p:nvPr>
        </p:nvSpPr>
        <p:spPr>
          <a:xfrm>
            <a:off x="1969189" y="3691173"/>
            <a:ext cx="2059737" cy="2059736"/>
          </a:xfrm>
          <a:prstGeom prst="rect">
            <a:avLst/>
          </a:prstGeom>
          <a:solidFill>
            <a:srgbClr val="FBE6C1"/>
          </a:solidFill>
        </p:spPr>
        <p:txBody>
          <a:bodyPr/>
          <a:lstStyle>
            <a:lvl1pPr marL="0" indent="0">
              <a:buNone/>
              <a:defRPr/>
            </a:lvl1pPr>
          </a:lstStyle>
          <a:p>
            <a:r>
              <a:rPr lang="en-GB" noProof="0" dirty="0"/>
              <a:t>Image</a:t>
            </a:r>
          </a:p>
          <a:p>
            <a:endParaRPr lang="en-GB" noProof="0" dirty="0"/>
          </a:p>
        </p:txBody>
      </p:sp>
      <p:sp>
        <p:nvSpPr>
          <p:cNvPr id="21" name="Marcador de imagen 15"/>
          <p:cNvSpPr>
            <a:spLocks noGrp="1"/>
          </p:cNvSpPr>
          <p:nvPr>
            <p:ph type="pic" sz="quarter" idx="19" hasCustomPrompt="1"/>
          </p:nvPr>
        </p:nvSpPr>
        <p:spPr>
          <a:xfrm>
            <a:off x="4028929" y="1630487"/>
            <a:ext cx="2059737" cy="2059736"/>
          </a:xfrm>
          <a:prstGeom prst="rect">
            <a:avLst/>
          </a:prstGeom>
          <a:solidFill>
            <a:srgbClr val="FBE6C1"/>
          </a:solidFill>
        </p:spPr>
        <p:txBody>
          <a:bodyPr/>
          <a:lstStyle>
            <a:lvl1pPr marL="0" indent="0">
              <a:buNone/>
              <a:defRPr/>
            </a:lvl1pPr>
          </a:lstStyle>
          <a:p>
            <a:r>
              <a:rPr lang="en-GB" noProof="0" dirty="0"/>
              <a:t>Image</a:t>
            </a:r>
          </a:p>
          <a:p>
            <a:endParaRPr lang="en-GB" noProof="0" dirty="0"/>
          </a:p>
        </p:txBody>
      </p:sp>
      <p:sp>
        <p:nvSpPr>
          <p:cNvPr id="22" name="Marcador de imagen 15"/>
          <p:cNvSpPr>
            <a:spLocks noGrp="1"/>
          </p:cNvSpPr>
          <p:nvPr>
            <p:ph type="pic" sz="quarter" idx="20" hasCustomPrompt="1"/>
          </p:nvPr>
        </p:nvSpPr>
        <p:spPr>
          <a:xfrm>
            <a:off x="6088665" y="3691173"/>
            <a:ext cx="2059737" cy="2059736"/>
          </a:xfrm>
          <a:prstGeom prst="rect">
            <a:avLst/>
          </a:prstGeom>
          <a:solidFill>
            <a:srgbClr val="FBE6C1"/>
          </a:solidFill>
        </p:spPr>
        <p:txBody>
          <a:bodyPr/>
          <a:lstStyle>
            <a:lvl1pPr marL="0" indent="0">
              <a:buNone/>
              <a:defRPr/>
            </a:lvl1pPr>
          </a:lstStyle>
          <a:p>
            <a:r>
              <a:rPr lang="en-GB" noProof="0" dirty="0"/>
              <a:t>Image</a:t>
            </a:r>
          </a:p>
          <a:p>
            <a:endParaRPr lang="en-GB" noProof="0" dirty="0"/>
          </a:p>
        </p:txBody>
      </p:sp>
      <p:sp>
        <p:nvSpPr>
          <p:cNvPr id="23" name="Marcador de imagen 15"/>
          <p:cNvSpPr>
            <a:spLocks noGrp="1"/>
          </p:cNvSpPr>
          <p:nvPr>
            <p:ph type="pic" sz="quarter" idx="21" hasCustomPrompt="1"/>
          </p:nvPr>
        </p:nvSpPr>
        <p:spPr>
          <a:xfrm>
            <a:off x="8153291" y="1631437"/>
            <a:ext cx="2059737" cy="2059736"/>
          </a:xfrm>
          <a:prstGeom prst="rect">
            <a:avLst/>
          </a:prstGeom>
          <a:solidFill>
            <a:srgbClr val="FBE6C1"/>
          </a:solidFill>
        </p:spPr>
        <p:txBody>
          <a:bodyPr/>
          <a:lstStyle>
            <a:lvl1pPr marL="0" indent="0">
              <a:buNone/>
              <a:defRPr/>
            </a:lvl1pPr>
          </a:lstStyle>
          <a:p>
            <a:r>
              <a:rPr lang="en-GB" noProof="0" dirty="0"/>
              <a:t>Image</a:t>
            </a:r>
          </a:p>
          <a:p>
            <a:endParaRPr lang="en-GB" noProof="0" dirty="0"/>
          </a:p>
        </p:txBody>
      </p:sp>
      <p:sp>
        <p:nvSpPr>
          <p:cNvPr id="28" name="Marcador de texto 23"/>
          <p:cNvSpPr>
            <a:spLocks noGrp="1"/>
          </p:cNvSpPr>
          <p:nvPr>
            <p:ph type="body" sz="quarter" idx="23" hasCustomPrompt="1"/>
          </p:nvPr>
        </p:nvSpPr>
        <p:spPr>
          <a:xfrm>
            <a:off x="1969938" y="2475019"/>
            <a:ext cx="2059736" cy="1001511"/>
          </a:xfrm>
          <a:prstGeom prst="rect">
            <a:avLst/>
          </a:prstGeom>
        </p:spPr>
        <p:txBody>
          <a:bodyPr>
            <a:normAutofit/>
          </a:bodyPr>
          <a:lstStyle>
            <a:lvl1pPr marL="0" indent="0" algn="ctr">
              <a:buNone/>
              <a:defRPr lang="es-ES" sz="1400" b="0" smtClean="0"/>
            </a:lvl1pPr>
            <a:lvl2pPr marL="457200" indent="0">
              <a:buNone/>
              <a:defRPr/>
            </a:lvl2pPr>
            <a:lvl3pPr marL="914400" indent="0">
              <a:buNone/>
              <a:defRPr/>
            </a:lvl3pPr>
            <a:lvl4pPr marL="1371600" indent="0">
              <a:buNone/>
              <a:defRPr/>
            </a:lvl4pPr>
            <a:lvl5pPr marL="1828800" indent="0">
              <a:buNone/>
              <a:defRPr/>
            </a:lvl5pPr>
          </a:lstStyle>
          <a:p>
            <a:r>
              <a:rPr lang="en-GB" sz="1400" b="0" noProof="0" dirty="0" err="1">
                <a:solidFill>
                  <a:srgbClr val="000000"/>
                </a:solidFill>
                <a:latin typeface="Calibri" charset="0"/>
              </a:rPr>
              <a:t>Lorem</a:t>
            </a:r>
            <a:r>
              <a:rPr lang="en-GB" sz="1400" b="0" noProof="0" dirty="0">
                <a:solidFill>
                  <a:srgbClr val="000000"/>
                </a:solidFill>
                <a:latin typeface="Calibri" charset="0"/>
              </a:rPr>
              <a:t> </a:t>
            </a:r>
            <a:r>
              <a:rPr lang="en-GB" sz="1400" b="0" noProof="0" dirty="0" err="1">
                <a:solidFill>
                  <a:srgbClr val="000000"/>
                </a:solidFill>
                <a:latin typeface="Calibri" charset="0"/>
              </a:rPr>
              <a:t>ipsum</a:t>
            </a:r>
            <a:r>
              <a:rPr lang="en-GB" sz="1400" b="0" noProof="0" dirty="0">
                <a:solidFill>
                  <a:srgbClr val="000000"/>
                </a:solidFill>
                <a:latin typeface="Calibri" charset="0"/>
              </a:rPr>
              <a:t> </a:t>
            </a:r>
            <a:r>
              <a:rPr lang="en-GB" sz="1400" b="0" noProof="0" dirty="0" err="1">
                <a:solidFill>
                  <a:srgbClr val="000000"/>
                </a:solidFill>
                <a:latin typeface="Calibri" charset="0"/>
              </a:rPr>
              <a:t>dolor</a:t>
            </a:r>
            <a:r>
              <a:rPr lang="en-GB" sz="1400" b="0" noProof="0" dirty="0">
                <a:solidFill>
                  <a:srgbClr val="000000"/>
                </a:solidFill>
                <a:latin typeface="Calibri" charset="0"/>
              </a:rPr>
              <a:t> sit </a:t>
            </a:r>
            <a:r>
              <a:rPr lang="en-GB" sz="1400" b="0" noProof="0" dirty="0" err="1">
                <a:solidFill>
                  <a:srgbClr val="000000"/>
                </a:solidFill>
                <a:latin typeface="Calibri" charset="0"/>
              </a:rPr>
              <a:t>amet</a:t>
            </a:r>
            <a:r>
              <a:rPr lang="en-GB" sz="1400" b="0" noProof="0" dirty="0">
                <a:solidFill>
                  <a:srgbClr val="000000"/>
                </a:solidFill>
                <a:latin typeface="Calibri" charset="0"/>
              </a:rPr>
              <a:t>, </a:t>
            </a:r>
            <a:r>
              <a:rPr lang="en-GB" sz="1400" b="0" noProof="0" dirty="0" err="1">
                <a:solidFill>
                  <a:srgbClr val="000000"/>
                </a:solidFill>
                <a:latin typeface="Calibri" charset="0"/>
              </a:rPr>
              <a:t>consectetur</a:t>
            </a:r>
            <a:r>
              <a:rPr lang="en-GB" sz="1400" b="0" noProof="0" dirty="0">
                <a:solidFill>
                  <a:srgbClr val="000000"/>
                </a:solidFill>
                <a:latin typeface="Calibri" charset="0"/>
              </a:rPr>
              <a:t> </a:t>
            </a:r>
            <a:r>
              <a:rPr lang="en-GB" sz="1400" b="0" noProof="0" dirty="0" err="1">
                <a:solidFill>
                  <a:srgbClr val="000000"/>
                </a:solidFill>
                <a:latin typeface="Calibri" charset="0"/>
              </a:rPr>
              <a:t>adipiscing</a:t>
            </a:r>
            <a:r>
              <a:rPr lang="en-GB" sz="1400" b="0" noProof="0" dirty="0">
                <a:solidFill>
                  <a:srgbClr val="000000"/>
                </a:solidFill>
                <a:latin typeface="Calibri" charset="0"/>
              </a:rPr>
              <a:t> </a:t>
            </a:r>
            <a:r>
              <a:rPr lang="en-GB" sz="1400" b="0" noProof="0" dirty="0" err="1">
                <a:solidFill>
                  <a:srgbClr val="000000"/>
                </a:solidFill>
                <a:latin typeface="Calibri" charset="0"/>
              </a:rPr>
              <a:t>elit</a:t>
            </a:r>
            <a:r>
              <a:rPr lang="en-GB" sz="1400" b="0" noProof="0" dirty="0">
                <a:solidFill>
                  <a:srgbClr val="000000"/>
                </a:solidFill>
                <a:latin typeface="Calibri" charset="0"/>
              </a:rPr>
              <a:t>.</a:t>
            </a:r>
            <a:endParaRPr lang="en-GB" sz="1800" noProof="0" dirty="0">
              <a:solidFill>
                <a:schemeClr val="tx1">
                  <a:lumMod val="85000"/>
                  <a:lumOff val="15000"/>
                </a:schemeClr>
              </a:solidFill>
              <a:latin typeface="+mn-lt"/>
            </a:endParaRPr>
          </a:p>
        </p:txBody>
      </p:sp>
      <p:sp>
        <p:nvSpPr>
          <p:cNvPr id="29" name="Marcador de texto 2"/>
          <p:cNvSpPr>
            <a:spLocks noGrp="1"/>
          </p:cNvSpPr>
          <p:nvPr>
            <p:ph type="body" sz="quarter" idx="26" hasCustomPrompt="1"/>
          </p:nvPr>
        </p:nvSpPr>
        <p:spPr>
          <a:xfrm>
            <a:off x="1969938" y="2021326"/>
            <a:ext cx="2058988" cy="400110"/>
          </a:xfrm>
          <a:prstGeom prst="rect">
            <a:avLst/>
          </a:prstGeom>
        </p:spPr>
        <p:txBody>
          <a:bodyPr>
            <a:normAutofit/>
          </a:bodyPr>
          <a:lstStyle>
            <a:lvl1pPr marL="0" indent="0" algn="ctr">
              <a:buNone/>
              <a:defRPr lang="es-ES" sz="2000" b="1" smtClean="0"/>
            </a:lvl1pPr>
          </a:lstStyle>
          <a:p>
            <a:pPr lvl="0"/>
            <a:r>
              <a:rPr lang="en-GB" sz="2000" b="1" noProof="0">
                <a:solidFill>
                  <a:srgbClr val="000000"/>
                </a:solidFill>
                <a:latin typeface="Calibri" charset="0"/>
              </a:rPr>
              <a:t>Title</a:t>
            </a:r>
            <a:endParaRPr lang="en-GB" noProof="0"/>
          </a:p>
        </p:txBody>
      </p:sp>
      <p:sp>
        <p:nvSpPr>
          <p:cNvPr id="30" name="Marcador de texto 23"/>
          <p:cNvSpPr>
            <a:spLocks noGrp="1"/>
          </p:cNvSpPr>
          <p:nvPr>
            <p:ph type="body" sz="quarter" idx="27" hasCustomPrompt="1"/>
          </p:nvPr>
        </p:nvSpPr>
        <p:spPr>
          <a:xfrm>
            <a:off x="6083776" y="2475020"/>
            <a:ext cx="2059736" cy="1001510"/>
          </a:xfrm>
          <a:prstGeom prst="rect">
            <a:avLst/>
          </a:prstGeom>
        </p:spPr>
        <p:txBody>
          <a:bodyPr>
            <a:normAutofit/>
          </a:bodyPr>
          <a:lstStyle>
            <a:lvl1pPr marL="0" indent="0" algn="ctr">
              <a:buNone/>
              <a:defRPr lang="es-ES" sz="1400" b="0" smtClean="0"/>
            </a:lvl1pPr>
            <a:lvl2pPr marL="457200" indent="0">
              <a:buNone/>
              <a:defRPr/>
            </a:lvl2pPr>
            <a:lvl3pPr marL="914400" indent="0">
              <a:buNone/>
              <a:defRPr/>
            </a:lvl3pPr>
            <a:lvl4pPr marL="1371600" indent="0">
              <a:buNone/>
              <a:defRPr/>
            </a:lvl4pPr>
            <a:lvl5pPr marL="1828800" indent="0">
              <a:buNone/>
              <a:defRPr/>
            </a:lvl5pPr>
          </a:lstStyle>
          <a:p>
            <a:r>
              <a:rPr lang="en-GB" sz="1400" b="0" noProof="0" dirty="0" err="1">
                <a:solidFill>
                  <a:srgbClr val="000000"/>
                </a:solidFill>
                <a:latin typeface="Calibri" charset="0"/>
              </a:rPr>
              <a:t>Lorem</a:t>
            </a:r>
            <a:r>
              <a:rPr lang="en-GB" sz="1400" b="0" noProof="0" dirty="0">
                <a:solidFill>
                  <a:srgbClr val="000000"/>
                </a:solidFill>
                <a:latin typeface="Calibri" charset="0"/>
              </a:rPr>
              <a:t> </a:t>
            </a:r>
            <a:r>
              <a:rPr lang="en-GB" sz="1400" b="0" noProof="0" dirty="0" err="1">
                <a:solidFill>
                  <a:srgbClr val="000000"/>
                </a:solidFill>
                <a:latin typeface="Calibri" charset="0"/>
              </a:rPr>
              <a:t>ipsum</a:t>
            </a:r>
            <a:r>
              <a:rPr lang="en-GB" sz="1400" b="0" noProof="0" dirty="0">
                <a:solidFill>
                  <a:srgbClr val="000000"/>
                </a:solidFill>
                <a:latin typeface="Calibri" charset="0"/>
              </a:rPr>
              <a:t> </a:t>
            </a:r>
            <a:r>
              <a:rPr lang="en-GB" sz="1400" b="0" noProof="0" dirty="0" err="1">
                <a:solidFill>
                  <a:srgbClr val="000000"/>
                </a:solidFill>
                <a:latin typeface="Calibri" charset="0"/>
              </a:rPr>
              <a:t>dolor</a:t>
            </a:r>
            <a:r>
              <a:rPr lang="en-GB" sz="1400" b="0" noProof="0" dirty="0">
                <a:solidFill>
                  <a:srgbClr val="000000"/>
                </a:solidFill>
                <a:latin typeface="Calibri" charset="0"/>
              </a:rPr>
              <a:t> sit </a:t>
            </a:r>
            <a:r>
              <a:rPr lang="en-GB" sz="1400" b="0" noProof="0" dirty="0" err="1">
                <a:solidFill>
                  <a:srgbClr val="000000"/>
                </a:solidFill>
                <a:latin typeface="Calibri" charset="0"/>
              </a:rPr>
              <a:t>amet</a:t>
            </a:r>
            <a:r>
              <a:rPr lang="en-GB" sz="1400" b="0" noProof="0" dirty="0">
                <a:solidFill>
                  <a:srgbClr val="000000"/>
                </a:solidFill>
                <a:latin typeface="Calibri" charset="0"/>
              </a:rPr>
              <a:t>, </a:t>
            </a:r>
            <a:r>
              <a:rPr lang="en-GB" sz="1400" b="0" noProof="0" dirty="0" err="1">
                <a:solidFill>
                  <a:srgbClr val="000000"/>
                </a:solidFill>
                <a:latin typeface="Calibri" charset="0"/>
              </a:rPr>
              <a:t>consectetur</a:t>
            </a:r>
            <a:r>
              <a:rPr lang="en-GB" sz="1400" b="0" noProof="0" dirty="0">
                <a:solidFill>
                  <a:srgbClr val="000000"/>
                </a:solidFill>
                <a:latin typeface="Calibri" charset="0"/>
              </a:rPr>
              <a:t> </a:t>
            </a:r>
            <a:r>
              <a:rPr lang="en-GB" sz="1400" b="0" noProof="0" dirty="0" err="1">
                <a:solidFill>
                  <a:srgbClr val="000000"/>
                </a:solidFill>
                <a:latin typeface="Calibri" charset="0"/>
              </a:rPr>
              <a:t>adipiscing</a:t>
            </a:r>
            <a:r>
              <a:rPr lang="en-GB" sz="1400" b="0" noProof="0" dirty="0">
                <a:solidFill>
                  <a:srgbClr val="000000"/>
                </a:solidFill>
                <a:latin typeface="Calibri" charset="0"/>
              </a:rPr>
              <a:t> </a:t>
            </a:r>
            <a:r>
              <a:rPr lang="en-GB" sz="1400" b="0" noProof="0" dirty="0" err="1">
                <a:solidFill>
                  <a:srgbClr val="000000"/>
                </a:solidFill>
                <a:latin typeface="Calibri" charset="0"/>
              </a:rPr>
              <a:t>elit</a:t>
            </a:r>
            <a:r>
              <a:rPr lang="en-GB" sz="1400" b="0" noProof="0" dirty="0">
                <a:solidFill>
                  <a:srgbClr val="000000"/>
                </a:solidFill>
                <a:latin typeface="Calibri" charset="0"/>
              </a:rPr>
              <a:t>.</a:t>
            </a:r>
            <a:endParaRPr lang="en-GB" sz="1800" noProof="0" dirty="0">
              <a:solidFill>
                <a:schemeClr val="tx1">
                  <a:lumMod val="85000"/>
                  <a:lumOff val="15000"/>
                </a:schemeClr>
              </a:solidFill>
              <a:latin typeface="+mn-lt"/>
            </a:endParaRPr>
          </a:p>
        </p:txBody>
      </p:sp>
      <p:sp>
        <p:nvSpPr>
          <p:cNvPr id="31" name="Marcador de texto 2"/>
          <p:cNvSpPr>
            <a:spLocks noGrp="1"/>
          </p:cNvSpPr>
          <p:nvPr>
            <p:ph type="body" sz="quarter" idx="28" hasCustomPrompt="1"/>
          </p:nvPr>
        </p:nvSpPr>
        <p:spPr>
          <a:xfrm>
            <a:off x="6083776" y="2021326"/>
            <a:ext cx="2058988" cy="400110"/>
          </a:xfrm>
          <a:prstGeom prst="rect">
            <a:avLst/>
          </a:prstGeom>
        </p:spPr>
        <p:txBody>
          <a:bodyPr>
            <a:normAutofit/>
          </a:bodyPr>
          <a:lstStyle>
            <a:lvl1pPr marL="0" indent="0" algn="ctr">
              <a:buNone/>
              <a:defRPr lang="es-ES" sz="2000" b="1" smtClean="0"/>
            </a:lvl1pPr>
          </a:lstStyle>
          <a:p>
            <a:pPr lvl="0"/>
            <a:r>
              <a:rPr lang="en-GB" sz="2000" b="1" noProof="0">
                <a:solidFill>
                  <a:srgbClr val="000000"/>
                </a:solidFill>
                <a:latin typeface="Calibri" charset="0"/>
              </a:rPr>
              <a:t>Title</a:t>
            </a:r>
            <a:endParaRPr lang="en-GB" noProof="0"/>
          </a:p>
        </p:txBody>
      </p:sp>
      <p:sp>
        <p:nvSpPr>
          <p:cNvPr id="32" name="Marcador de texto 23"/>
          <p:cNvSpPr>
            <a:spLocks noGrp="1"/>
          </p:cNvSpPr>
          <p:nvPr>
            <p:ph type="body" sz="quarter" idx="29" hasCustomPrompt="1"/>
          </p:nvPr>
        </p:nvSpPr>
        <p:spPr>
          <a:xfrm>
            <a:off x="4040202" y="4534756"/>
            <a:ext cx="2059736" cy="1001510"/>
          </a:xfrm>
          <a:prstGeom prst="rect">
            <a:avLst/>
          </a:prstGeom>
        </p:spPr>
        <p:txBody>
          <a:bodyPr>
            <a:normAutofit/>
          </a:bodyPr>
          <a:lstStyle>
            <a:lvl1pPr marL="0" indent="0" algn="ctr">
              <a:buNone/>
              <a:defRPr lang="es-ES" sz="1400" b="0" smtClean="0"/>
            </a:lvl1pPr>
            <a:lvl2pPr marL="457200" indent="0">
              <a:buNone/>
              <a:defRPr/>
            </a:lvl2pPr>
            <a:lvl3pPr marL="914400" indent="0">
              <a:buNone/>
              <a:defRPr/>
            </a:lvl3pPr>
            <a:lvl4pPr marL="1371600" indent="0">
              <a:buNone/>
              <a:defRPr/>
            </a:lvl4pPr>
            <a:lvl5pPr marL="1828800" indent="0">
              <a:buNone/>
              <a:defRPr/>
            </a:lvl5pPr>
          </a:lstStyle>
          <a:p>
            <a:r>
              <a:rPr lang="en-GB" sz="1400" b="0" noProof="0" dirty="0" err="1">
                <a:solidFill>
                  <a:srgbClr val="000000"/>
                </a:solidFill>
                <a:latin typeface="Calibri" charset="0"/>
              </a:rPr>
              <a:t>Lorem</a:t>
            </a:r>
            <a:r>
              <a:rPr lang="en-GB" sz="1400" b="0" noProof="0" dirty="0">
                <a:solidFill>
                  <a:srgbClr val="000000"/>
                </a:solidFill>
                <a:latin typeface="Calibri" charset="0"/>
              </a:rPr>
              <a:t> </a:t>
            </a:r>
            <a:r>
              <a:rPr lang="en-GB" sz="1400" b="0" noProof="0" dirty="0" err="1">
                <a:solidFill>
                  <a:srgbClr val="000000"/>
                </a:solidFill>
                <a:latin typeface="Calibri" charset="0"/>
              </a:rPr>
              <a:t>ipsum</a:t>
            </a:r>
            <a:r>
              <a:rPr lang="en-GB" sz="1400" b="0" noProof="0" dirty="0">
                <a:solidFill>
                  <a:srgbClr val="000000"/>
                </a:solidFill>
                <a:latin typeface="Calibri" charset="0"/>
              </a:rPr>
              <a:t> </a:t>
            </a:r>
            <a:r>
              <a:rPr lang="en-GB" sz="1400" b="0" noProof="0" dirty="0" err="1">
                <a:solidFill>
                  <a:srgbClr val="000000"/>
                </a:solidFill>
                <a:latin typeface="Calibri" charset="0"/>
              </a:rPr>
              <a:t>dolor</a:t>
            </a:r>
            <a:r>
              <a:rPr lang="en-GB" sz="1400" b="0" noProof="0" dirty="0">
                <a:solidFill>
                  <a:srgbClr val="000000"/>
                </a:solidFill>
                <a:latin typeface="Calibri" charset="0"/>
              </a:rPr>
              <a:t> sit </a:t>
            </a:r>
            <a:r>
              <a:rPr lang="en-GB" sz="1400" b="0" noProof="0" dirty="0" err="1">
                <a:solidFill>
                  <a:srgbClr val="000000"/>
                </a:solidFill>
                <a:latin typeface="Calibri" charset="0"/>
              </a:rPr>
              <a:t>amet</a:t>
            </a:r>
            <a:r>
              <a:rPr lang="en-GB" sz="1400" b="0" noProof="0" dirty="0">
                <a:solidFill>
                  <a:srgbClr val="000000"/>
                </a:solidFill>
                <a:latin typeface="Calibri" charset="0"/>
              </a:rPr>
              <a:t>, </a:t>
            </a:r>
            <a:r>
              <a:rPr lang="en-GB" sz="1400" b="0" noProof="0" dirty="0" err="1">
                <a:solidFill>
                  <a:srgbClr val="000000"/>
                </a:solidFill>
                <a:latin typeface="Calibri" charset="0"/>
              </a:rPr>
              <a:t>consectetur</a:t>
            </a:r>
            <a:r>
              <a:rPr lang="en-GB" sz="1400" b="0" noProof="0" dirty="0">
                <a:solidFill>
                  <a:srgbClr val="000000"/>
                </a:solidFill>
                <a:latin typeface="Calibri" charset="0"/>
              </a:rPr>
              <a:t> </a:t>
            </a:r>
            <a:r>
              <a:rPr lang="en-GB" sz="1400" b="0" noProof="0" dirty="0" err="1">
                <a:solidFill>
                  <a:srgbClr val="000000"/>
                </a:solidFill>
                <a:latin typeface="Calibri" charset="0"/>
              </a:rPr>
              <a:t>adipiscing</a:t>
            </a:r>
            <a:r>
              <a:rPr lang="en-GB" sz="1400" b="0" noProof="0" dirty="0">
                <a:solidFill>
                  <a:srgbClr val="000000"/>
                </a:solidFill>
                <a:latin typeface="Calibri" charset="0"/>
              </a:rPr>
              <a:t> </a:t>
            </a:r>
            <a:r>
              <a:rPr lang="en-GB" sz="1400" b="0" noProof="0" dirty="0" err="1">
                <a:solidFill>
                  <a:srgbClr val="000000"/>
                </a:solidFill>
                <a:latin typeface="Calibri" charset="0"/>
              </a:rPr>
              <a:t>elit</a:t>
            </a:r>
            <a:r>
              <a:rPr lang="en-GB" sz="1400" b="0" noProof="0" dirty="0">
                <a:solidFill>
                  <a:srgbClr val="000000"/>
                </a:solidFill>
                <a:latin typeface="Calibri" charset="0"/>
              </a:rPr>
              <a:t>.</a:t>
            </a:r>
            <a:endParaRPr lang="en-GB" sz="1800" noProof="0" dirty="0">
              <a:solidFill>
                <a:schemeClr val="tx1">
                  <a:lumMod val="85000"/>
                  <a:lumOff val="15000"/>
                </a:schemeClr>
              </a:solidFill>
              <a:latin typeface="+mn-lt"/>
            </a:endParaRPr>
          </a:p>
        </p:txBody>
      </p:sp>
      <p:sp>
        <p:nvSpPr>
          <p:cNvPr id="33" name="Marcador de texto 2"/>
          <p:cNvSpPr>
            <a:spLocks noGrp="1"/>
          </p:cNvSpPr>
          <p:nvPr>
            <p:ph type="body" sz="quarter" idx="30" hasCustomPrompt="1"/>
          </p:nvPr>
        </p:nvSpPr>
        <p:spPr>
          <a:xfrm>
            <a:off x="4040202" y="4081062"/>
            <a:ext cx="2058988" cy="400110"/>
          </a:xfrm>
          <a:prstGeom prst="rect">
            <a:avLst/>
          </a:prstGeom>
        </p:spPr>
        <p:txBody>
          <a:bodyPr>
            <a:normAutofit/>
          </a:bodyPr>
          <a:lstStyle>
            <a:lvl1pPr marL="0" indent="0" algn="ctr">
              <a:buNone/>
              <a:defRPr lang="es-ES" sz="2000" b="1" smtClean="0"/>
            </a:lvl1pPr>
          </a:lstStyle>
          <a:p>
            <a:pPr lvl="0"/>
            <a:r>
              <a:rPr lang="en-GB" sz="2000" b="1" noProof="0">
                <a:solidFill>
                  <a:srgbClr val="000000"/>
                </a:solidFill>
                <a:latin typeface="Calibri" charset="0"/>
              </a:rPr>
              <a:t>Title</a:t>
            </a:r>
            <a:endParaRPr lang="en-GB" noProof="0"/>
          </a:p>
        </p:txBody>
      </p:sp>
      <p:sp>
        <p:nvSpPr>
          <p:cNvPr id="34" name="Marcador de texto 23"/>
          <p:cNvSpPr>
            <a:spLocks noGrp="1"/>
          </p:cNvSpPr>
          <p:nvPr>
            <p:ph type="body" sz="quarter" idx="31" hasCustomPrompt="1"/>
          </p:nvPr>
        </p:nvSpPr>
        <p:spPr>
          <a:xfrm>
            <a:off x="8154040" y="4534756"/>
            <a:ext cx="2059736" cy="1001510"/>
          </a:xfrm>
          <a:prstGeom prst="rect">
            <a:avLst/>
          </a:prstGeom>
        </p:spPr>
        <p:txBody>
          <a:bodyPr>
            <a:normAutofit/>
          </a:bodyPr>
          <a:lstStyle>
            <a:lvl1pPr marL="0" indent="0" algn="ctr">
              <a:buNone/>
              <a:defRPr lang="es-ES" sz="1400" b="0" smtClean="0"/>
            </a:lvl1pPr>
            <a:lvl2pPr marL="457200" indent="0">
              <a:buNone/>
              <a:defRPr/>
            </a:lvl2pPr>
            <a:lvl3pPr marL="914400" indent="0">
              <a:buNone/>
              <a:defRPr/>
            </a:lvl3pPr>
            <a:lvl4pPr marL="1371600" indent="0">
              <a:buNone/>
              <a:defRPr/>
            </a:lvl4pPr>
            <a:lvl5pPr marL="1828800" indent="0">
              <a:buNone/>
              <a:defRPr/>
            </a:lvl5pPr>
          </a:lstStyle>
          <a:p>
            <a:r>
              <a:rPr lang="en-GB" sz="1400" b="0" noProof="0" dirty="0" err="1">
                <a:solidFill>
                  <a:srgbClr val="000000"/>
                </a:solidFill>
                <a:latin typeface="Calibri" charset="0"/>
              </a:rPr>
              <a:t>Lorem</a:t>
            </a:r>
            <a:r>
              <a:rPr lang="en-GB" sz="1400" b="0" noProof="0" dirty="0">
                <a:solidFill>
                  <a:srgbClr val="000000"/>
                </a:solidFill>
                <a:latin typeface="Calibri" charset="0"/>
              </a:rPr>
              <a:t> </a:t>
            </a:r>
            <a:r>
              <a:rPr lang="en-GB" sz="1400" b="0" noProof="0" dirty="0" err="1">
                <a:solidFill>
                  <a:srgbClr val="000000"/>
                </a:solidFill>
                <a:latin typeface="Calibri" charset="0"/>
              </a:rPr>
              <a:t>ipsum</a:t>
            </a:r>
            <a:r>
              <a:rPr lang="en-GB" sz="1400" b="0" noProof="0" dirty="0">
                <a:solidFill>
                  <a:srgbClr val="000000"/>
                </a:solidFill>
                <a:latin typeface="Calibri" charset="0"/>
              </a:rPr>
              <a:t> </a:t>
            </a:r>
            <a:r>
              <a:rPr lang="en-GB" sz="1400" b="0" noProof="0" dirty="0" err="1">
                <a:solidFill>
                  <a:srgbClr val="000000"/>
                </a:solidFill>
                <a:latin typeface="Calibri" charset="0"/>
              </a:rPr>
              <a:t>dolor</a:t>
            </a:r>
            <a:r>
              <a:rPr lang="en-GB" sz="1400" b="0" noProof="0" dirty="0">
                <a:solidFill>
                  <a:srgbClr val="000000"/>
                </a:solidFill>
                <a:latin typeface="Calibri" charset="0"/>
              </a:rPr>
              <a:t> sit </a:t>
            </a:r>
            <a:r>
              <a:rPr lang="en-GB" sz="1400" b="0" noProof="0" dirty="0" err="1">
                <a:solidFill>
                  <a:srgbClr val="000000"/>
                </a:solidFill>
                <a:latin typeface="Calibri" charset="0"/>
              </a:rPr>
              <a:t>amet</a:t>
            </a:r>
            <a:r>
              <a:rPr lang="en-GB" sz="1400" b="0" noProof="0" dirty="0">
                <a:solidFill>
                  <a:srgbClr val="000000"/>
                </a:solidFill>
                <a:latin typeface="Calibri" charset="0"/>
              </a:rPr>
              <a:t>, </a:t>
            </a:r>
            <a:r>
              <a:rPr lang="en-GB" sz="1400" b="0" noProof="0" dirty="0" err="1">
                <a:solidFill>
                  <a:srgbClr val="000000"/>
                </a:solidFill>
                <a:latin typeface="Calibri" charset="0"/>
              </a:rPr>
              <a:t>consectetur</a:t>
            </a:r>
            <a:r>
              <a:rPr lang="en-GB" sz="1400" b="0" noProof="0" dirty="0">
                <a:solidFill>
                  <a:srgbClr val="000000"/>
                </a:solidFill>
                <a:latin typeface="Calibri" charset="0"/>
              </a:rPr>
              <a:t> </a:t>
            </a:r>
            <a:r>
              <a:rPr lang="en-GB" sz="1400" b="0" noProof="0" dirty="0" err="1">
                <a:solidFill>
                  <a:srgbClr val="000000"/>
                </a:solidFill>
                <a:latin typeface="Calibri" charset="0"/>
              </a:rPr>
              <a:t>adipiscing</a:t>
            </a:r>
            <a:r>
              <a:rPr lang="en-GB" sz="1400" b="0" noProof="0" dirty="0">
                <a:solidFill>
                  <a:srgbClr val="000000"/>
                </a:solidFill>
                <a:latin typeface="Calibri" charset="0"/>
              </a:rPr>
              <a:t> </a:t>
            </a:r>
            <a:r>
              <a:rPr lang="en-GB" sz="1400" b="0" noProof="0" dirty="0" err="1">
                <a:solidFill>
                  <a:srgbClr val="000000"/>
                </a:solidFill>
                <a:latin typeface="Calibri" charset="0"/>
              </a:rPr>
              <a:t>elit</a:t>
            </a:r>
            <a:r>
              <a:rPr lang="en-GB" sz="1400" b="0" noProof="0" dirty="0">
                <a:solidFill>
                  <a:srgbClr val="000000"/>
                </a:solidFill>
                <a:latin typeface="Calibri" charset="0"/>
              </a:rPr>
              <a:t>.</a:t>
            </a:r>
            <a:endParaRPr lang="en-GB" sz="1800" noProof="0" dirty="0">
              <a:solidFill>
                <a:schemeClr val="tx1">
                  <a:lumMod val="85000"/>
                  <a:lumOff val="15000"/>
                </a:schemeClr>
              </a:solidFill>
              <a:latin typeface="+mn-lt"/>
            </a:endParaRPr>
          </a:p>
        </p:txBody>
      </p:sp>
      <p:sp>
        <p:nvSpPr>
          <p:cNvPr id="35" name="Marcador de texto 2"/>
          <p:cNvSpPr>
            <a:spLocks noGrp="1"/>
          </p:cNvSpPr>
          <p:nvPr>
            <p:ph type="body" sz="quarter" idx="32" hasCustomPrompt="1"/>
          </p:nvPr>
        </p:nvSpPr>
        <p:spPr>
          <a:xfrm>
            <a:off x="8154040" y="4081062"/>
            <a:ext cx="2058988" cy="400110"/>
          </a:xfrm>
          <a:prstGeom prst="rect">
            <a:avLst/>
          </a:prstGeom>
        </p:spPr>
        <p:txBody>
          <a:bodyPr>
            <a:normAutofit/>
          </a:bodyPr>
          <a:lstStyle>
            <a:lvl1pPr marL="0" indent="0" algn="ctr">
              <a:buNone/>
              <a:defRPr lang="es-ES" sz="2000" b="1" smtClean="0"/>
            </a:lvl1pPr>
          </a:lstStyle>
          <a:p>
            <a:pPr lvl="0"/>
            <a:r>
              <a:rPr lang="en-GB" sz="2000" b="1" noProof="0">
                <a:solidFill>
                  <a:srgbClr val="000000"/>
                </a:solidFill>
                <a:latin typeface="Calibri" charset="0"/>
              </a:rPr>
              <a:t>Title</a:t>
            </a:r>
            <a:endParaRPr lang="en-GB" noProof="0"/>
          </a:p>
        </p:txBody>
      </p:sp>
      <p:sp>
        <p:nvSpPr>
          <p:cNvPr id="15" name="Marcador de texto 2">
            <a:extLst>
              <a:ext uri="{FF2B5EF4-FFF2-40B4-BE49-F238E27FC236}">
                <a16:creationId xmlns:a16="http://schemas.microsoft.com/office/drawing/2014/main" id="{0DD6015E-2F3D-0644-A277-D9BE56D887A2}"/>
              </a:ext>
            </a:extLst>
          </p:cNvPr>
          <p:cNvSpPr>
            <a:spLocks noGrp="1"/>
          </p:cNvSpPr>
          <p:nvPr>
            <p:ph type="body" sz="quarter" idx="13" hasCustomPrompt="1"/>
          </p:nvPr>
        </p:nvSpPr>
        <p:spPr>
          <a:xfrm>
            <a:off x="941296" y="514969"/>
            <a:ext cx="9271732" cy="646331"/>
          </a:xfrm>
          <a:prstGeom prst="rect">
            <a:avLst/>
          </a:prstGeom>
        </p:spPr>
        <p:txBody>
          <a:bodyPr wrap="square">
            <a:normAutofit/>
          </a:bodyPr>
          <a:lstStyle>
            <a:lvl1pPr marL="0" indent="0">
              <a:buNone/>
              <a:defRPr sz="3600" b="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a:t>Title</a:t>
            </a:r>
          </a:p>
        </p:txBody>
      </p:sp>
    </p:spTree>
    <p:extLst>
      <p:ext uri="{BB962C8B-B14F-4D97-AF65-F5344CB8AC3E}">
        <p14:creationId xmlns:p14="http://schemas.microsoft.com/office/powerpoint/2010/main" val="491705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3" name="Marcador de imagen 15"/>
          <p:cNvSpPr>
            <a:spLocks noGrp="1"/>
          </p:cNvSpPr>
          <p:nvPr>
            <p:ph type="pic" sz="quarter" idx="18" hasCustomPrompt="1"/>
          </p:nvPr>
        </p:nvSpPr>
        <p:spPr>
          <a:xfrm>
            <a:off x="1182223" y="1550505"/>
            <a:ext cx="1563758" cy="1563755"/>
          </a:xfrm>
          <a:prstGeom prst="rect">
            <a:avLst/>
          </a:prstGeom>
          <a:solidFill>
            <a:srgbClr val="FBE6C1"/>
          </a:solidFill>
        </p:spPr>
        <p:txBody>
          <a:bodyPr/>
          <a:lstStyle>
            <a:lvl1pPr marL="0" indent="0">
              <a:buNone/>
              <a:defRPr/>
            </a:lvl1pPr>
          </a:lstStyle>
          <a:p>
            <a:r>
              <a:rPr lang="en-GB" noProof="0" dirty="0"/>
              <a:t>Image</a:t>
            </a:r>
          </a:p>
          <a:p>
            <a:endParaRPr lang="en-GB" noProof="0" dirty="0"/>
          </a:p>
        </p:txBody>
      </p:sp>
      <p:sp>
        <p:nvSpPr>
          <p:cNvPr id="6" name="Marcador de texto 21"/>
          <p:cNvSpPr>
            <a:spLocks noGrp="1"/>
          </p:cNvSpPr>
          <p:nvPr>
            <p:ph type="body" sz="quarter" idx="11" hasCustomPrompt="1"/>
          </p:nvPr>
        </p:nvSpPr>
        <p:spPr>
          <a:xfrm>
            <a:off x="3248907" y="1378226"/>
            <a:ext cx="7505684" cy="3046988"/>
          </a:xfrm>
          <a:prstGeom prst="rect">
            <a:avLst/>
          </a:prstGeom>
        </p:spPr>
        <p:txBody>
          <a:bodyPr>
            <a:normAutofit/>
          </a:bodyPr>
          <a:lstStyle>
            <a:lvl1pPr marL="0" indent="0">
              <a:buNone/>
              <a:defRPr lang="es-ES" sz="4800" b="1" smtClean="0"/>
            </a:lvl1pPr>
            <a:lvl2pPr marL="457200" indent="0">
              <a:buNone/>
              <a:defRPr/>
            </a:lvl2pPr>
            <a:lvl3pPr marL="914400" indent="0">
              <a:buNone/>
              <a:defRPr/>
            </a:lvl3pPr>
            <a:lvl4pPr marL="1371600" indent="0">
              <a:buNone/>
              <a:defRPr/>
            </a:lvl4pPr>
            <a:lvl5pPr marL="1828800" indent="0">
              <a:buNone/>
              <a:defRPr/>
            </a:lvl5pPr>
          </a:lstStyle>
          <a:p>
            <a:pPr lvl="0"/>
            <a:r>
              <a:rPr lang="en-GB" sz="4800" b="1" noProof="0" dirty="0" err="1">
                <a:solidFill>
                  <a:srgbClr val="000000"/>
                </a:solidFill>
                <a:latin typeface="Calibri" charset="0"/>
              </a:rPr>
              <a:t>Lorem</a:t>
            </a:r>
            <a:r>
              <a:rPr lang="en-GB" sz="4800" b="1" noProof="0" dirty="0">
                <a:solidFill>
                  <a:srgbClr val="000000"/>
                </a:solidFill>
                <a:latin typeface="Calibri" charset="0"/>
              </a:rPr>
              <a:t> </a:t>
            </a:r>
            <a:r>
              <a:rPr lang="en-GB" sz="4800" b="1" noProof="0" dirty="0" err="1">
                <a:solidFill>
                  <a:srgbClr val="000000"/>
                </a:solidFill>
                <a:latin typeface="Calibri" charset="0"/>
              </a:rPr>
              <a:t>ipsum</a:t>
            </a:r>
            <a:r>
              <a:rPr lang="en-GB" sz="4800" b="1" noProof="0" dirty="0">
                <a:solidFill>
                  <a:srgbClr val="000000"/>
                </a:solidFill>
                <a:latin typeface="Calibri" charset="0"/>
              </a:rPr>
              <a:t> </a:t>
            </a:r>
            <a:r>
              <a:rPr lang="en-GB" sz="4800" b="1" noProof="0" dirty="0" err="1">
                <a:solidFill>
                  <a:srgbClr val="000000"/>
                </a:solidFill>
                <a:latin typeface="Calibri" charset="0"/>
              </a:rPr>
              <a:t>dolor</a:t>
            </a:r>
            <a:r>
              <a:rPr lang="en-GB" sz="4800" b="1" noProof="0" dirty="0">
                <a:solidFill>
                  <a:srgbClr val="000000"/>
                </a:solidFill>
                <a:latin typeface="Calibri" charset="0"/>
              </a:rPr>
              <a:t> sit </a:t>
            </a:r>
            <a:r>
              <a:rPr lang="en-GB" sz="4800" b="1" noProof="0" dirty="0" err="1">
                <a:solidFill>
                  <a:srgbClr val="000000"/>
                </a:solidFill>
                <a:latin typeface="Calibri" charset="0"/>
              </a:rPr>
              <a:t>amet</a:t>
            </a:r>
            <a:r>
              <a:rPr lang="en-GB" sz="4800" b="1" noProof="0" dirty="0">
                <a:solidFill>
                  <a:srgbClr val="000000"/>
                </a:solidFill>
                <a:latin typeface="Calibri" charset="0"/>
              </a:rPr>
              <a:t>, </a:t>
            </a:r>
            <a:r>
              <a:rPr lang="en-GB" sz="4800" b="1" noProof="0" dirty="0" err="1">
                <a:solidFill>
                  <a:srgbClr val="000000"/>
                </a:solidFill>
                <a:latin typeface="Calibri" charset="0"/>
              </a:rPr>
              <a:t>consectetur</a:t>
            </a:r>
            <a:r>
              <a:rPr lang="en-GB" sz="4800" b="1" noProof="0" dirty="0">
                <a:solidFill>
                  <a:srgbClr val="000000"/>
                </a:solidFill>
                <a:latin typeface="Calibri" charset="0"/>
              </a:rPr>
              <a:t> </a:t>
            </a:r>
            <a:r>
              <a:rPr lang="en-GB" sz="4800" b="1" noProof="0" dirty="0" err="1">
                <a:solidFill>
                  <a:srgbClr val="000000"/>
                </a:solidFill>
                <a:latin typeface="Calibri" charset="0"/>
              </a:rPr>
              <a:t>adipiscing</a:t>
            </a:r>
            <a:r>
              <a:rPr lang="en-GB" sz="4800" b="1" noProof="0" dirty="0">
                <a:solidFill>
                  <a:srgbClr val="000000"/>
                </a:solidFill>
                <a:latin typeface="Calibri" charset="0"/>
              </a:rPr>
              <a:t> </a:t>
            </a:r>
            <a:r>
              <a:rPr lang="en-GB" sz="4800" b="1" noProof="0" dirty="0" err="1">
                <a:solidFill>
                  <a:srgbClr val="000000"/>
                </a:solidFill>
                <a:latin typeface="Calibri" charset="0"/>
              </a:rPr>
              <a:t>elit</a:t>
            </a:r>
            <a:r>
              <a:rPr lang="en-GB" sz="4800" b="1" noProof="0" dirty="0">
                <a:solidFill>
                  <a:srgbClr val="000000"/>
                </a:solidFill>
                <a:latin typeface="Calibri" charset="0"/>
              </a:rPr>
              <a:t>. </a:t>
            </a:r>
            <a:r>
              <a:rPr lang="en-GB" sz="4800" b="1" noProof="0" dirty="0" err="1">
                <a:solidFill>
                  <a:srgbClr val="000000"/>
                </a:solidFill>
                <a:latin typeface="Calibri" charset="0"/>
              </a:rPr>
              <a:t>Sed</a:t>
            </a:r>
            <a:r>
              <a:rPr lang="en-GB" sz="4800" b="1" noProof="0" dirty="0">
                <a:solidFill>
                  <a:srgbClr val="000000"/>
                </a:solidFill>
                <a:latin typeface="Calibri" charset="0"/>
              </a:rPr>
              <a:t> </a:t>
            </a:r>
            <a:r>
              <a:rPr lang="en-GB" sz="4800" b="1" noProof="0" dirty="0" err="1">
                <a:solidFill>
                  <a:srgbClr val="000000"/>
                </a:solidFill>
                <a:latin typeface="Calibri" charset="0"/>
              </a:rPr>
              <a:t>sollicitudin</a:t>
            </a:r>
            <a:r>
              <a:rPr lang="en-GB" sz="4800" b="1" noProof="0" dirty="0">
                <a:solidFill>
                  <a:srgbClr val="000000"/>
                </a:solidFill>
                <a:latin typeface="Calibri" charset="0"/>
              </a:rPr>
              <a:t> </a:t>
            </a:r>
            <a:r>
              <a:rPr lang="en-GB" sz="4800" b="1" noProof="0" dirty="0" err="1">
                <a:solidFill>
                  <a:srgbClr val="000000"/>
                </a:solidFill>
                <a:latin typeface="Calibri" charset="0"/>
              </a:rPr>
              <a:t>nibh</a:t>
            </a:r>
            <a:r>
              <a:rPr lang="en-GB" sz="4800" b="1" noProof="0" dirty="0">
                <a:solidFill>
                  <a:srgbClr val="000000"/>
                </a:solidFill>
                <a:latin typeface="Calibri" charset="0"/>
              </a:rPr>
              <a:t> ac ante </a:t>
            </a:r>
            <a:r>
              <a:rPr lang="en-GB" sz="4800" b="1" noProof="0" dirty="0" err="1">
                <a:solidFill>
                  <a:srgbClr val="000000"/>
                </a:solidFill>
                <a:latin typeface="Calibri" charset="0"/>
              </a:rPr>
              <a:t>viverra</a:t>
            </a:r>
            <a:r>
              <a:rPr lang="en-GB" sz="4800" b="1" noProof="0" dirty="0">
                <a:solidFill>
                  <a:srgbClr val="000000"/>
                </a:solidFill>
                <a:latin typeface="Calibri" charset="0"/>
              </a:rPr>
              <a:t> </a:t>
            </a:r>
            <a:r>
              <a:rPr lang="en-GB" sz="4800" b="1" noProof="0" dirty="0" err="1">
                <a:solidFill>
                  <a:srgbClr val="000000"/>
                </a:solidFill>
                <a:latin typeface="Calibri" charset="0"/>
              </a:rPr>
              <a:t>bibendum</a:t>
            </a:r>
            <a:r>
              <a:rPr lang="en-GB" sz="4800" b="1" noProof="0" dirty="0">
                <a:solidFill>
                  <a:srgbClr val="000000"/>
                </a:solidFill>
                <a:latin typeface="Calibri" charset="0"/>
              </a:rPr>
              <a:t>. </a:t>
            </a:r>
            <a:endParaRPr lang="en-GB" noProof="0" dirty="0"/>
          </a:p>
        </p:txBody>
      </p:sp>
      <p:sp>
        <p:nvSpPr>
          <p:cNvPr id="7" name="Marcador de texto 23"/>
          <p:cNvSpPr>
            <a:spLocks noGrp="1"/>
          </p:cNvSpPr>
          <p:nvPr>
            <p:ph type="body" sz="quarter" idx="16" hasCustomPrompt="1"/>
          </p:nvPr>
        </p:nvSpPr>
        <p:spPr>
          <a:xfrm>
            <a:off x="3248907" y="4640176"/>
            <a:ext cx="3619484" cy="1552394"/>
          </a:xfrm>
          <a:prstGeom prst="rect">
            <a:avLst/>
          </a:prstGeom>
        </p:spPr>
        <p:txBody>
          <a:bodyPr>
            <a:normAutofit/>
          </a:bodyPr>
          <a:lstStyle>
            <a:lvl1pPr marL="0" indent="0" algn="l">
              <a:buNone/>
              <a:defRPr lang="es-ES" sz="1600" smtClean="0"/>
            </a:lvl1pPr>
            <a:lvl2pPr marL="457200" indent="0">
              <a:buNone/>
              <a:defRPr/>
            </a:lvl2pPr>
            <a:lvl3pPr marL="914400" indent="0">
              <a:buNone/>
              <a:defRPr/>
            </a:lvl3pPr>
            <a:lvl4pPr marL="1371600" indent="0">
              <a:buNone/>
              <a:defRPr/>
            </a:lvl4pPr>
            <a:lvl5pPr marL="1828800" indent="0">
              <a:buNone/>
              <a:defRPr/>
            </a:lvl5pPr>
          </a:lstStyle>
          <a:p>
            <a:pPr algn="l"/>
            <a:r>
              <a:rPr lang="en-GB" sz="1600" noProof="0">
                <a:solidFill>
                  <a:srgbClr val="000000"/>
                </a:solidFill>
                <a:latin typeface="Calibri" charset="0"/>
              </a:rPr>
              <a:t>Lorem</a:t>
            </a:r>
            <a:r>
              <a:rPr lang="en-GB" sz="1600" noProof="0" dirty="0">
                <a:solidFill>
                  <a:srgbClr val="000000"/>
                </a:solidFill>
                <a:latin typeface="Calibri" charset="0"/>
              </a:rPr>
              <a:t> </a:t>
            </a:r>
            <a:r>
              <a:rPr lang="en-GB" sz="1600" noProof="0" dirty="0" err="1">
                <a:solidFill>
                  <a:srgbClr val="000000"/>
                </a:solidFill>
                <a:latin typeface="Calibri" charset="0"/>
              </a:rPr>
              <a:t>ipsum</a:t>
            </a:r>
            <a:r>
              <a:rPr lang="en-GB" sz="1600" noProof="0" dirty="0">
                <a:solidFill>
                  <a:srgbClr val="000000"/>
                </a:solidFill>
                <a:latin typeface="Calibri" charset="0"/>
              </a:rPr>
              <a:t> </a:t>
            </a:r>
            <a:r>
              <a:rPr lang="en-GB" sz="1600" noProof="0" dirty="0" err="1">
                <a:solidFill>
                  <a:srgbClr val="000000"/>
                </a:solidFill>
                <a:latin typeface="Calibri" charset="0"/>
              </a:rPr>
              <a:t>dolor</a:t>
            </a:r>
            <a:r>
              <a:rPr lang="en-GB" sz="1600" noProof="0" dirty="0">
                <a:solidFill>
                  <a:srgbClr val="000000"/>
                </a:solidFill>
                <a:latin typeface="Calibri" charset="0"/>
              </a:rPr>
              <a:t> sit </a:t>
            </a:r>
            <a:r>
              <a:rPr lang="en-GB" sz="1600" noProof="0" dirty="0" err="1">
                <a:solidFill>
                  <a:srgbClr val="000000"/>
                </a:solidFill>
                <a:latin typeface="Calibri" charset="0"/>
              </a:rPr>
              <a:t>amet</a:t>
            </a:r>
            <a:r>
              <a:rPr lang="en-GB" sz="1600" noProof="0" dirty="0">
                <a:solidFill>
                  <a:srgbClr val="000000"/>
                </a:solidFill>
                <a:latin typeface="Calibri" charset="0"/>
              </a:rPr>
              <a:t>, </a:t>
            </a:r>
            <a:r>
              <a:rPr lang="en-GB" sz="1600" noProof="0" dirty="0" err="1">
                <a:solidFill>
                  <a:srgbClr val="000000"/>
                </a:solidFill>
                <a:latin typeface="Calibri" charset="0"/>
              </a:rPr>
              <a:t>consectetur</a:t>
            </a:r>
            <a:r>
              <a:rPr lang="en-GB" sz="1600" noProof="0" dirty="0">
                <a:solidFill>
                  <a:srgbClr val="000000"/>
                </a:solidFill>
                <a:latin typeface="Calibri" charset="0"/>
              </a:rPr>
              <a:t> </a:t>
            </a:r>
            <a:r>
              <a:rPr lang="en-GB" sz="1600" noProof="0" dirty="0" err="1">
                <a:solidFill>
                  <a:srgbClr val="000000"/>
                </a:solidFill>
                <a:latin typeface="Calibri" charset="0"/>
              </a:rPr>
              <a:t>adipiscing</a:t>
            </a:r>
            <a:r>
              <a:rPr lang="en-GB" sz="1600" noProof="0" dirty="0">
                <a:solidFill>
                  <a:srgbClr val="000000"/>
                </a:solidFill>
                <a:latin typeface="Calibri" charset="0"/>
              </a:rPr>
              <a:t> </a:t>
            </a:r>
            <a:r>
              <a:rPr lang="en-GB" sz="1600" noProof="0" dirty="0" err="1">
                <a:solidFill>
                  <a:srgbClr val="000000"/>
                </a:solidFill>
                <a:latin typeface="Calibri" charset="0"/>
              </a:rPr>
              <a:t>elit</a:t>
            </a:r>
            <a:r>
              <a:rPr lang="en-GB" sz="1600" noProof="0" dirty="0">
                <a:solidFill>
                  <a:srgbClr val="000000"/>
                </a:solidFill>
                <a:latin typeface="Calibri" charset="0"/>
              </a:rPr>
              <a:t>. </a:t>
            </a:r>
            <a:r>
              <a:rPr lang="en-GB" sz="1600" noProof="0" dirty="0" err="1">
                <a:solidFill>
                  <a:srgbClr val="000000"/>
                </a:solidFill>
                <a:latin typeface="Calibri" charset="0"/>
              </a:rPr>
              <a:t>Sed</a:t>
            </a:r>
            <a:r>
              <a:rPr lang="en-GB" sz="1600" noProof="0" dirty="0">
                <a:solidFill>
                  <a:srgbClr val="000000"/>
                </a:solidFill>
                <a:latin typeface="Calibri" charset="0"/>
              </a:rPr>
              <a:t> </a:t>
            </a:r>
            <a:r>
              <a:rPr lang="en-GB" sz="1600" noProof="0" dirty="0" err="1">
                <a:solidFill>
                  <a:srgbClr val="000000"/>
                </a:solidFill>
                <a:latin typeface="Calibri" charset="0"/>
              </a:rPr>
              <a:t>sollicitudin</a:t>
            </a:r>
            <a:r>
              <a:rPr lang="en-GB" sz="1600" noProof="0" dirty="0">
                <a:solidFill>
                  <a:srgbClr val="000000"/>
                </a:solidFill>
                <a:latin typeface="Calibri" charset="0"/>
              </a:rPr>
              <a:t> </a:t>
            </a:r>
            <a:r>
              <a:rPr lang="en-GB" sz="1600" noProof="0" dirty="0" err="1">
                <a:solidFill>
                  <a:srgbClr val="000000"/>
                </a:solidFill>
                <a:latin typeface="Calibri" charset="0"/>
              </a:rPr>
              <a:t>nibh</a:t>
            </a:r>
            <a:r>
              <a:rPr lang="en-GB" sz="1600" noProof="0" dirty="0">
                <a:solidFill>
                  <a:srgbClr val="000000"/>
                </a:solidFill>
                <a:latin typeface="Calibri" charset="0"/>
              </a:rPr>
              <a:t> ac ante </a:t>
            </a:r>
            <a:r>
              <a:rPr lang="en-GB" sz="1600" noProof="0" dirty="0" err="1">
                <a:solidFill>
                  <a:srgbClr val="000000"/>
                </a:solidFill>
                <a:latin typeface="Calibri" charset="0"/>
              </a:rPr>
              <a:t>viverra</a:t>
            </a:r>
            <a:r>
              <a:rPr lang="en-GB" sz="1600" noProof="0" dirty="0">
                <a:solidFill>
                  <a:srgbClr val="000000"/>
                </a:solidFill>
                <a:latin typeface="Calibri" charset="0"/>
              </a:rPr>
              <a:t> </a:t>
            </a:r>
            <a:r>
              <a:rPr lang="en-GB" sz="1600" noProof="0" dirty="0" err="1">
                <a:solidFill>
                  <a:srgbClr val="000000"/>
                </a:solidFill>
                <a:latin typeface="Calibri" charset="0"/>
              </a:rPr>
              <a:t>bibendum</a:t>
            </a:r>
            <a:r>
              <a:rPr lang="en-GB" sz="1600" noProof="0" dirty="0">
                <a:solidFill>
                  <a:srgbClr val="000000"/>
                </a:solidFill>
                <a:latin typeface="Calibri" charset="0"/>
              </a:rPr>
              <a:t>. </a:t>
            </a:r>
            <a:endParaRPr lang="en-GB" sz="1800" noProof="0" dirty="0">
              <a:solidFill>
                <a:schemeClr val="tx1">
                  <a:lumMod val="85000"/>
                  <a:lumOff val="15000"/>
                </a:schemeClr>
              </a:solidFill>
              <a:latin typeface="+mn-lt"/>
            </a:endParaRPr>
          </a:p>
        </p:txBody>
      </p:sp>
      <p:sp>
        <p:nvSpPr>
          <p:cNvPr id="12" name="Marcador de texto 23"/>
          <p:cNvSpPr>
            <a:spLocks noGrp="1"/>
          </p:cNvSpPr>
          <p:nvPr>
            <p:ph type="body" sz="quarter" idx="17" hasCustomPrompt="1"/>
          </p:nvPr>
        </p:nvSpPr>
        <p:spPr>
          <a:xfrm>
            <a:off x="7135107" y="4640176"/>
            <a:ext cx="3619484" cy="1552394"/>
          </a:xfrm>
          <a:prstGeom prst="rect">
            <a:avLst/>
          </a:prstGeom>
        </p:spPr>
        <p:txBody>
          <a:bodyPr>
            <a:normAutofit/>
          </a:bodyPr>
          <a:lstStyle>
            <a:lvl1pPr marL="0" indent="0" algn="l">
              <a:buNone/>
              <a:defRPr lang="es-ES" sz="1600" smtClean="0"/>
            </a:lvl1pPr>
            <a:lvl2pPr marL="457200" indent="0">
              <a:buNone/>
              <a:defRPr/>
            </a:lvl2pPr>
            <a:lvl3pPr marL="914400" indent="0">
              <a:buNone/>
              <a:defRPr/>
            </a:lvl3pPr>
            <a:lvl4pPr marL="1371600" indent="0">
              <a:buNone/>
              <a:defRPr/>
            </a:lvl4pPr>
            <a:lvl5pPr marL="1828800" indent="0">
              <a:buNone/>
              <a:defRPr/>
            </a:lvl5pPr>
          </a:lstStyle>
          <a:p>
            <a:pPr algn="l"/>
            <a:r>
              <a:rPr lang="en-GB" sz="1600" noProof="0" dirty="0" err="1">
                <a:solidFill>
                  <a:srgbClr val="000000"/>
                </a:solidFill>
                <a:latin typeface="Calibri" charset="0"/>
              </a:rPr>
              <a:t>Lorem</a:t>
            </a:r>
            <a:r>
              <a:rPr lang="en-GB" sz="1600" noProof="0" dirty="0">
                <a:solidFill>
                  <a:srgbClr val="000000"/>
                </a:solidFill>
                <a:latin typeface="Calibri" charset="0"/>
              </a:rPr>
              <a:t> </a:t>
            </a:r>
            <a:r>
              <a:rPr lang="en-GB" sz="1600" noProof="0" dirty="0" err="1">
                <a:solidFill>
                  <a:srgbClr val="000000"/>
                </a:solidFill>
                <a:latin typeface="Calibri" charset="0"/>
              </a:rPr>
              <a:t>ipsum</a:t>
            </a:r>
            <a:r>
              <a:rPr lang="en-GB" sz="1600" noProof="0" dirty="0">
                <a:solidFill>
                  <a:srgbClr val="000000"/>
                </a:solidFill>
                <a:latin typeface="Calibri" charset="0"/>
              </a:rPr>
              <a:t> </a:t>
            </a:r>
            <a:r>
              <a:rPr lang="en-GB" sz="1600" noProof="0" dirty="0" err="1">
                <a:solidFill>
                  <a:srgbClr val="000000"/>
                </a:solidFill>
                <a:latin typeface="Calibri" charset="0"/>
              </a:rPr>
              <a:t>dolor</a:t>
            </a:r>
            <a:r>
              <a:rPr lang="en-GB" sz="1600" noProof="0" dirty="0">
                <a:solidFill>
                  <a:srgbClr val="000000"/>
                </a:solidFill>
                <a:latin typeface="Calibri" charset="0"/>
              </a:rPr>
              <a:t> sit </a:t>
            </a:r>
            <a:r>
              <a:rPr lang="en-GB" sz="1600" noProof="0" dirty="0" err="1">
                <a:solidFill>
                  <a:srgbClr val="000000"/>
                </a:solidFill>
                <a:latin typeface="Calibri" charset="0"/>
              </a:rPr>
              <a:t>amet</a:t>
            </a:r>
            <a:r>
              <a:rPr lang="en-GB" sz="1600" noProof="0" dirty="0">
                <a:solidFill>
                  <a:srgbClr val="000000"/>
                </a:solidFill>
                <a:latin typeface="Calibri" charset="0"/>
              </a:rPr>
              <a:t>, </a:t>
            </a:r>
            <a:r>
              <a:rPr lang="en-GB" sz="1600" noProof="0" dirty="0" err="1">
                <a:solidFill>
                  <a:srgbClr val="000000"/>
                </a:solidFill>
                <a:latin typeface="Calibri" charset="0"/>
              </a:rPr>
              <a:t>consectetur</a:t>
            </a:r>
            <a:r>
              <a:rPr lang="en-GB" sz="1600" noProof="0" dirty="0">
                <a:solidFill>
                  <a:srgbClr val="000000"/>
                </a:solidFill>
                <a:latin typeface="Calibri" charset="0"/>
              </a:rPr>
              <a:t> </a:t>
            </a:r>
            <a:r>
              <a:rPr lang="en-GB" sz="1600" noProof="0" dirty="0" err="1">
                <a:solidFill>
                  <a:srgbClr val="000000"/>
                </a:solidFill>
                <a:latin typeface="Calibri" charset="0"/>
              </a:rPr>
              <a:t>adipiscing</a:t>
            </a:r>
            <a:r>
              <a:rPr lang="en-GB" sz="1600" noProof="0" dirty="0">
                <a:solidFill>
                  <a:srgbClr val="000000"/>
                </a:solidFill>
                <a:latin typeface="Calibri" charset="0"/>
              </a:rPr>
              <a:t> </a:t>
            </a:r>
            <a:r>
              <a:rPr lang="en-GB" sz="1600" noProof="0" dirty="0" err="1">
                <a:solidFill>
                  <a:srgbClr val="000000"/>
                </a:solidFill>
                <a:latin typeface="Calibri" charset="0"/>
              </a:rPr>
              <a:t>elit</a:t>
            </a:r>
            <a:r>
              <a:rPr lang="en-GB" sz="1600" noProof="0" dirty="0">
                <a:solidFill>
                  <a:srgbClr val="000000"/>
                </a:solidFill>
                <a:latin typeface="Calibri" charset="0"/>
              </a:rPr>
              <a:t>. </a:t>
            </a:r>
            <a:r>
              <a:rPr lang="en-GB" sz="1600" noProof="0" dirty="0" err="1">
                <a:solidFill>
                  <a:srgbClr val="000000"/>
                </a:solidFill>
                <a:latin typeface="Calibri" charset="0"/>
              </a:rPr>
              <a:t>Sed</a:t>
            </a:r>
            <a:r>
              <a:rPr lang="en-GB" sz="1600" noProof="0" dirty="0">
                <a:solidFill>
                  <a:srgbClr val="000000"/>
                </a:solidFill>
                <a:latin typeface="Calibri" charset="0"/>
              </a:rPr>
              <a:t> </a:t>
            </a:r>
            <a:r>
              <a:rPr lang="en-GB" sz="1600" noProof="0" dirty="0" err="1">
                <a:solidFill>
                  <a:srgbClr val="000000"/>
                </a:solidFill>
                <a:latin typeface="Calibri" charset="0"/>
              </a:rPr>
              <a:t>sollicitudin</a:t>
            </a:r>
            <a:r>
              <a:rPr lang="en-GB" sz="1600" noProof="0" dirty="0">
                <a:solidFill>
                  <a:srgbClr val="000000"/>
                </a:solidFill>
                <a:latin typeface="Calibri" charset="0"/>
              </a:rPr>
              <a:t> </a:t>
            </a:r>
            <a:r>
              <a:rPr lang="en-GB" sz="1600" noProof="0" dirty="0" err="1">
                <a:solidFill>
                  <a:srgbClr val="000000"/>
                </a:solidFill>
                <a:latin typeface="Calibri" charset="0"/>
              </a:rPr>
              <a:t>nibh</a:t>
            </a:r>
            <a:r>
              <a:rPr lang="en-GB" sz="1600" noProof="0" dirty="0">
                <a:solidFill>
                  <a:srgbClr val="000000"/>
                </a:solidFill>
                <a:latin typeface="Calibri" charset="0"/>
              </a:rPr>
              <a:t> ac ante </a:t>
            </a:r>
            <a:r>
              <a:rPr lang="en-GB" sz="1600" noProof="0" dirty="0" err="1">
                <a:solidFill>
                  <a:srgbClr val="000000"/>
                </a:solidFill>
                <a:latin typeface="Calibri" charset="0"/>
              </a:rPr>
              <a:t>viverra</a:t>
            </a:r>
            <a:r>
              <a:rPr lang="en-GB" sz="1600" noProof="0" dirty="0">
                <a:solidFill>
                  <a:srgbClr val="000000"/>
                </a:solidFill>
                <a:latin typeface="Calibri" charset="0"/>
              </a:rPr>
              <a:t> </a:t>
            </a:r>
            <a:r>
              <a:rPr lang="en-GB" sz="1600" noProof="0" dirty="0" err="1">
                <a:solidFill>
                  <a:srgbClr val="000000"/>
                </a:solidFill>
                <a:latin typeface="Calibri" charset="0"/>
              </a:rPr>
              <a:t>bibendum</a:t>
            </a:r>
            <a:r>
              <a:rPr lang="en-GB" sz="1600" noProof="0" dirty="0">
                <a:solidFill>
                  <a:srgbClr val="000000"/>
                </a:solidFill>
                <a:latin typeface="Calibri" charset="0"/>
              </a:rPr>
              <a:t>. </a:t>
            </a:r>
            <a:endParaRPr lang="en-GB" sz="1800" noProof="0" dirty="0">
              <a:solidFill>
                <a:schemeClr val="tx1">
                  <a:lumMod val="85000"/>
                  <a:lumOff val="15000"/>
                </a:schemeClr>
              </a:solidFill>
              <a:latin typeface="+mn-lt"/>
            </a:endParaRPr>
          </a:p>
        </p:txBody>
      </p:sp>
    </p:spTree>
    <p:extLst>
      <p:ext uri="{BB962C8B-B14F-4D97-AF65-F5344CB8AC3E}">
        <p14:creationId xmlns:p14="http://schemas.microsoft.com/office/powerpoint/2010/main" val="1918502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eak section 2">
    <p:spTree>
      <p:nvGrpSpPr>
        <p:cNvPr id="1" name=""/>
        <p:cNvGrpSpPr/>
        <p:nvPr/>
      </p:nvGrpSpPr>
      <p:grpSpPr>
        <a:xfrm>
          <a:off x="0" y="0"/>
          <a:ext cx="0" cy="0"/>
          <a:chOff x="0" y="0"/>
          <a:chExt cx="0" cy="0"/>
        </a:xfrm>
      </p:grpSpPr>
      <p:sp>
        <p:nvSpPr>
          <p:cNvPr id="7" name="Marcador de imagen 15"/>
          <p:cNvSpPr>
            <a:spLocks noGrp="1"/>
          </p:cNvSpPr>
          <p:nvPr>
            <p:ph type="pic" sz="quarter" idx="10" hasCustomPrompt="1"/>
          </p:nvPr>
        </p:nvSpPr>
        <p:spPr>
          <a:xfrm>
            <a:off x="0" y="0"/>
            <a:ext cx="12192000" cy="6858000"/>
          </a:xfrm>
          <a:prstGeom prst="rect">
            <a:avLst/>
          </a:prstGeom>
          <a:solidFill>
            <a:srgbClr val="FBE6C1"/>
          </a:solidFill>
        </p:spPr>
        <p:txBody>
          <a:bodyPr/>
          <a:lstStyle>
            <a:lvl1pPr marL="0" indent="0">
              <a:buNone/>
              <a:defRPr/>
            </a:lvl1pPr>
          </a:lstStyle>
          <a:p>
            <a:r>
              <a:rPr lang="en-GB" noProof="0"/>
              <a:t>Image</a:t>
            </a:r>
          </a:p>
          <a:p>
            <a:endParaRPr lang="en-GB" noProof="0"/>
          </a:p>
        </p:txBody>
      </p:sp>
      <p:sp>
        <p:nvSpPr>
          <p:cNvPr id="8" name="Marcador de imagen 22"/>
          <p:cNvSpPr>
            <a:spLocks noGrp="1"/>
          </p:cNvSpPr>
          <p:nvPr>
            <p:ph type="pic" sz="quarter" idx="14" hasCustomPrompt="1"/>
          </p:nvPr>
        </p:nvSpPr>
        <p:spPr>
          <a:xfrm>
            <a:off x="1083711" y="1069040"/>
            <a:ext cx="4267946" cy="1317811"/>
          </a:xfrm>
          <a:prstGeom prst="rect">
            <a:avLst/>
          </a:prstGeom>
          <a:solidFill>
            <a:srgbClr val="F6A623"/>
          </a:solidFill>
        </p:spPr>
        <p:txBody>
          <a:bodyPr/>
          <a:lstStyle>
            <a:lvl1pPr marL="0" indent="0">
              <a:buNone/>
              <a:defRPr>
                <a:noFill/>
              </a:defRPr>
            </a:lvl1pPr>
          </a:lstStyle>
          <a:p>
            <a:r>
              <a:rPr lang="en-GB" noProof="0" dirty="0"/>
              <a:t>B</a:t>
            </a:r>
          </a:p>
        </p:txBody>
      </p:sp>
      <p:sp>
        <p:nvSpPr>
          <p:cNvPr id="9" name="Marcador de texto 2"/>
          <p:cNvSpPr>
            <a:spLocks noGrp="1"/>
          </p:cNvSpPr>
          <p:nvPr>
            <p:ph type="body" sz="quarter" idx="11" hasCustomPrompt="1"/>
          </p:nvPr>
        </p:nvSpPr>
        <p:spPr>
          <a:xfrm>
            <a:off x="1423556" y="1442618"/>
            <a:ext cx="3678382" cy="707886"/>
          </a:xfrm>
          <a:prstGeom prst="rect">
            <a:avLst/>
          </a:prstGeom>
        </p:spPr>
        <p:txBody>
          <a:bodyPr>
            <a:normAutofit/>
          </a:bodyPr>
          <a:lstStyle>
            <a:lvl1pPr marL="0" indent="0" algn="l">
              <a:buNone/>
              <a:defRPr sz="40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dirty="0"/>
              <a:t>Subsection title</a:t>
            </a:r>
          </a:p>
        </p:txBody>
      </p:sp>
      <p:sp>
        <p:nvSpPr>
          <p:cNvPr id="11" name="Marcador de imagen 22"/>
          <p:cNvSpPr>
            <a:spLocks noGrp="1"/>
          </p:cNvSpPr>
          <p:nvPr>
            <p:ph type="pic" sz="quarter" idx="15" hasCustomPrompt="1"/>
          </p:nvPr>
        </p:nvSpPr>
        <p:spPr>
          <a:xfrm>
            <a:off x="1083711" y="2440640"/>
            <a:ext cx="4267946" cy="702795"/>
          </a:xfrm>
          <a:prstGeom prst="rect">
            <a:avLst/>
          </a:prstGeom>
          <a:solidFill>
            <a:srgbClr val="1D344D"/>
          </a:solidFill>
        </p:spPr>
        <p:txBody>
          <a:bodyPr/>
          <a:lstStyle>
            <a:lvl1pPr marL="0" indent="0">
              <a:buNone/>
              <a:defRPr>
                <a:noFill/>
              </a:defRPr>
            </a:lvl1pPr>
          </a:lstStyle>
          <a:p>
            <a:r>
              <a:rPr lang="en-GB" noProof="0" dirty="0"/>
              <a:t>B</a:t>
            </a:r>
          </a:p>
        </p:txBody>
      </p:sp>
      <p:sp>
        <p:nvSpPr>
          <p:cNvPr id="10" name="Marcador de texto 12"/>
          <p:cNvSpPr>
            <a:spLocks noGrp="1"/>
          </p:cNvSpPr>
          <p:nvPr>
            <p:ph type="body" sz="quarter" idx="12" hasCustomPrompt="1"/>
          </p:nvPr>
        </p:nvSpPr>
        <p:spPr>
          <a:xfrm>
            <a:off x="1332107" y="2608961"/>
            <a:ext cx="3769831" cy="369332"/>
          </a:xfrm>
          <a:prstGeom prst="rect">
            <a:avLst/>
          </a:prstGeom>
        </p:spPr>
        <p:txBody>
          <a:bodyPr>
            <a:normAutofit/>
          </a:bodyPr>
          <a:lstStyle>
            <a:lvl1pPr marL="0" indent="0">
              <a:buNone/>
              <a:defRPr lang="es-ES" sz="1800" smtClean="0">
                <a:solidFill>
                  <a:schemeClr val="bg1"/>
                </a:solidFill>
              </a:defRPr>
            </a:lvl1pPr>
          </a:lstStyle>
          <a:p>
            <a:pPr lvl="0"/>
            <a:r>
              <a:rPr lang="en-GB" sz="1800" noProof="0" dirty="0">
                <a:solidFill>
                  <a:srgbClr val="FFFFFF"/>
                </a:solidFill>
                <a:latin typeface="Calibri" charset="0"/>
              </a:rPr>
              <a:t>Subtitle</a:t>
            </a:r>
            <a:endParaRPr lang="en-GB" noProof="0" dirty="0"/>
          </a:p>
        </p:txBody>
      </p:sp>
    </p:spTree>
    <p:extLst>
      <p:ext uri="{BB962C8B-B14F-4D97-AF65-F5344CB8AC3E}">
        <p14:creationId xmlns:p14="http://schemas.microsoft.com/office/powerpoint/2010/main" val="752392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graphic">
    <p:spTree>
      <p:nvGrpSpPr>
        <p:cNvPr id="1" name=""/>
        <p:cNvGrpSpPr/>
        <p:nvPr/>
      </p:nvGrpSpPr>
      <p:grpSpPr>
        <a:xfrm>
          <a:off x="0" y="0"/>
          <a:ext cx="0" cy="0"/>
          <a:chOff x="0" y="0"/>
          <a:chExt cx="0" cy="0"/>
        </a:xfrm>
      </p:grpSpPr>
      <p:sp>
        <p:nvSpPr>
          <p:cNvPr id="51" name="Marcador de gráfico 50"/>
          <p:cNvSpPr>
            <a:spLocks noGrp="1"/>
          </p:cNvSpPr>
          <p:nvPr>
            <p:ph type="chart" sz="quarter" idx="10" hasCustomPrompt="1"/>
          </p:nvPr>
        </p:nvSpPr>
        <p:spPr>
          <a:xfrm>
            <a:off x="6251575" y="1423988"/>
            <a:ext cx="4937125" cy="4498975"/>
          </a:xfrm>
          <a:prstGeom prst="rect">
            <a:avLst/>
          </a:prstGeom>
        </p:spPr>
        <p:txBody>
          <a:bodyPr/>
          <a:lstStyle>
            <a:lvl1pPr marL="0" indent="0">
              <a:buNone/>
              <a:defRPr/>
            </a:lvl1pPr>
          </a:lstStyle>
          <a:p>
            <a:r>
              <a:rPr lang="en-GB" noProof="0" dirty="0"/>
              <a:t>Graphic</a:t>
            </a:r>
          </a:p>
        </p:txBody>
      </p:sp>
      <p:sp>
        <p:nvSpPr>
          <p:cNvPr id="3" name="Marcador de texto 2">
            <a:extLst>
              <a:ext uri="{FF2B5EF4-FFF2-40B4-BE49-F238E27FC236}">
                <a16:creationId xmlns:a16="http://schemas.microsoft.com/office/drawing/2014/main" id="{5D6C0DD9-FD49-DF49-84F8-A75B8E590BF4}"/>
              </a:ext>
            </a:extLst>
          </p:cNvPr>
          <p:cNvSpPr>
            <a:spLocks noGrp="1"/>
          </p:cNvSpPr>
          <p:nvPr>
            <p:ph type="body" sz="quarter" idx="21" hasCustomPrompt="1"/>
          </p:nvPr>
        </p:nvSpPr>
        <p:spPr>
          <a:xfrm>
            <a:off x="941296" y="2161293"/>
            <a:ext cx="4711359" cy="3629199"/>
          </a:xfrm>
        </p:spPr>
        <p:txBody>
          <a:bodyPr>
            <a:normAutofit/>
          </a:bodyPr>
          <a:lstStyle>
            <a:lvl1pPr>
              <a:defRPr lang="es-ES" b="0" i="0" smtClean="0">
                <a:effectLst/>
              </a:defRPr>
            </a:lvl1pPr>
          </a:lstStyle>
          <a:p>
            <a:r>
              <a:rPr lang="en-GB" b="0" i="0" noProof="0" dirty="0">
                <a:solidFill>
                  <a:srgbClr val="000000"/>
                </a:solidFill>
                <a:effectLst/>
                <a:latin typeface="Open Sans" panose="020B0606030504020204" pitchFamily="34" charset="0"/>
              </a:rPr>
              <a:t>Lorem ipsum </a:t>
            </a:r>
            <a:r>
              <a:rPr lang="en-GB" b="0" i="0" noProof="0" dirty="0" err="1">
                <a:solidFill>
                  <a:srgbClr val="000000"/>
                </a:solidFill>
                <a:effectLst/>
                <a:latin typeface="Open Sans" panose="020B0606030504020204" pitchFamily="34" charset="0"/>
              </a:rPr>
              <a:t>dolor</a:t>
            </a:r>
            <a:r>
              <a:rPr lang="en-GB" b="0" i="0" noProof="0" dirty="0">
                <a:solidFill>
                  <a:srgbClr val="000000"/>
                </a:solidFill>
                <a:effectLst/>
                <a:latin typeface="Open Sans" panose="020B0606030504020204" pitchFamily="34" charset="0"/>
              </a:rPr>
              <a:t> sit </a:t>
            </a:r>
            <a:r>
              <a:rPr lang="en-GB" b="0" i="0" noProof="0" dirty="0" err="1">
                <a:solidFill>
                  <a:srgbClr val="000000"/>
                </a:solidFill>
                <a:effectLst/>
                <a:latin typeface="Open Sans" panose="020B0606030504020204" pitchFamily="34" charset="0"/>
              </a:rPr>
              <a:t>amet</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consectetur</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adipiscing</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elit</a:t>
            </a:r>
            <a:r>
              <a:rPr lang="en-GB" b="0" i="0" noProof="0" dirty="0">
                <a:solidFill>
                  <a:srgbClr val="000000"/>
                </a:solidFill>
                <a:effectLst/>
                <a:latin typeface="Open Sans" panose="020B0606030504020204" pitchFamily="34" charset="0"/>
              </a:rPr>
              <a:t>.</a:t>
            </a:r>
          </a:p>
          <a:p>
            <a:pPr lvl="1"/>
            <a:r>
              <a:rPr lang="en-GB" b="0" i="0" noProof="0" dirty="0">
                <a:solidFill>
                  <a:srgbClr val="000000"/>
                </a:solidFill>
                <a:effectLst/>
                <a:latin typeface="Open Sans" panose="020B0606030504020204" pitchFamily="34" charset="0"/>
              </a:rPr>
              <a:t>Nunc at </a:t>
            </a:r>
            <a:r>
              <a:rPr lang="en-GB" b="0" i="0" noProof="0" dirty="0" err="1">
                <a:solidFill>
                  <a:srgbClr val="000000"/>
                </a:solidFill>
                <a:effectLst/>
                <a:latin typeface="Open Sans" panose="020B0606030504020204" pitchFamily="34" charset="0"/>
              </a:rPr>
              <a:t>sapien</a:t>
            </a:r>
            <a:r>
              <a:rPr lang="en-GB" b="0" i="0" noProof="0" dirty="0">
                <a:solidFill>
                  <a:srgbClr val="000000"/>
                </a:solidFill>
                <a:effectLst/>
                <a:latin typeface="Open Sans" panose="020B0606030504020204" pitchFamily="34" charset="0"/>
              </a:rPr>
              <a:t> a </a:t>
            </a:r>
            <a:r>
              <a:rPr lang="en-GB" b="0" i="0" noProof="0" dirty="0" err="1">
                <a:solidFill>
                  <a:srgbClr val="000000"/>
                </a:solidFill>
                <a:effectLst/>
                <a:latin typeface="Open Sans" panose="020B0606030504020204" pitchFamily="34" charset="0"/>
              </a:rPr>
              <a:t>felis</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venenatis</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efficitur</a:t>
            </a:r>
            <a:r>
              <a:rPr lang="en-GB" b="0" i="0" noProof="0" dirty="0">
                <a:solidFill>
                  <a:srgbClr val="000000"/>
                </a:solidFill>
                <a:effectLst/>
                <a:latin typeface="Open Sans" panose="020B0606030504020204" pitchFamily="34" charset="0"/>
              </a:rPr>
              <a:t>.</a:t>
            </a:r>
          </a:p>
          <a:p>
            <a:r>
              <a:rPr lang="en-GB" b="0" i="0" noProof="0" dirty="0" err="1">
                <a:solidFill>
                  <a:srgbClr val="000000"/>
                </a:solidFill>
                <a:effectLst/>
                <a:latin typeface="Open Sans" panose="020B0606030504020204" pitchFamily="34" charset="0"/>
              </a:rPr>
              <a:t>Donec</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eu</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nunc</a:t>
            </a:r>
            <a:r>
              <a:rPr lang="en-GB" b="0" i="0" noProof="0" dirty="0">
                <a:solidFill>
                  <a:srgbClr val="000000"/>
                </a:solidFill>
                <a:effectLst/>
                <a:latin typeface="Open Sans" panose="020B0606030504020204" pitchFamily="34" charset="0"/>
              </a:rPr>
              <a:t> et </a:t>
            </a:r>
            <a:r>
              <a:rPr lang="en-GB" b="0" i="0" noProof="0" dirty="0" err="1">
                <a:solidFill>
                  <a:srgbClr val="000000"/>
                </a:solidFill>
                <a:effectLst/>
                <a:latin typeface="Open Sans" panose="020B0606030504020204" pitchFamily="34" charset="0"/>
              </a:rPr>
              <a:t>velit</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consectetur</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tincidunt</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nec</a:t>
            </a:r>
            <a:r>
              <a:rPr lang="en-GB" b="0" i="0" noProof="0" dirty="0">
                <a:solidFill>
                  <a:srgbClr val="000000"/>
                </a:solidFill>
                <a:effectLst/>
                <a:latin typeface="Open Sans" panose="020B0606030504020204" pitchFamily="34" charset="0"/>
              </a:rPr>
              <a:t> vitae </a:t>
            </a:r>
            <a:r>
              <a:rPr lang="en-GB" b="0" i="0" noProof="0" dirty="0" err="1">
                <a:solidFill>
                  <a:srgbClr val="000000"/>
                </a:solidFill>
                <a:effectLst/>
                <a:latin typeface="Open Sans" panose="020B0606030504020204" pitchFamily="34" charset="0"/>
              </a:rPr>
              <a:t>elit</a:t>
            </a:r>
            <a:r>
              <a:rPr lang="en-GB" b="0" i="0" noProof="0" dirty="0">
                <a:solidFill>
                  <a:srgbClr val="000000"/>
                </a:solidFill>
                <a:effectLst/>
                <a:latin typeface="Open Sans" panose="020B0606030504020204" pitchFamily="34" charset="0"/>
              </a:rPr>
              <a:t>.</a:t>
            </a:r>
          </a:p>
          <a:p>
            <a:r>
              <a:rPr lang="en-GB" b="0" i="0" noProof="0" dirty="0">
                <a:solidFill>
                  <a:srgbClr val="000000"/>
                </a:solidFill>
                <a:effectLst/>
                <a:latin typeface="Open Sans" panose="020B0606030504020204" pitchFamily="34" charset="0"/>
              </a:rPr>
              <a:t>Integer </a:t>
            </a:r>
            <a:r>
              <a:rPr lang="en-GB" b="0" i="0" noProof="0" dirty="0" err="1">
                <a:solidFill>
                  <a:srgbClr val="000000"/>
                </a:solidFill>
                <a:effectLst/>
                <a:latin typeface="Open Sans" panose="020B0606030504020204" pitchFamily="34" charset="0"/>
              </a:rPr>
              <a:t>porttitor</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eros</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quis</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congue</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venenatis</a:t>
            </a:r>
            <a:r>
              <a:rPr lang="en-GB" b="0" i="0" noProof="0" dirty="0">
                <a:solidFill>
                  <a:srgbClr val="000000"/>
                </a:solidFill>
                <a:effectLst/>
                <a:latin typeface="Open Sans" panose="020B0606030504020204" pitchFamily="34" charset="0"/>
              </a:rPr>
              <a:t>.</a:t>
            </a:r>
          </a:p>
        </p:txBody>
      </p:sp>
      <p:sp>
        <p:nvSpPr>
          <p:cNvPr id="7" name="Marcador de texto 2">
            <a:extLst>
              <a:ext uri="{FF2B5EF4-FFF2-40B4-BE49-F238E27FC236}">
                <a16:creationId xmlns:a16="http://schemas.microsoft.com/office/drawing/2014/main" id="{AF76091C-2B76-0949-A8A4-CE0A5A0DCA17}"/>
              </a:ext>
            </a:extLst>
          </p:cNvPr>
          <p:cNvSpPr>
            <a:spLocks noGrp="1"/>
          </p:cNvSpPr>
          <p:nvPr>
            <p:ph type="body" sz="quarter" idx="13" hasCustomPrompt="1"/>
          </p:nvPr>
        </p:nvSpPr>
        <p:spPr>
          <a:xfrm>
            <a:off x="941295" y="514969"/>
            <a:ext cx="9542617" cy="646331"/>
          </a:xfrm>
          <a:prstGeom prst="rect">
            <a:avLst/>
          </a:prstGeom>
        </p:spPr>
        <p:txBody>
          <a:bodyPr wrap="square">
            <a:normAutofit/>
          </a:bodyPr>
          <a:lstStyle>
            <a:lvl1pPr marL="0" indent="0">
              <a:buNone/>
              <a:defRPr sz="3600" b="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a:t>Text and graphic</a:t>
            </a:r>
          </a:p>
        </p:txBody>
      </p:sp>
    </p:spTree>
    <p:extLst>
      <p:ext uri="{BB962C8B-B14F-4D97-AF65-F5344CB8AC3E}">
        <p14:creationId xmlns:p14="http://schemas.microsoft.com/office/powerpoint/2010/main" val="1631518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sp>
        <p:nvSpPr>
          <p:cNvPr id="2" name="Marcador de texto 2">
            <a:extLst>
              <a:ext uri="{FF2B5EF4-FFF2-40B4-BE49-F238E27FC236}">
                <a16:creationId xmlns:a16="http://schemas.microsoft.com/office/drawing/2014/main" id="{BD427708-E024-4D47-9B55-8E25313455BC}"/>
              </a:ext>
            </a:extLst>
          </p:cNvPr>
          <p:cNvSpPr>
            <a:spLocks noGrp="1"/>
          </p:cNvSpPr>
          <p:nvPr>
            <p:ph type="body" sz="quarter" idx="13" hasCustomPrompt="1"/>
          </p:nvPr>
        </p:nvSpPr>
        <p:spPr>
          <a:xfrm>
            <a:off x="941296" y="514969"/>
            <a:ext cx="9388708" cy="646331"/>
          </a:xfrm>
          <a:prstGeom prst="rect">
            <a:avLst/>
          </a:prstGeom>
        </p:spPr>
        <p:txBody>
          <a:bodyPr wrap="square">
            <a:normAutofit/>
          </a:bodyPr>
          <a:lstStyle>
            <a:lvl1pPr marL="0" indent="0">
              <a:buNone/>
              <a:defRPr sz="3600" b="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a:t>Bullet points</a:t>
            </a:r>
          </a:p>
        </p:txBody>
      </p:sp>
      <p:sp>
        <p:nvSpPr>
          <p:cNvPr id="3" name="Marcador de texto 2">
            <a:extLst>
              <a:ext uri="{FF2B5EF4-FFF2-40B4-BE49-F238E27FC236}">
                <a16:creationId xmlns:a16="http://schemas.microsoft.com/office/drawing/2014/main" id="{1C6BBB37-77C4-B74C-B2E5-288B3BECA209}"/>
              </a:ext>
            </a:extLst>
          </p:cNvPr>
          <p:cNvSpPr>
            <a:spLocks noGrp="1"/>
          </p:cNvSpPr>
          <p:nvPr>
            <p:ph type="body" sz="quarter" idx="21" hasCustomPrompt="1"/>
          </p:nvPr>
        </p:nvSpPr>
        <p:spPr>
          <a:xfrm>
            <a:off x="838199" y="1816570"/>
            <a:ext cx="9859109" cy="4039567"/>
          </a:xfrm>
        </p:spPr>
        <p:txBody>
          <a:bodyPr>
            <a:normAutofit/>
          </a:bodyPr>
          <a:lstStyle>
            <a:lvl1pPr>
              <a:defRPr lang="es-ES" b="0" i="0" smtClean="0">
                <a:effectLst/>
              </a:defRPr>
            </a:lvl1pPr>
          </a:lstStyle>
          <a:p>
            <a:r>
              <a:rPr lang="en-GB" b="0" i="0" noProof="0" dirty="0">
                <a:solidFill>
                  <a:srgbClr val="000000"/>
                </a:solidFill>
                <a:effectLst/>
                <a:latin typeface="Open Sans" panose="020B0606030504020204" pitchFamily="34" charset="0"/>
              </a:rPr>
              <a:t>Lorem ipsum </a:t>
            </a:r>
            <a:r>
              <a:rPr lang="en-GB" b="0" i="0" noProof="0" dirty="0" err="1">
                <a:solidFill>
                  <a:srgbClr val="000000"/>
                </a:solidFill>
                <a:effectLst/>
                <a:latin typeface="Open Sans" panose="020B0606030504020204" pitchFamily="34" charset="0"/>
              </a:rPr>
              <a:t>dolor</a:t>
            </a:r>
            <a:r>
              <a:rPr lang="en-GB" b="0" i="0" noProof="0" dirty="0">
                <a:solidFill>
                  <a:srgbClr val="000000"/>
                </a:solidFill>
                <a:effectLst/>
                <a:latin typeface="Open Sans" panose="020B0606030504020204" pitchFamily="34" charset="0"/>
              </a:rPr>
              <a:t> sit </a:t>
            </a:r>
            <a:r>
              <a:rPr lang="en-GB" b="0" i="0" noProof="0" dirty="0" err="1">
                <a:solidFill>
                  <a:srgbClr val="000000"/>
                </a:solidFill>
                <a:effectLst/>
                <a:latin typeface="Open Sans" panose="020B0606030504020204" pitchFamily="34" charset="0"/>
              </a:rPr>
              <a:t>amet</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consectetur</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adipiscing</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elit</a:t>
            </a:r>
            <a:r>
              <a:rPr lang="en-GB" b="0" i="0" noProof="0" dirty="0">
                <a:solidFill>
                  <a:srgbClr val="000000"/>
                </a:solidFill>
                <a:effectLst/>
                <a:latin typeface="Open Sans" panose="020B0606030504020204" pitchFamily="34" charset="0"/>
              </a:rPr>
              <a:t>.</a:t>
            </a:r>
          </a:p>
          <a:p>
            <a:pPr lvl="1"/>
            <a:r>
              <a:rPr lang="en-GB" b="0" i="0" noProof="0" dirty="0">
                <a:solidFill>
                  <a:srgbClr val="000000"/>
                </a:solidFill>
                <a:effectLst/>
                <a:latin typeface="Open Sans" panose="020B0606030504020204" pitchFamily="34" charset="0"/>
              </a:rPr>
              <a:t>Nunc at </a:t>
            </a:r>
            <a:r>
              <a:rPr lang="en-GB" b="0" i="0" noProof="0" dirty="0" err="1">
                <a:solidFill>
                  <a:srgbClr val="000000"/>
                </a:solidFill>
                <a:effectLst/>
                <a:latin typeface="Open Sans" panose="020B0606030504020204" pitchFamily="34" charset="0"/>
              </a:rPr>
              <a:t>sapien</a:t>
            </a:r>
            <a:r>
              <a:rPr lang="en-GB" b="0" i="0" noProof="0" dirty="0">
                <a:solidFill>
                  <a:srgbClr val="000000"/>
                </a:solidFill>
                <a:effectLst/>
                <a:latin typeface="Open Sans" panose="020B0606030504020204" pitchFamily="34" charset="0"/>
              </a:rPr>
              <a:t> a </a:t>
            </a:r>
            <a:r>
              <a:rPr lang="en-GB" b="0" i="0" noProof="0" dirty="0" err="1">
                <a:solidFill>
                  <a:srgbClr val="000000"/>
                </a:solidFill>
                <a:effectLst/>
                <a:latin typeface="Open Sans" panose="020B0606030504020204" pitchFamily="34" charset="0"/>
              </a:rPr>
              <a:t>felis</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venenatis</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efficitur</a:t>
            </a:r>
            <a:r>
              <a:rPr lang="en-GB" b="0" i="0" noProof="0" dirty="0">
                <a:solidFill>
                  <a:srgbClr val="000000"/>
                </a:solidFill>
                <a:effectLst/>
                <a:latin typeface="Open Sans" panose="020B0606030504020204" pitchFamily="34" charset="0"/>
              </a:rPr>
              <a:t>.</a:t>
            </a:r>
          </a:p>
          <a:p>
            <a:r>
              <a:rPr lang="en-GB" b="0" i="0" noProof="0" dirty="0" err="1">
                <a:solidFill>
                  <a:srgbClr val="000000"/>
                </a:solidFill>
                <a:effectLst/>
                <a:latin typeface="Open Sans" panose="020B0606030504020204" pitchFamily="34" charset="0"/>
              </a:rPr>
              <a:t>Donec</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eu</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nunc</a:t>
            </a:r>
            <a:r>
              <a:rPr lang="en-GB" b="0" i="0" noProof="0" dirty="0">
                <a:solidFill>
                  <a:srgbClr val="000000"/>
                </a:solidFill>
                <a:effectLst/>
                <a:latin typeface="Open Sans" panose="020B0606030504020204" pitchFamily="34" charset="0"/>
              </a:rPr>
              <a:t> et </a:t>
            </a:r>
            <a:r>
              <a:rPr lang="en-GB" b="0" i="0" noProof="0" dirty="0" err="1">
                <a:solidFill>
                  <a:srgbClr val="000000"/>
                </a:solidFill>
                <a:effectLst/>
                <a:latin typeface="Open Sans" panose="020B0606030504020204" pitchFamily="34" charset="0"/>
              </a:rPr>
              <a:t>velit</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consectetur</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tincidunt</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nec</a:t>
            </a:r>
            <a:r>
              <a:rPr lang="en-GB" b="0" i="0" noProof="0" dirty="0">
                <a:solidFill>
                  <a:srgbClr val="000000"/>
                </a:solidFill>
                <a:effectLst/>
                <a:latin typeface="Open Sans" panose="020B0606030504020204" pitchFamily="34" charset="0"/>
              </a:rPr>
              <a:t> vitae </a:t>
            </a:r>
            <a:r>
              <a:rPr lang="en-GB" b="0" i="0" noProof="0" dirty="0" err="1">
                <a:solidFill>
                  <a:srgbClr val="000000"/>
                </a:solidFill>
                <a:effectLst/>
                <a:latin typeface="Open Sans" panose="020B0606030504020204" pitchFamily="34" charset="0"/>
              </a:rPr>
              <a:t>elit</a:t>
            </a:r>
            <a:r>
              <a:rPr lang="en-GB" b="0" i="0" noProof="0" dirty="0">
                <a:solidFill>
                  <a:srgbClr val="000000"/>
                </a:solidFill>
                <a:effectLst/>
                <a:latin typeface="Open Sans" panose="020B0606030504020204" pitchFamily="34" charset="0"/>
              </a:rPr>
              <a:t>.</a:t>
            </a:r>
          </a:p>
          <a:p>
            <a:r>
              <a:rPr lang="en-GB" b="0" i="0" noProof="0" dirty="0">
                <a:solidFill>
                  <a:srgbClr val="000000"/>
                </a:solidFill>
                <a:effectLst/>
                <a:latin typeface="Open Sans" panose="020B0606030504020204" pitchFamily="34" charset="0"/>
              </a:rPr>
              <a:t>Integer </a:t>
            </a:r>
            <a:r>
              <a:rPr lang="en-GB" b="0" i="0" noProof="0" dirty="0" err="1">
                <a:solidFill>
                  <a:srgbClr val="000000"/>
                </a:solidFill>
                <a:effectLst/>
                <a:latin typeface="Open Sans" panose="020B0606030504020204" pitchFamily="34" charset="0"/>
              </a:rPr>
              <a:t>porttitor</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eros</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quis</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congue</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venenatis</a:t>
            </a:r>
            <a:r>
              <a:rPr lang="en-GB" b="0" i="0" noProof="0" dirty="0">
                <a:solidFill>
                  <a:srgbClr val="000000"/>
                </a:solidFill>
                <a:effectLst/>
                <a:latin typeface="Open Sans" panose="020B0606030504020204" pitchFamily="34" charset="0"/>
              </a:rPr>
              <a:t>.</a:t>
            </a:r>
          </a:p>
        </p:txBody>
      </p:sp>
    </p:spTree>
    <p:extLst>
      <p:ext uri="{BB962C8B-B14F-4D97-AF65-F5344CB8AC3E}">
        <p14:creationId xmlns:p14="http://schemas.microsoft.com/office/powerpoint/2010/main" val="1474612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2">
    <p:spTree>
      <p:nvGrpSpPr>
        <p:cNvPr id="1" name=""/>
        <p:cNvGrpSpPr/>
        <p:nvPr/>
      </p:nvGrpSpPr>
      <p:grpSpPr>
        <a:xfrm>
          <a:off x="0" y="0"/>
          <a:ext cx="0" cy="0"/>
          <a:chOff x="0" y="0"/>
          <a:chExt cx="0" cy="0"/>
        </a:xfrm>
      </p:grpSpPr>
      <p:sp>
        <p:nvSpPr>
          <p:cNvPr id="2" name="Marcador de texto 2">
            <a:extLst>
              <a:ext uri="{FF2B5EF4-FFF2-40B4-BE49-F238E27FC236}">
                <a16:creationId xmlns:a16="http://schemas.microsoft.com/office/drawing/2014/main" id="{C92503BF-696E-2644-8FD1-BAE43EAB22D6}"/>
              </a:ext>
            </a:extLst>
          </p:cNvPr>
          <p:cNvSpPr>
            <a:spLocks noGrp="1"/>
          </p:cNvSpPr>
          <p:nvPr>
            <p:ph type="body" sz="quarter" idx="13" hasCustomPrompt="1"/>
          </p:nvPr>
        </p:nvSpPr>
        <p:spPr>
          <a:xfrm>
            <a:off x="941296" y="514969"/>
            <a:ext cx="9388708" cy="646331"/>
          </a:xfrm>
          <a:prstGeom prst="rect">
            <a:avLst/>
          </a:prstGeom>
        </p:spPr>
        <p:txBody>
          <a:bodyPr wrap="square">
            <a:normAutofit/>
          </a:bodyPr>
          <a:lstStyle>
            <a:lvl1pPr marL="0" indent="0">
              <a:buNone/>
              <a:defRPr sz="3600" b="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a:t>Bullet points</a:t>
            </a:r>
          </a:p>
        </p:txBody>
      </p:sp>
      <p:sp>
        <p:nvSpPr>
          <p:cNvPr id="3" name="Marcador de texto 2">
            <a:extLst>
              <a:ext uri="{FF2B5EF4-FFF2-40B4-BE49-F238E27FC236}">
                <a16:creationId xmlns:a16="http://schemas.microsoft.com/office/drawing/2014/main" id="{4B9E3E44-BDA3-904E-96A4-6A977E511713}"/>
              </a:ext>
            </a:extLst>
          </p:cNvPr>
          <p:cNvSpPr>
            <a:spLocks noGrp="1"/>
          </p:cNvSpPr>
          <p:nvPr>
            <p:ph type="body" sz="quarter" idx="21" hasCustomPrompt="1"/>
          </p:nvPr>
        </p:nvSpPr>
        <p:spPr>
          <a:xfrm>
            <a:off x="838199" y="1816570"/>
            <a:ext cx="9859109" cy="4039567"/>
          </a:xfrm>
        </p:spPr>
        <p:txBody>
          <a:bodyPr>
            <a:normAutofit/>
          </a:bodyPr>
          <a:lstStyle>
            <a:lvl1pPr>
              <a:defRPr lang="es-ES" b="0" i="0" smtClean="0">
                <a:effectLst/>
              </a:defRPr>
            </a:lvl1pPr>
          </a:lstStyle>
          <a:p>
            <a:r>
              <a:rPr lang="en-GB" b="0" i="0" noProof="0" dirty="0">
                <a:solidFill>
                  <a:srgbClr val="000000"/>
                </a:solidFill>
                <a:effectLst/>
                <a:latin typeface="Open Sans" panose="020B0606030504020204" pitchFamily="34" charset="0"/>
              </a:rPr>
              <a:t>Lorem ipsum </a:t>
            </a:r>
            <a:r>
              <a:rPr lang="en-GB" b="0" i="0" noProof="0" dirty="0" err="1">
                <a:solidFill>
                  <a:srgbClr val="000000"/>
                </a:solidFill>
                <a:effectLst/>
                <a:latin typeface="Open Sans" panose="020B0606030504020204" pitchFamily="34" charset="0"/>
              </a:rPr>
              <a:t>dolor</a:t>
            </a:r>
            <a:r>
              <a:rPr lang="en-GB" b="0" i="0" noProof="0" dirty="0">
                <a:solidFill>
                  <a:srgbClr val="000000"/>
                </a:solidFill>
                <a:effectLst/>
                <a:latin typeface="Open Sans" panose="020B0606030504020204" pitchFamily="34" charset="0"/>
              </a:rPr>
              <a:t> sit </a:t>
            </a:r>
            <a:r>
              <a:rPr lang="en-GB" b="0" i="0" noProof="0" dirty="0" err="1">
                <a:solidFill>
                  <a:srgbClr val="000000"/>
                </a:solidFill>
                <a:effectLst/>
                <a:latin typeface="Open Sans" panose="020B0606030504020204" pitchFamily="34" charset="0"/>
              </a:rPr>
              <a:t>amet</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consectetur</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adipiscing</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elit</a:t>
            </a:r>
            <a:r>
              <a:rPr lang="en-GB" b="0" i="0" noProof="0" dirty="0">
                <a:solidFill>
                  <a:srgbClr val="000000"/>
                </a:solidFill>
                <a:effectLst/>
                <a:latin typeface="Open Sans" panose="020B0606030504020204" pitchFamily="34" charset="0"/>
              </a:rPr>
              <a:t>.</a:t>
            </a:r>
          </a:p>
          <a:p>
            <a:pPr lvl="1"/>
            <a:r>
              <a:rPr lang="en-GB" b="0" i="0" noProof="0" dirty="0">
                <a:solidFill>
                  <a:srgbClr val="000000"/>
                </a:solidFill>
                <a:effectLst/>
                <a:latin typeface="Open Sans" panose="020B0606030504020204" pitchFamily="34" charset="0"/>
              </a:rPr>
              <a:t>Nunc at </a:t>
            </a:r>
            <a:r>
              <a:rPr lang="en-GB" b="0" i="0" noProof="0" dirty="0" err="1">
                <a:solidFill>
                  <a:srgbClr val="000000"/>
                </a:solidFill>
                <a:effectLst/>
                <a:latin typeface="Open Sans" panose="020B0606030504020204" pitchFamily="34" charset="0"/>
              </a:rPr>
              <a:t>sapien</a:t>
            </a:r>
            <a:r>
              <a:rPr lang="en-GB" b="0" i="0" noProof="0" dirty="0">
                <a:solidFill>
                  <a:srgbClr val="000000"/>
                </a:solidFill>
                <a:effectLst/>
                <a:latin typeface="Open Sans" panose="020B0606030504020204" pitchFamily="34" charset="0"/>
              </a:rPr>
              <a:t> a </a:t>
            </a:r>
            <a:r>
              <a:rPr lang="en-GB" b="0" i="0" noProof="0" dirty="0" err="1">
                <a:solidFill>
                  <a:srgbClr val="000000"/>
                </a:solidFill>
                <a:effectLst/>
                <a:latin typeface="Open Sans" panose="020B0606030504020204" pitchFamily="34" charset="0"/>
              </a:rPr>
              <a:t>felis</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venenatis</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efficitur</a:t>
            </a:r>
            <a:r>
              <a:rPr lang="en-GB" b="0" i="0" noProof="0" dirty="0">
                <a:solidFill>
                  <a:srgbClr val="000000"/>
                </a:solidFill>
                <a:effectLst/>
                <a:latin typeface="Open Sans" panose="020B0606030504020204" pitchFamily="34" charset="0"/>
              </a:rPr>
              <a:t>.</a:t>
            </a:r>
          </a:p>
          <a:p>
            <a:r>
              <a:rPr lang="en-GB" b="0" i="0" noProof="0" dirty="0" err="1">
                <a:solidFill>
                  <a:srgbClr val="000000"/>
                </a:solidFill>
                <a:effectLst/>
                <a:latin typeface="Open Sans" panose="020B0606030504020204" pitchFamily="34" charset="0"/>
              </a:rPr>
              <a:t>Donec</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eu</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nunc</a:t>
            </a:r>
            <a:r>
              <a:rPr lang="en-GB" b="0" i="0" noProof="0" dirty="0">
                <a:solidFill>
                  <a:srgbClr val="000000"/>
                </a:solidFill>
                <a:effectLst/>
                <a:latin typeface="Open Sans" panose="020B0606030504020204" pitchFamily="34" charset="0"/>
              </a:rPr>
              <a:t> et </a:t>
            </a:r>
            <a:r>
              <a:rPr lang="en-GB" b="0" i="0" noProof="0" dirty="0" err="1">
                <a:solidFill>
                  <a:srgbClr val="000000"/>
                </a:solidFill>
                <a:effectLst/>
                <a:latin typeface="Open Sans" panose="020B0606030504020204" pitchFamily="34" charset="0"/>
              </a:rPr>
              <a:t>velit</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consectetur</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tincidunt</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nec</a:t>
            </a:r>
            <a:r>
              <a:rPr lang="en-GB" b="0" i="0" noProof="0" dirty="0">
                <a:solidFill>
                  <a:srgbClr val="000000"/>
                </a:solidFill>
                <a:effectLst/>
                <a:latin typeface="Open Sans" panose="020B0606030504020204" pitchFamily="34" charset="0"/>
              </a:rPr>
              <a:t> vitae </a:t>
            </a:r>
            <a:r>
              <a:rPr lang="en-GB" b="0" i="0" noProof="0" dirty="0" err="1">
                <a:solidFill>
                  <a:srgbClr val="000000"/>
                </a:solidFill>
                <a:effectLst/>
                <a:latin typeface="Open Sans" panose="020B0606030504020204" pitchFamily="34" charset="0"/>
              </a:rPr>
              <a:t>elit</a:t>
            </a:r>
            <a:r>
              <a:rPr lang="en-GB" b="0" i="0" noProof="0" dirty="0">
                <a:solidFill>
                  <a:srgbClr val="000000"/>
                </a:solidFill>
                <a:effectLst/>
                <a:latin typeface="Open Sans" panose="020B0606030504020204" pitchFamily="34" charset="0"/>
              </a:rPr>
              <a:t>.</a:t>
            </a:r>
          </a:p>
          <a:p>
            <a:r>
              <a:rPr lang="en-GB" b="0" i="0" noProof="0" dirty="0">
                <a:solidFill>
                  <a:srgbClr val="000000"/>
                </a:solidFill>
                <a:effectLst/>
                <a:latin typeface="Open Sans" panose="020B0606030504020204" pitchFamily="34" charset="0"/>
              </a:rPr>
              <a:t>Integer </a:t>
            </a:r>
            <a:r>
              <a:rPr lang="en-GB" b="0" i="0" noProof="0" dirty="0" err="1">
                <a:solidFill>
                  <a:srgbClr val="000000"/>
                </a:solidFill>
                <a:effectLst/>
                <a:latin typeface="Open Sans" panose="020B0606030504020204" pitchFamily="34" charset="0"/>
              </a:rPr>
              <a:t>porttitor</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eros</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quis</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congue</a:t>
            </a:r>
            <a:r>
              <a:rPr lang="en-GB" b="0" i="0" noProof="0" dirty="0">
                <a:solidFill>
                  <a:srgbClr val="000000"/>
                </a:solidFill>
                <a:effectLst/>
                <a:latin typeface="Open Sans" panose="020B0606030504020204" pitchFamily="34" charset="0"/>
              </a:rPr>
              <a:t> </a:t>
            </a:r>
            <a:r>
              <a:rPr lang="en-GB" b="0" i="0" noProof="0" dirty="0" err="1">
                <a:solidFill>
                  <a:srgbClr val="000000"/>
                </a:solidFill>
                <a:effectLst/>
                <a:latin typeface="Open Sans" panose="020B0606030504020204" pitchFamily="34" charset="0"/>
              </a:rPr>
              <a:t>venenatis</a:t>
            </a:r>
            <a:r>
              <a:rPr lang="en-GB" b="0" i="0" noProof="0" dirty="0">
                <a:solidFill>
                  <a:srgbClr val="000000"/>
                </a:solidFill>
                <a:effectLst/>
                <a:latin typeface="Open Sans" panose="020B0606030504020204" pitchFamily="34" charset="0"/>
              </a:rPr>
              <a:t>.</a:t>
            </a:r>
          </a:p>
        </p:txBody>
      </p:sp>
    </p:spTree>
    <p:extLst>
      <p:ext uri="{BB962C8B-B14F-4D97-AF65-F5344CB8AC3E}">
        <p14:creationId xmlns:p14="http://schemas.microsoft.com/office/powerpoint/2010/main" val="3932224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Bullet Points">
    <p:spTree>
      <p:nvGrpSpPr>
        <p:cNvPr id="1" name=""/>
        <p:cNvGrpSpPr/>
        <p:nvPr/>
      </p:nvGrpSpPr>
      <p:grpSpPr>
        <a:xfrm>
          <a:off x="0" y="0"/>
          <a:ext cx="0" cy="0"/>
          <a:chOff x="0" y="0"/>
          <a:chExt cx="0" cy="0"/>
        </a:xfrm>
      </p:grpSpPr>
      <p:sp>
        <p:nvSpPr>
          <p:cNvPr id="5" name="Marcador de texto 2"/>
          <p:cNvSpPr>
            <a:spLocks noGrp="1"/>
          </p:cNvSpPr>
          <p:nvPr>
            <p:ph type="body" sz="quarter" idx="13" hasCustomPrompt="1"/>
          </p:nvPr>
        </p:nvSpPr>
        <p:spPr>
          <a:xfrm>
            <a:off x="1413746" y="1372195"/>
            <a:ext cx="4019550" cy="1323439"/>
          </a:xfrm>
          <a:prstGeom prst="rect">
            <a:avLst/>
          </a:prstGeom>
        </p:spPr>
        <p:txBody>
          <a:bodyPr>
            <a:normAutofit/>
          </a:bodyPr>
          <a:lstStyle>
            <a:lvl1pPr marL="0" indent="0">
              <a:buNone/>
              <a:defRPr sz="4000" b="1" baseline="0">
                <a:solidFill>
                  <a:srgbClr val="1D344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dirty="0"/>
              <a:t>The Consumer Goods Forum </a:t>
            </a:r>
          </a:p>
        </p:txBody>
      </p:sp>
      <p:sp>
        <p:nvSpPr>
          <p:cNvPr id="6" name="Marcador de texto 23"/>
          <p:cNvSpPr>
            <a:spLocks noGrp="1"/>
          </p:cNvSpPr>
          <p:nvPr>
            <p:ph type="body" sz="quarter" idx="15" hasCustomPrompt="1"/>
          </p:nvPr>
        </p:nvSpPr>
        <p:spPr>
          <a:xfrm>
            <a:off x="1413746" y="2696914"/>
            <a:ext cx="4019550" cy="3219343"/>
          </a:xfrm>
          <a:prstGeom prst="rect">
            <a:avLst/>
          </a:prstGeom>
        </p:spPr>
        <p:txBody>
          <a:bodyPr wrap="square">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800"/>
            </a:lvl1pPr>
            <a:lvl2pPr marL="457200" indent="0">
              <a:buNone/>
              <a:defRPr/>
            </a:lvl2pPr>
            <a:lvl3pPr marL="914400" indent="0">
              <a:buNone/>
              <a:defRPr/>
            </a:lvl3pPr>
            <a:lvl4pPr marL="1371600" indent="0">
              <a:buNone/>
              <a:defRPr/>
            </a:lvl4pPr>
            <a:lvl5pPr marL="1828800" indent="0">
              <a:buNone/>
              <a:defRPr/>
            </a:lvl5pPr>
          </a:lstStyle>
          <a:p>
            <a:pPr algn="l"/>
            <a:r>
              <a:rPr lang="en-GB" sz="1800" noProof="0" dirty="0" err="1">
                <a:solidFill>
                  <a:schemeClr val="tx1">
                    <a:lumMod val="85000"/>
                    <a:lumOff val="15000"/>
                  </a:schemeClr>
                </a:solidFill>
                <a:latin typeface="+mn-lt"/>
              </a:rPr>
              <a:t>Lorem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ipsum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dolor</a:t>
            </a:r>
            <a:r>
              <a:rPr lang="en-GB" sz="1800" noProof="0" dirty="0">
                <a:solidFill>
                  <a:schemeClr val="tx1">
                    <a:lumMod val="85000"/>
                    <a:lumOff val="15000"/>
                  </a:schemeClr>
                </a:solidFill>
                <a:latin typeface="+mn-lt"/>
              </a:rPr>
              <a:t> sit </a:t>
            </a:r>
            <a:r>
              <a:rPr lang="en-GB" sz="1800" noProof="0" dirty="0" err="1">
                <a:solidFill>
                  <a:schemeClr val="tx1">
                    <a:lumMod val="85000"/>
                    <a:lumOff val="15000"/>
                  </a:schemeClr>
                </a:solidFill>
                <a:latin typeface="+mn-lt"/>
              </a:rPr>
              <a:t>amet</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diam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donecneque</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nisl</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nibh</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Lorem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ipsum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dolor</a:t>
            </a:r>
            <a:r>
              <a:rPr lang="en-GB" sz="1800" noProof="0" dirty="0">
                <a:solidFill>
                  <a:schemeClr val="tx1">
                    <a:lumMod val="85000"/>
                    <a:lumOff val="15000"/>
                  </a:schemeClr>
                </a:solidFill>
                <a:latin typeface="+mn-lt"/>
              </a:rPr>
              <a:t> sit </a:t>
            </a:r>
            <a:r>
              <a:rPr lang="en-GB" sz="1800" noProof="0" dirty="0" err="1">
                <a:solidFill>
                  <a:schemeClr val="tx1">
                    <a:lumMod val="85000"/>
                    <a:lumOff val="15000"/>
                  </a:schemeClr>
                </a:solidFill>
                <a:latin typeface="+mn-lt"/>
              </a:rPr>
              <a:t>amet</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diam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donecneque</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nisl</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nibh</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Lorem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ipsum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dolor</a:t>
            </a:r>
            <a:r>
              <a:rPr lang="en-GB" sz="1800" noProof="0" dirty="0">
                <a:solidFill>
                  <a:schemeClr val="tx1">
                    <a:lumMod val="85000"/>
                    <a:lumOff val="15000"/>
                  </a:schemeClr>
                </a:solidFill>
                <a:latin typeface="+mn-lt"/>
              </a:rPr>
              <a:t> sit </a:t>
            </a:r>
            <a:r>
              <a:rPr lang="en-GB" sz="1800" noProof="0" dirty="0" err="1">
                <a:solidFill>
                  <a:schemeClr val="tx1">
                    <a:lumMod val="85000"/>
                    <a:lumOff val="15000"/>
                  </a:schemeClr>
                </a:solidFill>
                <a:latin typeface="+mn-lt"/>
              </a:rPr>
              <a:t>amet</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diam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donecneque</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nisl</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nibh</a:t>
            </a:r>
            <a:r>
              <a:rPr lang="en-GB" sz="1800" noProof="0" dirty="0">
                <a:solidFill>
                  <a:schemeClr val="tx1">
                    <a:lumMod val="85000"/>
                    <a:lumOff val="15000"/>
                  </a:schemeClr>
                </a:solidFill>
                <a:latin typeface="+mn-lt"/>
              </a:rPr>
              <a:t>.</a:t>
            </a:r>
          </a:p>
          <a:p>
            <a:pPr algn="l"/>
            <a:r>
              <a:rPr lang="en-GB" sz="1800" noProof="0" dirty="0" err="1">
                <a:solidFill>
                  <a:schemeClr val="tx1">
                    <a:lumMod val="85000"/>
                    <a:lumOff val="15000"/>
                  </a:schemeClr>
                </a:solidFill>
                <a:latin typeface="+mn-lt"/>
              </a:rPr>
              <a:t>Lorem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ipsum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dolor</a:t>
            </a:r>
            <a:r>
              <a:rPr lang="en-GB" sz="1800" noProof="0" dirty="0">
                <a:solidFill>
                  <a:schemeClr val="tx1">
                    <a:lumMod val="85000"/>
                    <a:lumOff val="15000"/>
                  </a:schemeClr>
                </a:solidFill>
                <a:latin typeface="+mn-lt"/>
              </a:rPr>
              <a:t> sit </a:t>
            </a:r>
            <a:r>
              <a:rPr lang="en-GB" sz="1800" noProof="0" dirty="0" err="1">
                <a:solidFill>
                  <a:schemeClr val="tx1">
                    <a:lumMod val="85000"/>
                    <a:lumOff val="15000"/>
                  </a:schemeClr>
                </a:solidFill>
                <a:latin typeface="+mn-lt"/>
              </a:rPr>
              <a:t>amet</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Lorem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ipsum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dolor</a:t>
            </a:r>
            <a:r>
              <a:rPr lang="en-GB" sz="1800" noProof="0" dirty="0">
                <a:solidFill>
                  <a:schemeClr val="tx1">
                    <a:lumMod val="85000"/>
                    <a:lumOff val="15000"/>
                  </a:schemeClr>
                </a:solidFill>
                <a:latin typeface="+mn-lt"/>
              </a:rPr>
              <a:t> sit </a:t>
            </a:r>
            <a:r>
              <a:rPr lang="en-GB" sz="1800" noProof="0" dirty="0" err="1">
                <a:solidFill>
                  <a:schemeClr val="tx1">
                    <a:lumMod val="85000"/>
                    <a:lumOff val="15000"/>
                  </a:schemeClr>
                </a:solidFill>
                <a:latin typeface="+mn-lt"/>
              </a:rPr>
              <a:t>amet</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diam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donecneque</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nisl</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nibh</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diam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donecneque</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nisl</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nibh</a:t>
            </a:r>
            <a:r>
              <a:rPr lang="en-GB" sz="1800" noProof="0" dirty="0">
                <a:solidFill>
                  <a:schemeClr val="tx1">
                    <a:lumMod val="85000"/>
                    <a:lumOff val="15000"/>
                  </a:schemeClr>
                </a:solidFill>
                <a:latin typeface="+mn-lt"/>
              </a:rPr>
              <a:t>.</a:t>
            </a:r>
          </a:p>
          <a:p>
            <a:pPr algn="l"/>
            <a:r>
              <a:rPr lang="en-GB" sz="1800" noProof="0" dirty="0" err="1">
                <a:solidFill>
                  <a:schemeClr val="tx1">
                    <a:lumMod val="85000"/>
                    <a:lumOff val="15000"/>
                  </a:schemeClr>
                </a:solidFill>
                <a:latin typeface="+mn-lt"/>
              </a:rPr>
              <a:t>Lorem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ipsum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dolor</a:t>
            </a:r>
            <a:r>
              <a:rPr lang="en-GB" sz="1800" noProof="0" dirty="0">
                <a:solidFill>
                  <a:schemeClr val="tx1">
                    <a:lumMod val="85000"/>
                    <a:lumOff val="15000"/>
                  </a:schemeClr>
                </a:solidFill>
                <a:latin typeface="+mn-lt"/>
              </a:rPr>
              <a:t> sit </a:t>
            </a:r>
            <a:r>
              <a:rPr lang="en-GB" sz="1800" noProof="0" dirty="0" err="1">
                <a:solidFill>
                  <a:schemeClr val="tx1">
                    <a:lumMod val="85000"/>
                    <a:lumOff val="15000"/>
                  </a:schemeClr>
                </a:solidFill>
                <a:latin typeface="+mn-lt"/>
              </a:rPr>
              <a:t>amet</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diam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donecneque</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nisl</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nibh</a:t>
            </a:r>
            <a:r>
              <a:rPr lang="en-GB" sz="1800" noProof="0" dirty="0">
                <a:solidFill>
                  <a:schemeClr val="tx1">
                    <a:lumMod val="85000"/>
                    <a:lumOff val="15000"/>
                  </a:schemeClr>
                </a:solidFill>
                <a:latin typeface="+mn-lt"/>
              </a:rPr>
              <a:t>.</a:t>
            </a:r>
          </a:p>
          <a:p>
            <a:pPr algn="l"/>
            <a:endParaRPr lang="en-GB" sz="1800" noProof="0" dirty="0">
              <a:solidFill>
                <a:schemeClr val="tx1">
                  <a:lumMod val="85000"/>
                  <a:lumOff val="15000"/>
                </a:schemeClr>
              </a:solidFill>
              <a:latin typeface="+mn-lt"/>
            </a:endParaRPr>
          </a:p>
        </p:txBody>
      </p:sp>
      <p:sp>
        <p:nvSpPr>
          <p:cNvPr id="3" name="Marcador de texto 2">
            <a:extLst>
              <a:ext uri="{FF2B5EF4-FFF2-40B4-BE49-F238E27FC236}">
                <a16:creationId xmlns:a16="http://schemas.microsoft.com/office/drawing/2014/main" id="{9461DAFE-173F-564A-8CDA-03323DD14D7F}"/>
              </a:ext>
            </a:extLst>
          </p:cNvPr>
          <p:cNvSpPr>
            <a:spLocks noGrp="1"/>
          </p:cNvSpPr>
          <p:nvPr>
            <p:ph type="body" sz="quarter" idx="16" hasCustomPrompt="1"/>
          </p:nvPr>
        </p:nvSpPr>
        <p:spPr>
          <a:xfrm>
            <a:off x="5856288" y="2697163"/>
            <a:ext cx="4878387" cy="3219450"/>
          </a:xfrm>
        </p:spPr>
        <p:txBody>
          <a:bodyPr/>
          <a:lstStyle>
            <a:lvl5pPr marL="1828800" indent="0">
              <a:buNone/>
              <a:defRPr/>
            </a:lvl5pPr>
          </a:lstStyle>
          <a:p>
            <a:r>
              <a:rPr lang="en-GB" noProof="0" dirty="0"/>
              <a:t>Level 1</a:t>
            </a:r>
          </a:p>
          <a:p>
            <a:pPr lvl="1"/>
            <a:r>
              <a:rPr lang="en-GB" noProof="0" dirty="0"/>
              <a:t>Level 2</a:t>
            </a:r>
          </a:p>
          <a:p>
            <a:pPr lvl="2"/>
            <a:r>
              <a:rPr lang="en-GB" noProof="0" dirty="0"/>
              <a:t>Level 3</a:t>
            </a:r>
          </a:p>
          <a:p>
            <a:pPr lvl="3"/>
            <a:r>
              <a:rPr lang="en-GB" noProof="0" dirty="0"/>
              <a:t>Level 4</a:t>
            </a:r>
          </a:p>
          <a:p>
            <a:pPr lvl="4"/>
            <a:endParaRPr lang="en-GB" noProof="0" dirty="0"/>
          </a:p>
        </p:txBody>
      </p:sp>
    </p:spTree>
    <p:extLst>
      <p:ext uri="{BB962C8B-B14F-4D97-AF65-F5344CB8AC3E}">
        <p14:creationId xmlns:p14="http://schemas.microsoft.com/office/powerpoint/2010/main" val="109668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0" name="Marcador de imagen 15"/>
          <p:cNvSpPr>
            <a:spLocks noGrp="1"/>
          </p:cNvSpPr>
          <p:nvPr>
            <p:ph type="pic" sz="quarter" idx="10" hasCustomPrompt="1"/>
          </p:nvPr>
        </p:nvSpPr>
        <p:spPr>
          <a:xfrm>
            <a:off x="0" y="0"/>
            <a:ext cx="12192000" cy="6858000"/>
          </a:xfrm>
          <a:prstGeom prst="rect">
            <a:avLst/>
          </a:prstGeom>
          <a:solidFill>
            <a:srgbClr val="A2CAED"/>
          </a:solidFill>
        </p:spPr>
        <p:txBody>
          <a:bodyPr/>
          <a:lstStyle>
            <a:lvl1pPr marL="0" indent="0">
              <a:buNone/>
              <a:defRPr/>
            </a:lvl1pPr>
          </a:lstStyle>
          <a:p>
            <a:r>
              <a:rPr lang="en-GB" noProof="0" dirty="0"/>
              <a:t>Image</a:t>
            </a:r>
          </a:p>
          <a:p>
            <a:endParaRPr lang="en-GB" noProof="0" dirty="0"/>
          </a:p>
        </p:txBody>
      </p:sp>
      <p:sp>
        <p:nvSpPr>
          <p:cNvPr id="23" name="Marcador de imagen 22"/>
          <p:cNvSpPr>
            <a:spLocks noGrp="1"/>
          </p:cNvSpPr>
          <p:nvPr>
            <p:ph type="pic" sz="quarter" idx="14" hasCustomPrompt="1"/>
          </p:nvPr>
        </p:nvSpPr>
        <p:spPr>
          <a:xfrm>
            <a:off x="739586" y="847164"/>
            <a:ext cx="5096438" cy="3671888"/>
          </a:xfrm>
          <a:prstGeom prst="rect">
            <a:avLst/>
          </a:prstGeom>
          <a:solidFill>
            <a:srgbClr val="1D344D"/>
          </a:solidFill>
        </p:spPr>
        <p:txBody>
          <a:bodyPr/>
          <a:lstStyle>
            <a:lvl1pPr marL="0" indent="0">
              <a:buNone/>
              <a:defRPr>
                <a:noFill/>
              </a:defRPr>
            </a:lvl1pPr>
          </a:lstStyle>
          <a:p>
            <a:r>
              <a:rPr lang="en-GB" noProof="0" dirty="0"/>
              <a:t>B</a:t>
            </a:r>
          </a:p>
        </p:txBody>
      </p:sp>
      <p:sp>
        <p:nvSpPr>
          <p:cNvPr id="3" name="Marcador de texto 2"/>
          <p:cNvSpPr>
            <a:spLocks noGrp="1"/>
          </p:cNvSpPr>
          <p:nvPr>
            <p:ph type="body" sz="quarter" idx="11" hasCustomPrompt="1"/>
          </p:nvPr>
        </p:nvSpPr>
        <p:spPr>
          <a:xfrm>
            <a:off x="1236379" y="1403537"/>
            <a:ext cx="4019550" cy="1938992"/>
          </a:xfrm>
          <a:prstGeom prst="rect">
            <a:avLst/>
          </a:prstGeom>
        </p:spPr>
        <p:txBody>
          <a:bodyPr>
            <a:normAutofit/>
          </a:bodyPr>
          <a:lstStyle>
            <a:lvl1pPr marL="0" indent="0">
              <a:buNone/>
              <a:defRPr sz="40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dirty="0"/>
              <a:t>Type here the main title of your presentation</a:t>
            </a:r>
          </a:p>
        </p:txBody>
      </p:sp>
      <p:sp>
        <p:nvSpPr>
          <p:cNvPr id="13" name="Marcador de texto 12"/>
          <p:cNvSpPr>
            <a:spLocks noGrp="1"/>
          </p:cNvSpPr>
          <p:nvPr>
            <p:ph type="body" sz="quarter" idx="12" hasCustomPrompt="1"/>
          </p:nvPr>
        </p:nvSpPr>
        <p:spPr>
          <a:xfrm>
            <a:off x="1236379" y="3340287"/>
            <a:ext cx="4019550" cy="923330"/>
          </a:xfrm>
          <a:prstGeom prst="rect">
            <a:avLst/>
          </a:prstGeom>
        </p:spPr>
        <p:txBody>
          <a:bodyPr>
            <a:normAutofit/>
          </a:bodyPr>
          <a:lstStyle>
            <a:lvl1pPr marL="0" indent="0">
              <a:buNone/>
              <a:defRPr lang="es-ES" sz="1800" smtClean="0">
                <a:solidFill>
                  <a:schemeClr val="bg1"/>
                </a:solidFill>
              </a:defRPr>
            </a:lvl1pPr>
          </a:lstStyle>
          <a:p>
            <a:pPr lvl="0"/>
            <a:r>
              <a:rPr lang="en-GB" sz="1800" noProof="0" dirty="0" err="1">
                <a:solidFill>
                  <a:srgbClr val="FFFFFF"/>
                </a:solidFill>
                <a:latin typeface="Calibri" charset="0"/>
              </a:rPr>
              <a:t>Lorem</a:t>
            </a:r>
            <a:r>
              <a:rPr lang="en-GB" sz="1800" noProof="0" dirty="0">
                <a:solidFill>
                  <a:srgbClr val="FFFFFF"/>
                </a:solidFill>
                <a:latin typeface="Calibri" charset="0"/>
              </a:rPr>
              <a:t> </a:t>
            </a:r>
            <a:r>
              <a:rPr lang="en-GB" sz="1800" noProof="0" dirty="0" err="1">
                <a:solidFill>
                  <a:srgbClr val="FFFFFF"/>
                </a:solidFill>
                <a:latin typeface="Calibri" charset="0"/>
              </a:rPr>
              <a:t>ipsum</a:t>
            </a:r>
            <a:r>
              <a:rPr lang="en-GB" sz="1800" noProof="0" dirty="0">
                <a:solidFill>
                  <a:srgbClr val="FFFFFF"/>
                </a:solidFill>
                <a:latin typeface="Calibri" charset="0"/>
              </a:rPr>
              <a:t> </a:t>
            </a:r>
            <a:r>
              <a:rPr lang="en-GB" sz="1800" noProof="0" dirty="0" err="1">
                <a:solidFill>
                  <a:srgbClr val="FFFFFF"/>
                </a:solidFill>
                <a:latin typeface="Calibri" charset="0"/>
              </a:rPr>
              <a:t>dolor</a:t>
            </a:r>
            <a:r>
              <a:rPr lang="en-GB" sz="1800" noProof="0" dirty="0">
                <a:solidFill>
                  <a:srgbClr val="FFFFFF"/>
                </a:solidFill>
                <a:latin typeface="Calibri" charset="0"/>
              </a:rPr>
              <a:t> sit </a:t>
            </a:r>
            <a:r>
              <a:rPr lang="en-GB" sz="1800" noProof="0" dirty="0" err="1">
                <a:solidFill>
                  <a:srgbClr val="FFFFFF"/>
                </a:solidFill>
                <a:latin typeface="Calibri" charset="0"/>
              </a:rPr>
              <a:t>amet</a:t>
            </a:r>
            <a:r>
              <a:rPr lang="en-GB" sz="1800" noProof="0" dirty="0">
                <a:solidFill>
                  <a:srgbClr val="FFFFFF"/>
                </a:solidFill>
                <a:latin typeface="Calibri" charset="0"/>
              </a:rPr>
              <a:t>, </a:t>
            </a:r>
            <a:r>
              <a:rPr lang="en-GB" sz="1800" noProof="0" dirty="0" err="1">
                <a:solidFill>
                  <a:srgbClr val="FFFFFF"/>
                </a:solidFill>
                <a:latin typeface="Calibri" charset="0"/>
              </a:rPr>
              <a:t>consectetur</a:t>
            </a:r>
            <a:r>
              <a:rPr lang="en-GB" sz="1800" noProof="0" dirty="0">
                <a:solidFill>
                  <a:srgbClr val="FFFFFF"/>
                </a:solidFill>
                <a:latin typeface="Calibri" charset="0"/>
              </a:rPr>
              <a:t> </a:t>
            </a:r>
            <a:r>
              <a:rPr lang="en-GB" sz="1800" noProof="0" dirty="0" err="1">
                <a:solidFill>
                  <a:srgbClr val="FFFFFF"/>
                </a:solidFill>
                <a:latin typeface="Calibri" charset="0"/>
              </a:rPr>
              <a:t>adipiscing</a:t>
            </a:r>
            <a:r>
              <a:rPr lang="en-GB" sz="1800" noProof="0" dirty="0">
                <a:solidFill>
                  <a:srgbClr val="FFFFFF"/>
                </a:solidFill>
                <a:latin typeface="Calibri" charset="0"/>
              </a:rPr>
              <a:t> </a:t>
            </a:r>
            <a:r>
              <a:rPr lang="en-GB" sz="1800" noProof="0" dirty="0" err="1">
                <a:solidFill>
                  <a:srgbClr val="FFFFFF"/>
                </a:solidFill>
                <a:latin typeface="Calibri" charset="0"/>
              </a:rPr>
              <a:t>elit</a:t>
            </a:r>
            <a:r>
              <a:rPr lang="en-GB" sz="1800" noProof="0" dirty="0">
                <a:solidFill>
                  <a:srgbClr val="FFFFFF"/>
                </a:solidFill>
                <a:latin typeface="Calibri" charset="0"/>
              </a:rPr>
              <a:t>. </a:t>
            </a:r>
            <a:r>
              <a:rPr lang="en-GB" sz="1800" noProof="0" dirty="0" err="1">
                <a:solidFill>
                  <a:srgbClr val="FFFFFF"/>
                </a:solidFill>
                <a:latin typeface="Calibri" charset="0"/>
              </a:rPr>
              <a:t>Sed</a:t>
            </a:r>
            <a:r>
              <a:rPr lang="en-GB" sz="1800" noProof="0" dirty="0">
                <a:solidFill>
                  <a:srgbClr val="FFFFFF"/>
                </a:solidFill>
                <a:latin typeface="Calibri" charset="0"/>
              </a:rPr>
              <a:t> </a:t>
            </a:r>
            <a:r>
              <a:rPr lang="en-GB" sz="1800" noProof="0" dirty="0" err="1">
                <a:solidFill>
                  <a:srgbClr val="FFFFFF"/>
                </a:solidFill>
                <a:latin typeface="Calibri" charset="0"/>
              </a:rPr>
              <a:t>sollicitudin</a:t>
            </a:r>
            <a:r>
              <a:rPr lang="en-GB" sz="1800" noProof="0" dirty="0">
                <a:solidFill>
                  <a:srgbClr val="FFFFFF"/>
                </a:solidFill>
                <a:latin typeface="Calibri" charset="0"/>
              </a:rPr>
              <a:t> </a:t>
            </a:r>
            <a:r>
              <a:rPr lang="en-GB" sz="1800" noProof="0" dirty="0" err="1">
                <a:solidFill>
                  <a:srgbClr val="FFFFFF"/>
                </a:solidFill>
                <a:latin typeface="Calibri" charset="0"/>
              </a:rPr>
              <a:t>nibh</a:t>
            </a:r>
            <a:r>
              <a:rPr lang="en-GB" sz="1800" noProof="0" dirty="0">
                <a:solidFill>
                  <a:srgbClr val="FFFFFF"/>
                </a:solidFill>
                <a:latin typeface="Calibri" charset="0"/>
              </a:rPr>
              <a:t> ac ante </a:t>
            </a:r>
            <a:r>
              <a:rPr lang="en-GB" sz="1800" noProof="0" dirty="0" err="1">
                <a:solidFill>
                  <a:srgbClr val="FFFFFF"/>
                </a:solidFill>
                <a:latin typeface="Calibri" charset="0"/>
              </a:rPr>
              <a:t>viverra</a:t>
            </a:r>
            <a:r>
              <a:rPr lang="en-GB" sz="1800" noProof="0" dirty="0">
                <a:solidFill>
                  <a:srgbClr val="FFFFFF"/>
                </a:solidFill>
                <a:latin typeface="Calibri" charset="0"/>
              </a:rPr>
              <a:t> </a:t>
            </a:r>
            <a:r>
              <a:rPr lang="en-GB" sz="1800" noProof="0" dirty="0" err="1">
                <a:solidFill>
                  <a:srgbClr val="FFFFFF"/>
                </a:solidFill>
                <a:latin typeface="Calibri" charset="0"/>
              </a:rPr>
              <a:t>bibendum</a:t>
            </a:r>
            <a:r>
              <a:rPr lang="en-GB" sz="1800" noProof="0" dirty="0">
                <a:solidFill>
                  <a:srgbClr val="FFFFFF"/>
                </a:solidFill>
                <a:latin typeface="Calibri" charset="0"/>
              </a:rPr>
              <a:t>. </a:t>
            </a:r>
            <a:endParaRPr lang="en-GB" noProof="0" dirty="0"/>
          </a:p>
        </p:txBody>
      </p:sp>
      <p:sp>
        <p:nvSpPr>
          <p:cNvPr id="8" name="Marcador de imagen 20">
            <a:extLst>
              <a:ext uri="{FF2B5EF4-FFF2-40B4-BE49-F238E27FC236}">
                <a16:creationId xmlns:a16="http://schemas.microsoft.com/office/drawing/2014/main" id="{00563808-A779-7E4A-A5DF-20845182C642}"/>
              </a:ext>
            </a:extLst>
          </p:cNvPr>
          <p:cNvSpPr>
            <a:spLocks noGrp="1"/>
          </p:cNvSpPr>
          <p:nvPr>
            <p:ph type="pic" sz="quarter" idx="13" hasCustomPrompt="1"/>
          </p:nvPr>
        </p:nvSpPr>
        <p:spPr>
          <a:xfrm>
            <a:off x="739663" y="4519052"/>
            <a:ext cx="1291110" cy="1290919"/>
          </a:xfrm>
          <a:prstGeom prst="rect">
            <a:avLst/>
          </a:prstGeom>
          <a:blipFill>
            <a:blip r:embed="rId2"/>
            <a:stretch>
              <a:fillRect/>
            </a:stretch>
          </a:blipFill>
        </p:spPr>
        <p:txBody>
          <a:bodyPr/>
          <a:lstStyle>
            <a:lvl1pPr marL="0" indent="0">
              <a:buNone/>
              <a:defRPr>
                <a:noFill/>
              </a:defRPr>
            </a:lvl1pPr>
          </a:lstStyle>
          <a:p>
            <a:r>
              <a:rPr lang="en-GB" noProof="0" dirty="0"/>
              <a:t>Logo</a:t>
            </a:r>
          </a:p>
        </p:txBody>
      </p:sp>
      <p:sp>
        <p:nvSpPr>
          <p:cNvPr id="9" name="Marcador de imagen 4"/>
          <p:cNvSpPr>
            <a:spLocks noGrp="1"/>
          </p:cNvSpPr>
          <p:nvPr>
            <p:ph type="pic" sz="quarter" idx="16" hasCustomPrompt="1"/>
          </p:nvPr>
        </p:nvSpPr>
        <p:spPr>
          <a:xfrm rot="13500000">
            <a:off x="926752" y="-460141"/>
            <a:ext cx="913091" cy="919492"/>
          </a:xfrm>
          <a:custGeom>
            <a:avLst/>
            <a:gdLst>
              <a:gd name="connsiteX0" fmla="*/ 0 w 913091"/>
              <a:gd name="connsiteY0" fmla="*/ 0 h 919492"/>
              <a:gd name="connsiteX1" fmla="*/ 913091 w 913091"/>
              <a:gd name="connsiteY1" fmla="*/ 0 h 919492"/>
              <a:gd name="connsiteX2" fmla="*/ 913091 w 913091"/>
              <a:gd name="connsiteY2" fmla="*/ 919492 h 919492"/>
              <a:gd name="connsiteX3" fmla="*/ 0 w 913091"/>
              <a:gd name="connsiteY3" fmla="*/ 919492 h 919492"/>
              <a:gd name="connsiteX4" fmla="*/ 0 w 913091"/>
              <a:gd name="connsiteY4" fmla="*/ 0 h 919492"/>
              <a:gd name="connsiteX0" fmla="*/ 0 w 913091"/>
              <a:gd name="connsiteY0" fmla="*/ 0 h 919492"/>
              <a:gd name="connsiteX1" fmla="*/ 913091 w 913091"/>
              <a:gd name="connsiteY1" fmla="*/ 0 h 919492"/>
              <a:gd name="connsiteX2" fmla="*/ 616144 w 913091"/>
              <a:gd name="connsiteY2" fmla="*/ 651282 h 919492"/>
              <a:gd name="connsiteX3" fmla="*/ 0 w 913091"/>
              <a:gd name="connsiteY3" fmla="*/ 919492 h 919492"/>
              <a:gd name="connsiteX4" fmla="*/ 0 w 913091"/>
              <a:gd name="connsiteY4" fmla="*/ 0 h 919492"/>
              <a:gd name="connsiteX0" fmla="*/ 0 w 913091"/>
              <a:gd name="connsiteY0" fmla="*/ 0 h 919492"/>
              <a:gd name="connsiteX1" fmla="*/ 913091 w 913091"/>
              <a:gd name="connsiteY1" fmla="*/ 0 h 919492"/>
              <a:gd name="connsiteX2" fmla="*/ 285671 w 913091"/>
              <a:gd name="connsiteY2" fmla="*/ 359123 h 919492"/>
              <a:gd name="connsiteX3" fmla="*/ 0 w 913091"/>
              <a:gd name="connsiteY3" fmla="*/ 919492 h 919492"/>
              <a:gd name="connsiteX4" fmla="*/ 0 w 913091"/>
              <a:gd name="connsiteY4" fmla="*/ 0 h 919492"/>
              <a:gd name="connsiteX0" fmla="*/ 0 w 913091"/>
              <a:gd name="connsiteY0" fmla="*/ 0 h 919492"/>
              <a:gd name="connsiteX1" fmla="*/ 913091 w 913091"/>
              <a:gd name="connsiteY1" fmla="*/ 0 h 919492"/>
              <a:gd name="connsiteX2" fmla="*/ 443722 w 913091"/>
              <a:gd name="connsiteY2" fmla="*/ 517176 h 919492"/>
              <a:gd name="connsiteX3" fmla="*/ 0 w 913091"/>
              <a:gd name="connsiteY3" fmla="*/ 919492 h 919492"/>
              <a:gd name="connsiteX4" fmla="*/ 0 w 913091"/>
              <a:gd name="connsiteY4" fmla="*/ 0 h 919492"/>
              <a:gd name="connsiteX0" fmla="*/ 0 w 913091"/>
              <a:gd name="connsiteY0" fmla="*/ 0 h 919492"/>
              <a:gd name="connsiteX1" fmla="*/ 913091 w 913091"/>
              <a:gd name="connsiteY1" fmla="*/ 0 h 919492"/>
              <a:gd name="connsiteX2" fmla="*/ 331469 w 913091"/>
              <a:gd name="connsiteY2" fmla="*/ 351041 h 919492"/>
              <a:gd name="connsiteX3" fmla="*/ 0 w 913091"/>
              <a:gd name="connsiteY3" fmla="*/ 919492 h 919492"/>
              <a:gd name="connsiteX4" fmla="*/ 0 w 913091"/>
              <a:gd name="connsiteY4" fmla="*/ 0 h 919492"/>
              <a:gd name="connsiteX0" fmla="*/ 0 w 913091"/>
              <a:gd name="connsiteY0" fmla="*/ 0 h 919492"/>
              <a:gd name="connsiteX1" fmla="*/ 913091 w 913091"/>
              <a:gd name="connsiteY1" fmla="*/ 0 h 919492"/>
              <a:gd name="connsiteX2" fmla="*/ 454947 w 913091"/>
              <a:gd name="connsiteY2" fmla="*/ 461050 h 919492"/>
              <a:gd name="connsiteX3" fmla="*/ 0 w 913091"/>
              <a:gd name="connsiteY3" fmla="*/ 919492 h 919492"/>
              <a:gd name="connsiteX4" fmla="*/ 0 w 913091"/>
              <a:gd name="connsiteY4" fmla="*/ 0 h 919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91" h="919492">
                <a:moveTo>
                  <a:pt x="0" y="0"/>
                </a:moveTo>
                <a:lnTo>
                  <a:pt x="913091" y="0"/>
                </a:lnTo>
                <a:lnTo>
                  <a:pt x="454947" y="461050"/>
                </a:lnTo>
                <a:lnTo>
                  <a:pt x="0" y="919492"/>
                </a:lnTo>
                <a:lnTo>
                  <a:pt x="0" y="0"/>
                </a:lnTo>
                <a:close/>
              </a:path>
            </a:pathLst>
          </a:custGeom>
          <a:solidFill>
            <a:srgbClr val="1D344D"/>
          </a:solidFill>
        </p:spPr>
        <p:txBody>
          <a:bodyPr/>
          <a:lstStyle>
            <a:lvl1pPr marL="0" indent="0">
              <a:buNone/>
              <a:defRPr>
                <a:noFill/>
              </a:defRPr>
            </a:lvl1pPr>
          </a:lstStyle>
          <a:p>
            <a:r>
              <a:rPr lang="en-GB" noProof="0" dirty="0"/>
              <a:t>a</a:t>
            </a:r>
          </a:p>
        </p:txBody>
      </p:sp>
    </p:spTree>
    <p:extLst>
      <p:ext uri="{BB962C8B-B14F-4D97-AF65-F5344CB8AC3E}">
        <p14:creationId xmlns:p14="http://schemas.microsoft.com/office/powerpoint/2010/main" val="1585990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10" name="Marcador de imagen 15"/>
          <p:cNvSpPr>
            <a:spLocks noGrp="1"/>
          </p:cNvSpPr>
          <p:nvPr>
            <p:ph type="pic" sz="quarter" idx="10" hasCustomPrompt="1"/>
          </p:nvPr>
        </p:nvSpPr>
        <p:spPr>
          <a:xfrm>
            <a:off x="0" y="-395"/>
            <a:ext cx="12192000" cy="6858000"/>
          </a:xfrm>
          <a:prstGeom prst="rect">
            <a:avLst/>
          </a:prstGeom>
          <a:solidFill>
            <a:srgbClr val="FBE6C1"/>
          </a:solidFill>
        </p:spPr>
        <p:txBody>
          <a:bodyPr/>
          <a:lstStyle>
            <a:lvl1pPr marL="0" indent="0">
              <a:buNone/>
              <a:defRPr/>
            </a:lvl1pPr>
          </a:lstStyle>
          <a:p>
            <a:r>
              <a:rPr lang="en-GB" noProof="0" dirty="0"/>
              <a:t>Image</a:t>
            </a:r>
          </a:p>
          <a:p>
            <a:endParaRPr lang="en-GB" noProof="0" dirty="0"/>
          </a:p>
        </p:txBody>
      </p:sp>
      <p:pic>
        <p:nvPicPr>
          <p:cNvPr id="4" name="Imagen 3">
            <a:extLst>
              <a:ext uri="{FF2B5EF4-FFF2-40B4-BE49-F238E27FC236}">
                <a16:creationId xmlns:a16="http://schemas.microsoft.com/office/drawing/2014/main" id="{E79A0A5B-DCEE-AF47-B6A5-F44DD276FD3F}"/>
              </a:ext>
            </a:extLst>
          </p:cNvPr>
          <p:cNvPicPr>
            <a:picLocks noChangeAspect="1"/>
          </p:cNvPicPr>
          <p:nvPr userDrawn="1"/>
        </p:nvPicPr>
        <p:blipFill>
          <a:blip r:embed="rId2"/>
          <a:stretch>
            <a:fillRect/>
          </a:stretch>
        </p:blipFill>
        <p:spPr>
          <a:xfrm>
            <a:off x="747805" y="4532361"/>
            <a:ext cx="2568574" cy="1284287"/>
          </a:xfrm>
          <a:prstGeom prst="rect">
            <a:avLst/>
          </a:prstGeom>
        </p:spPr>
      </p:pic>
      <p:sp>
        <p:nvSpPr>
          <p:cNvPr id="23" name="Marcador de imagen 22"/>
          <p:cNvSpPr>
            <a:spLocks noGrp="1"/>
          </p:cNvSpPr>
          <p:nvPr>
            <p:ph type="pic" sz="quarter" idx="14" hasCustomPrompt="1"/>
          </p:nvPr>
        </p:nvSpPr>
        <p:spPr>
          <a:xfrm>
            <a:off x="739586" y="847164"/>
            <a:ext cx="5096438" cy="3671888"/>
          </a:xfrm>
          <a:prstGeom prst="rect">
            <a:avLst/>
          </a:prstGeom>
          <a:solidFill>
            <a:srgbClr val="F6A623"/>
          </a:solidFill>
        </p:spPr>
        <p:txBody>
          <a:bodyPr/>
          <a:lstStyle>
            <a:lvl1pPr marL="0" indent="0">
              <a:buNone/>
              <a:defRPr>
                <a:noFill/>
              </a:defRPr>
            </a:lvl1pPr>
          </a:lstStyle>
          <a:p>
            <a:r>
              <a:rPr lang="en-GB" noProof="0" dirty="0"/>
              <a:t>B</a:t>
            </a:r>
          </a:p>
        </p:txBody>
      </p:sp>
      <p:sp>
        <p:nvSpPr>
          <p:cNvPr id="3" name="Marcador de texto 2"/>
          <p:cNvSpPr>
            <a:spLocks noGrp="1"/>
          </p:cNvSpPr>
          <p:nvPr>
            <p:ph type="body" sz="quarter" idx="11" hasCustomPrompt="1"/>
          </p:nvPr>
        </p:nvSpPr>
        <p:spPr>
          <a:xfrm>
            <a:off x="1236379" y="1403537"/>
            <a:ext cx="4019550" cy="1938992"/>
          </a:xfrm>
          <a:prstGeom prst="rect">
            <a:avLst/>
          </a:prstGeom>
        </p:spPr>
        <p:txBody>
          <a:bodyPr>
            <a:normAutofit/>
          </a:bodyPr>
          <a:lstStyle>
            <a:lvl1pPr marL="0" indent="0">
              <a:buNone/>
              <a:defRPr sz="40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dirty="0"/>
              <a:t>Type here the main title of your presentation</a:t>
            </a:r>
          </a:p>
        </p:txBody>
      </p:sp>
      <p:sp>
        <p:nvSpPr>
          <p:cNvPr id="13" name="Marcador de texto 12"/>
          <p:cNvSpPr>
            <a:spLocks noGrp="1"/>
          </p:cNvSpPr>
          <p:nvPr>
            <p:ph type="body" sz="quarter" idx="12" hasCustomPrompt="1"/>
          </p:nvPr>
        </p:nvSpPr>
        <p:spPr>
          <a:xfrm>
            <a:off x="1236379" y="3340287"/>
            <a:ext cx="4019550" cy="923330"/>
          </a:xfrm>
          <a:prstGeom prst="rect">
            <a:avLst/>
          </a:prstGeom>
        </p:spPr>
        <p:txBody>
          <a:bodyPr>
            <a:normAutofit/>
          </a:bodyPr>
          <a:lstStyle>
            <a:lvl1pPr marL="0" indent="0">
              <a:buNone/>
              <a:defRPr lang="es-ES" sz="1800" smtClean="0">
                <a:solidFill>
                  <a:schemeClr val="bg1"/>
                </a:solidFill>
              </a:defRPr>
            </a:lvl1pPr>
          </a:lstStyle>
          <a:p>
            <a:pPr lvl="0"/>
            <a:r>
              <a:rPr lang="en-GB" sz="1800" noProof="0" dirty="0" err="1">
                <a:solidFill>
                  <a:srgbClr val="FFFFFF"/>
                </a:solidFill>
                <a:latin typeface="Calibri" charset="0"/>
              </a:rPr>
              <a:t>Lorem</a:t>
            </a:r>
            <a:r>
              <a:rPr lang="en-GB" sz="1800" noProof="0" dirty="0">
                <a:solidFill>
                  <a:srgbClr val="FFFFFF"/>
                </a:solidFill>
                <a:latin typeface="Calibri" charset="0"/>
              </a:rPr>
              <a:t> </a:t>
            </a:r>
            <a:r>
              <a:rPr lang="en-GB" sz="1800" noProof="0" dirty="0" err="1">
                <a:solidFill>
                  <a:srgbClr val="FFFFFF"/>
                </a:solidFill>
                <a:latin typeface="Calibri" charset="0"/>
              </a:rPr>
              <a:t>ipsum</a:t>
            </a:r>
            <a:r>
              <a:rPr lang="en-GB" sz="1800" noProof="0" dirty="0">
                <a:solidFill>
                  <a:srgbClr val="FFFFFF"/>
                </a:solidFill>
                <a:latin typeface="Calibri" charset="0"/>
              </a:rPr>
              <a:t> </a:t>
            </a:r>
            <a:r>
              <a:rPr lang="en-GB" sz="1800" noProof="0" dirty="0" err="1">
                <a:solidFill>
                  <a:srgbClr val="FFFFFF"/>
                </a:solidFill>
                <a:latin typeface="Calibri" charset="0"/>
              </a:rPr>
              <a:t>dolor</a:t>
            </a:r>
            <a:r>
              <a:rPr lang="en-GB" sz="1800" noProof="0" dirty="0">
                <a:solidFill>
                  <a:srgbClr val="FFFFFF"/>
                </a:solidFill>
                <a:latin typeface="Calibri" charset="0"/>
              </a:rPr>
              <a:t> sit </a:t>
            </a:r>
            <a:r>
              <a:rPr lang="en-GB" sz="1800" noProof="0" dirty="0" err="1">
                <a:solidFill>
                  <a:srgbClr val="FFFFFF"/>
                </a:solidFill>
                <a:latin typeface="Calibri" charset="0"/>
              </a:rPr>
              <a:t>amet</a:t>
            </a:r>
            <a:r>
              <a:rPr lang="en-GB" sz="1800" noProof="0" dirty="0">
                <a:solidFill>
                  <a:srgbClr val="FFFFFF"/>
                </a:solidFill>
                <a:latin typeface="Calibri" charset="0"/>
              </a:rPr>
              <a:t>, </a:t>
            </a:r>
            <a:r>
              <a:rPr lang="en-GB" sz="1800" noProof="0" dirty="0" err="1">
                <a:solidFill>
                  <a:srgbClr val="FFFFFF"/>
                </a:solidFill>
                <a:latin typeface="Calibri" charset="0"/>
              </a:rPr>
              <a:t>consectetur</a:t>
            </a:r>
            <a:r>
              <a:rPr lang="en-GB" sz="1800" noProof="0" dirty="0">
                <a:solidFill>
                  <a:srgbClr val="FFFFFF"/>
                </a:solidFill>
                <a:latin typeface="Calibri" charset="0"/>
              </a:rPr>
              <a:t> </a:t>
            </a:r>
            <a:r>
              <a:rPr lang="en-GB" sz="1800" noProof="0" dirty="0" err="1">
                <a:solidFill>
                  <a:srgbClr val="FFFFFF"/>
                </a:solidFill>
                <a:latin typeface="Calibri" charset="0"/>
              </a:rPr>
              <a:t>adipiscing</a:t>
            </a:r>
            <a:r>
              <a:rPr lang="en-GB" sz="1800" noProof="0" dirty="0">
                <a:solidFill>
                  <a:srgbClr val="FFFFFF"/>
                </a:solidFill>
                <a:latin typeface="Calibri" charset="0"/>
              </a:rPr>
              <a:t> </a:t>
            </a:r>
            <a:r>
              <a:rPr lang="en-GB" sz="1800" noProof="0" dirty="0" err="1">
                <a:solidFill>
                  <a:srgbClr val="FFFFFF"/>
                </a:solidFill>
                <a:latin typeface="Calibri" charset="0"/>
              </a:rPr>
              <a:t>elit</a:t>
            </a:r>
            <a:r>
              <a:rPr lang="en-GB" sz="1800" noProof="0" dirty="0">
                <a:solidFill>
                  <a:srgbClr val="FFFFFF"/>
                </a:solidFill>
                <a:latin typeface="Calibri" charset="0"/>
              </a:rPr>
              <a:t>. </a:t>
            </a:r>
            <a:r>
              <a:rPr lang="en-GB" sz="1800" noProof="0" dirty="0" err="1">
                <a:solidFill>
                  <a:srgbClr val="FFFFFF"/>
                </a:solidFill>
                <a:latin typeface="Calibri" charset="0"/>
              </a:rPr>
              <a:t>Sed</a:t>
            </a:r>
            <a:r>
              <a:rPr lang="en-GB" sz="1800" noProof="0" dirty="0">
                <a:solidFill>
                  <a:srgbClr val="FFFFFF"/>
                </a:solidFill>
                <a:latin typeface="Calibri" charset="0"/>
              </a:rPr>
              <a:t> </a:t>
            </a:r>
            <a:r>
              <a:rPr lang="en-GB" sz="1800" noProof="0" dirty="0" err="1">
                <a:solidFill>
                  <a:srgbClr val="FFFFFF"/>
                </a:solidFill>
                <a:latin typeface="Calibri" charset="0"/>
              </a:rPr>
              <a:t>sollicitudin</a:t>
            </a:r>
            <a:r>
              <a:rPr lang="en-GB" sz="1800" noProof="0" dirty="0">
                <a:solidFill>
                  <a:srgbClr val="FFFFFF"/>
                </a:solidFill>
                <a:latin typeface="Calibri" charset="0"/>
              </a:rPr>
              <a:t> </a:t>
            </a:r>
            <a:r>
              <a:rPr lang="en-GB" sz="1800" noProof="0" dirty="0" err="1">
                <a:solidFill>
                  <a:srgbClr val="FFFFFF"/>
                </a:solidFill>
                <a:latin typeface="Calibri" charset="0"/>
              </a:rPr>
              <a:t>nibh</a:t>
            </a:r>
            <a:r>
              <a:rPr lang="en-GB" sz="1800" noProof="0" dirty="0">
                <a:solidFill>
                  <a:srgbClr val="FFFFFF"/>
                </a:solidFill>
                <a:latin typeface="Calibri" charset="0"/>
              </a:rPr>
              <a:t> ac ante </a:t>
            </a:r>
            <a:r>
              <a:rPr lang="en-GB" sz="1800" noProof="0" dirty="0" err="1">
                <a:solidFill>
                  <a:srgbClr val="FFFFFF"/>
                </a:solidFill>
                <a:latin typeface="Calibri" charset="0"/>
              </a:rPr>
              <a:t>viverra</a:t>
            </a:r>
            <a:r>
              <a:rPr lang="en-GB" sz="1800" noProof="0" dirty="0">
                <a:solidFill>
                  <a:srgbClr val="FFFFFF"/>
                </a:solidFill>
                <a:latin typeface="Calibri" charset="0"/>
              </a:rPr>
              <a:t> </a:t>
            </a:r>
            <a:r>
              <a:rPr lang="en-GB" sz="1800" noProof="0" dirty="0" err="1">
                <a:solidFill>
                  <a:srgbClr val="FFFFFF"/>
                </a:solidFill>
                <a:latin typeface="Calibri" charset="0"/>
              </a:rPr>
              <a:t>bibendum</a:t>
            </a:r>
            <a:r>
              <a:rPr lang="en-GB" sz="1800" noProof="0" dirty="0">
                <a:solidFill>
                  <a:srgbClr val="FFFFFF"/>
                </a:solidFill>
                <a:latin typeface="Calibri" charset="0"/>
              </a:rPr>
              <a:t>. </a:t>
            </a:r>
            <a:endParaRPr lang="en-GB" noProof="0" dirty="0"/>
          </a:p>
        </p:txBody>
      </p:sp>
      <p:sp>
        <p:nvSpPr>
          <p:cNvPr id="9" name="Marcador de imagen 4"/>
          <p:cNvSpPr>
            <a:spLocks noGrp="1"/>
          </p:cNvSpPr>
          <p:nvPr>
            <p:ph type="pic" sz="quarter" idx="16" hasCustomPrompt="1"/>
          </p:nvPr>
        </p:nvSpPr>
        <p:spPr>
          <a:xfrm rot="13500000">
            <a:off x="926752" y="-460141"/>
            <a:ext cx="913091" cy="919492"/>
          </a:xfrm>
          <a:custGeom>
            <a:avLst/>
            <a:gdLst>
              <a:gd name="connsiteX0" fmla="*/ 0 w 913091"/>
              <a:gd name="connsiteY0" fmla="*/ 0 h 919492"/>
              <a:gd name="connsiteX1" fmla="*/ 913091 w 913091"/>
              <a:gd name="connsiteY1" fmla="*/ 0 h 919492"/>
              <a:gd name="connsiteX2" fmla="*/ 913091 w 913091"/>
              <a:gd name="connsiteY2" fmla="*/ 919492 h 919492"/>
              <a:gd name="connsiteX3" fmla="*/ 0 w 913091"/>
              <a:gd name="connsiteY3" fmla="*/ 919492 h 919492"/>
              <a:gd name="connsiteX4" fmla="*/ 0 w 913091"/>
              <a:gd name="connsiteY4" fmla="*/ 0 h 919492"/>
              <a:gd name="connsiteX0" fmla="*/ 0 w 913091"/>
              <a:gd name="connsiteY0" fmla="*/ 0 h 919492"/>
              <a:gd name="connsiteX1" fmla="*/ 913091 w 913091"/>
              <a:gd name="connsiteY1" fmla="*/ 0 h 919492"/>
              <a:gd name="connsiteX2" fmla="*/ 616144 w 913091"/>
              <a:gd name="connsiteY2" fmla="*/ 651282 h 919492"/>
              <a:gd name="connsiteX3" fmla="*/ 0 w 913091"/>
              <a:gd name="connsiteY3" fmla="*/ 919492 h 919492"/>
              <a:gd name="connsiteX4" fmla="*/ 0 w 913091"/>
              <a:gd name="connsiteY4" fmla="*/ 0 h 919492"/>
              <a:gd name="connsiteX0" fmla="*/ 0 w 913091"/>
              <a:gd name="connsiteY0" fmla="*/ 0 h 919492"/>
              <a:gd name="connsiteX1" fmla="*/ 913091 w 913091"/>
              <a:gd name="connsiteY1" fmla="*/ 0 h 919492"/>
              <a:gd name="connsiteX2" fmla="*/ 285671 w 913091"/>
              <a:gd name="connsiteY2" fmla="*/ 359123 h 919492"/>
              <a:gd name="connsiteX3" fmla="*/ 0 w 913091"/>
              <a:gd name="connsiteY3" fmla="*/ 919492 h 919492"/>
              <a:gd name="connsiteX4" fmla="*/ 0 w 913091"/>
              <a:gd name="connsiteY4" fmla="*/ 0 h 919492"/>
              <a:gd name="connsiteX0" fmla="*/ 0 w 913091"/>
              <a:gd name="connsiteY0" fmla="*/ 0 h 919492"/>
              <a:gd name="connsiteX1" fmla="*/ 913091 w 913091"/>
              <a:gd name="connsiteY1" fmla="*/ 0 h 919492"/>
              <a:gd name="connsiteX2" fmla="*/ 443722 w 913091"/>
              <a:gd name="connsiteY2" fmla="*/ 517176 h 919492"/>
              <a:gd name="connsiteX3" fmla="*/ 0 w 913091"/>
              <a:gd name="connsiteY3" fmla="*/ 919492 h 919492"/>
              <a:gd name="connsiteX4" fmla="*/ 0 w 913091"/>
              <a:gd name="connsiteY4" fmla="*/ 0 h 919492"/>
              <a:gd name="connsiteX0" fmla="*/ 0 w 913091"/>
              <a:gd name="connsiteY0" fmla="*/ 0 h 919492"/>
              <a:gd name="connsiteX1" fmla="*/ 913091 w 913091"/>
              <a:gd name="connsiteY1" fmla="*/ 0 h 919492"/>
              <a:gd name="connsiteX2" fmla="*/ 331469 w 913091"/>
              <a:gd name="connsiteY2" fmla="*/ 351041 h 919492"/>
              <a:gd name="connsiteX3" fmla="*/ 0 w 913091"/>
              <a:gd name="connsiteY3" fmla="*/ 919492 h 919492"/>
              <a:gd name="connsiteX4" fmla="*/ 0 w 913091"/>
              <a:gd name="connsiteY4" fmla="*/ 0 h 919492"/>
              <a:gd name="connsiteX0" fmla="*/ 0 w 913091"/>
              <a:gd name="connsiteY0" fmla="*/ 0 h 919492"/>
              <a:gd name="connsiteX1" fmla="*/ 913091 w 913091"/>
              <a:gd name="connsiteY1" fmla="*/ 0 h 919492"/>
              <a:gd name="connsiteX2" fmla="*/ 454947 w 913091"/>
              <a:gd name="connsiteY2" fmla="*/ 461050 h 919492"/>
              <a:gd name="connsiteX3" fmla="*/ 0 w 913091"/>
              <a:gd name="connsiteY3" fmla="*/ 919492 h 919492"/>
              <a:gd name="connsiteX4" fmla="*/ 0 w 913091"/>
              <a:gd name="connsiteY4" fmla="*/ 0 h 919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91" h="919492">
                <a:moveTo>
                  <a:pt x="0" y="0"/>
                </a:moveTo>
                <a:lnTo>
                  <a:pt x="913091" y="0"/>
                </a:lnTo>
                <a:lnTo>
                  <a:pt x="454947" y="461050"/>
                </a:lnTo>
                <a:lnTo>
                  <a:pt x="0" y="919492"/>
                </a:lnTo>
                <a:lnTo>
                  <a:pt x="0" y="0"/>
                </a:lnTo>
                <a:close/>
              </a:path>
            </a:pathLst>
          </a:custGeom>
          <a:solidFill>
            <a:srgbClr val="F6A623"/>
          </a:solidFill>
        </p:spPr>
        <p:txBody>
          <a:bodyPr/>
          <a:lstStyle>
            <a:lvl1pPr marL="0" indent="0">
              <a:buNone/>
              <a:defRPr>
                <a:noFill/>
              </a:defRPr>
            </a:lvl1pPr>
          </a:lstStyle>
          <a:p>
            <a:r>
              <a:rPr lang="en-GB" noProof="0" dirty="0"/>
              <a:t>a</a:t>
            </a:r>
          </a:p>
        </p:txBody>
      </p:sp>
      <p:sp>
        <p:nvSpPr>
          <p:cNvPr id="6" name="Marcador de posición de imagen 5">
            <a:extLst>
              <a:ext uri="{FF2B5EF4-FFF2-40B4-BE49-F238E27FC236}">
                <a16:creationId xmlns:a16="http://schemas.microsoft.com/office/drawing/2014/main" id="{A6906041-4B86-3F4E-B2DA-EE5C4F3FE38A}"/>
              </a:ext>
            </a:extLst>
          </p:cNvPr>
          <p:cNvSpPr>
            <a:spLocks noGrp="1"/>
          </p:cNvSpPr>
          <p:nvPr>
            <p:ph type="pic" sz="quarter" idx="17" hasCustomPrompt="1"/>
          </p:nvPr>
        </p:nvSpPr>
        <p:spPr>
          <a:xfrm>
            <a:off x="747805" y="4529509"/>
            <a:ext cx="2568574" cy="1280461"/>
          </a:xfrm>
        </p:spPr>
        <p:txBody>
          <a:bodyPr/>
          <a:lstStyle>
            <a:lvl1pPr marL="0" indent="0">
              <a:buNone/>
              <a:defRPr/>
            </a:lvl1pPr>
          </a:lstStyle>
          <a:p>
            <a:r>
              <a:rPr lang="es-ES" dirty="0"/>
              <a:t>Logo</a:t>
            </a:r>
          </a:p>
        </p:txBody>
      </p:sp>
    </p:spTree>
    <p:extLst>
      <p:ext uri="{BB962C8B-B14F-4D97-AF65-F5344CB8AC3E}">
        <p14:creationId xmlns:p14="http://schemas.microsoft.com/office/powerpoint/2010/main" val="4281879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Text">
    <p:spTree>
      <p:nvGrpSpPr>
        <p:cNvPr id="1" name=""/>
        <p:cNvGrpSpPr/>
        <p:nvPr/>
      </p:nvGrpSpPr>
      <p:grpSpPr>
        <a:xfrm>
          <a:off x="0" y="0"/>
          <a:ext cx="0" cy="0"/>
          <a:chOff x="0" y="0"/>
          <a:chExt cx="0" cy="0"/>
        </a:xfrm>
      </p:grpSpPr>
      <p:sp>
        <p:nvSpPr>
          <p:cNvPr id="13" name="Marcador de imagen 15"/>
          <p:cNvSpPr>
            <a:spLocks noGrp="1"/>
          </p:cNvSpPr>
          <p:nvPr>
            <p:ph type="pic" sz="quarter" idx="11" hasCustomPrompt="1"/>
          </p:nvPr>
        </p:nvSpPr>
        <p:spPr>
          <a:xfrm>
            <a:off x="-24000" y="0"/>
            <a:ext cx="6120000" cy="6858000"/>
          </a:xfrm>
          <a:prstGeom prst="rect">
            <a:avLst/>
          </a:prstGeom>
          <a:solidFill>
            <a:srgbClr val="FBE6C1"/>
          </a:solidFill>
        </p:spPr>
        <p:txBody>
          <a:bodyPr/>
          <a:lstStyle>
            <a:lvl1pPr marL="0" indent="0">
              <a:buNone/>
              <a:defRPr/>
            </a:lvl1pPr>
          </a:lstStyle>
          <a:p>
            <a:r>
              <a:rPr lang="en-GB" noProof="0" dirty="0"/>
              <a:t>Image</a:t>
            </a:r>
          </a:p>
          <a:p>
            <a:endParaRPr lang="en-GB" noProof="0" dirty="0"/>
          </a:p>
        </p:txBody>
      </p:sp>
      <p:sp>
        <p:nvSpPr>
          <p:cNvPr id="5" name="Marcador de imagen 4"/>
          <p:cNvSpPr>
            <a:spLocks noGrp="1"/>
          </p:cNvSpPr>
          <p:nvPr>
            <p:ph type="pic" sz="quarter" idx="12" hasCustomPrompt="1"/>
          </p:nvPr>
        </p:nvSpPr>
        <p:spPr>
          <a:xfrm>
            <a:off x="-3241396" y="-395"/>
            <a:ext cx="6119813" cy="6858000"/>
          </a:xfrm>
          <a:prstGeom prst="rect">
            <a:avLst/>
          </a:prstGeom>
          <a:blipFill>
            <a:blip r:embed="rId2"/>
            <a:stretch>
              <a:fillRect/>
            </a:stretch>
          </a:blipFill>
        </p:spPr>
        <p:txBody>
          <a:bodyPr/>
          <a:lstStyle>
            <a:lvl1pPr marL="0" indent="0">
              <a:buNone/>
              <a:defRPr>
                <a:solidFill>
                  <a:schemeClr val="bg1"/>
                </a:solidFill>
              </a:defRPr>
            </a:lvl1pPr>
          </a:lstStyle>
          <a:p>
            <a:r>
              <a:rPr lang="en-GB" noProof="0" dirty="0"/>
              <a:t>Triangle</a:t>
            </a:r>
          </a:p>
        </p:txBody>
      </p:sp>
      <p:sp>
        <p:nvSpPr>
          <p:cNvPr id="15" name="Marcador de texto 2"/>
          <p:cNvSpPr>
            <a:spLocks noGrp="1"/>
          </p:cNvSpPr>
          <p:nvPr>
            <p:ph type="body" sz="quarter" idx="13" hasCustomPrompt="1"/>
          </p:nvPr>
        </p:nvSpPr>
        <p:spPr>
          <a:xfrm>
            <a:off x="6781200" y="2390673"/>
            <a:ext cx="4019550" cy="1938992"/>
          </a:xfrm>
          <a:prstGeom prst="rect">
            <a:avLst/>
          </a:prstGeom>
        </p:spPr>
        <p:txBody>
          <a:bodyPr>
            <a:normAutofit/>
          </a:bodyPr>
          <a:lstStyle>
            <a:lvl1pPr marL="0" indent="0">
              <a:buNone/>
              <a:defRPr sz="4000" b="1" baseline="0">
                <a:solidFill>
                  <a:srgbClr val="1D344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dirty="0"/>
              <a:t>Type here the main title of your presentation</a:t>
            </a:r>
          </a:p>
        </p:txBody>
      </p:sp>
      <p:sp>
        <p:nvSpPr>
          <p:cNvPr id="17" name="Marcador de texto 23"/>
          <p:cNvSpPr>
            <a:spLocks noGrp="1"/>
          </p:cNvSpPr>
          <p:nvPr>
            <p:ph type="body" sz="quarter" idx="15" hasCustomPrompt="1"/>
          </p:nvPr>
        </p:nvSpPr>
        <p:spPr>
          <a:xfrm>
            <a:off x="6781200" y="4332426"/>
            <a:ext cx="4019550" cy="2032160"/>
          </a:xfrm>
          <a:prstGeom prst="rect">
            <a:avLst/>
          </a:prstGeom>
        </p:spPr>
        <p:txBody>
          <a:bodyPr>
            <a:normAutofit/>
          </a:bodyPr>
          <a:lstStyle>
            <a:lvl1pPr marL="0" indent="0" algn="l">
              <a:buNone/>
              <a:defRPr sz="1800"/>
            </a:lvl1pPr>
            <a:lvl2pPr marL="457200" indent="0">
              <a:buNone/>
              <a:defRPr/>
            </a:lvl2pPr>
            <a:lvl3pPr marL="914400" indent="0">
              <a:buNone/>
              <a:defRPr/>
            </a:lvl3pPr>
            <a:lvl4pPr marL="1371600" indent="0">
              <a:buNone/>
              <a:defRPr/>
            </a:lvl4pPr>
            <a:lvl5pPr marL="1828800" indent="0">
              <a:buNone/>
              <a:defRPr/>
            </a:lvl5pPr>
          </a:lstStyle>
          <a:p>
            <a:pPr algn="l"/>
            <a:r>
              <a:rPr lang="en-GB" sz="1800" noProof="0" dirty="0" err="1">
                <a:solidFill>
                  <a:schemeClr val="tx1">
                    <a:lumMod val="85000"/>
                    <a:lumOff val="15000"/>
                  </a:schemeClr>
                </a:solidFill>
                <a:latin typeface="+mn-lt"/>
              </a:rPr>
              <a:t>Lorem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ipsum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dolor</a:t>
            </a:r>
            <a:r>
              <a:rPr lang="en-GB" sz="1800" noProof="0" dirty="0">
                <a:solidFill>
                  <a:schemeClr val="tx1">
                    <a:lumMod val="85000"/>
                    <a:lumOff val="15000"/>
                  </a:schemeClr>
                </a:solidFill>
                <a:latin typeface="+mn-lt"/>
              </a:rPr>
              <a:t> sit </a:t>
            </a:r>
            <a:r>
              <a:rPr lang="en-GB" sz="1800" noProof="0" dirty="0" err="1">
                <a:solidFill>
                  <a:schemeClr val="tx1">
                    <a:lumMod val="85000"/>
                    <a:lumOff val="15000"/>
                  </a:schemeClr>
                </a:solidFill>
                <a:latin typeface="+mn-lt"/>
              </a:rPr>
              <a:t>amet</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diam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donecneque</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nisl</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nibh</a:t>
            </a:r>
            <a:r>
              <a:rPr lang="en-GB" sz="1800" noProof="0" dirty="0">
                <a:solidFill>
                  <a:schemeClr val="tx1">
                    <a:lumMod val="85000"/>
                    <a:lumOff val="15000"/>
                  </a:schemeClr>
                </a:solidFill>
                <a:latin typeface="+mn-lt"/>
              </a:rPr>
              <a:t>.</a:t>
            </a:r>
          </a:p>
        </p:txBody>
      </p:sp>
      <p:sp>
        <p:nvSpPr>
          <p:cNvPr id="16" name="Marcador de imagen 4"/>
          <p:cNvSpPr>
            <a:spLocks noGrp="1"/>
          </p:cNvSpPr>
          <p:nvPr>
            <p:ph type="pic" sz="quarter" idx="16" hasCustomPrompt="1"/>
          </p:nvPr>
        </p:nvSpPr>
        <p:spPr>
          <a:xfrm rot="13500000">
            <a:off x="926752" y="-460141"/>
            <a:ext cx="913091" cy="919492"/>
          </a:xfrm>
          <a:custGeom>
            <a:avLst/>
            <a:gdLst>
              <a:gd name="connsiteX0" fmla="*/ 0 w 913091"/>
              <a:gd name="connsiteY0" fmla="*/ 0 h 919492"/>
              <a:gd name="connsiteX1" fmla="*/ 913091 w 913091"/>
              <a:gd name="connsiteY1" fmla="*/ 0 h 919492"/>
              <a:gd name="connsiteX2" fmla="*/ 913091 w 913091"/>
              <a:gd name="connsiteY2" fmla="*/ 919492 h 919492"/>
              <a:gd name="connsiteX3" fmla="*/ 0 w 913091"/>
              <a:gd name="connsiteY3" fmla="*/ 919492 h 919492"/>
              <a:gd name="connsiteX4" fmla="*/ 0 w 913091"/>
              <a:gd name="connsiteY4" fmla="*/ 0 h 919492"/>
              <a:gd name="connsiteX0" fmla="*/ 0 w 913091"/>
              <a:gd name="connsiteY0" fmla="*/ 0 h 919492"/>
              <a:gd name="connsiteX1" fmla="*/ 913091 w 913091"/>
              <a:gd name="connsiteY1" fmla="*/ 0 h 919492"/>
              <a:gd name="connsiteX2" fmla="*/ 616144 w 913091"/>
              <a:gd name="connsiteY2" fmla="*/ 651282 h 919492"/>
              <a:gd name="connsiteX3" fmla="*/ 0 w 913091"/>
              <a:gd name="connsiteY3" fmla="*/ 919492 h 919492"/>
              <a:gd name="connsiteX4" fmla="*/ 0 w 913091"/>
              <a:gd name="connsiteY4" fmla="*/ 0 h 919492"/>
              <a:gd name="connsiteX0" fmla="*/ 0 w 913091"/>
              <a:gd name="connsiteY0" fmla="*/ 0 h 919492"/>
              <a:gd name="connsiteX1" fmla="*/ 913091 w 913091"/>
              <a:gd name="connsiteY1" fmla="*/ 0 h 919492"/>
              <a:gd name="connsiteX2" fmla="*/ 285671 w 913091"/>
              <a:gd name="connsiteY2" fmla="*/ 359123 h 919492"/>
              <a:gd name="connsiteX3" fmla="*/ 0 w 913091"/>
              <a:gd name="connsiteY3" fmla="*/ 919492 h 919492"/>
              <a:gd name="connsiteX4" fmla="*/ 0 w 913091"/>
              <a:gd name="connsiteY4" fmla="*/ 0 h 919492"/>
              <a:gd name="connsiteX0" fmla="*/ 0 w 913091"/>
              <a:gd name="connsiteY0" fmla="*/ 0 h 919492"/>
              <a:gd name="connsiteX1" fmla="*/ 913091 w 913091"/>
              <a:gd name="connsiteY1" fmla="*/ 0 h 919492"/>
              <a:gd name="connsiteX2" fmla="*/ 443722 w 913091"/>
              <a:gd name="connsiteY2" fmla="*/ 517176 h 919492"/>
              <a:gd name="connsiteX3" fmla="*/ 0 w 913091"/>
              <a:gd name="connsiteY3" fmla="*/ 919492 h 919492"/>
              <a:gd name="connsiteX4" fmla="*/ 0 w 913091"/>
              <a:gd name="connsiteY4" fmla="*/ 0 h 919492"/>
              <a:gd name="connsiteX0" fmla="*/ 0 w 913091"/>
              <a:gd name="connsiteY0" fmla="*/ 0 h 919492"/>
              <a:gd name="connsiteX1" fmla="*/ 913091 w 913091"/>
              <a:gd name="connsiteY1" fmla="*/ 0 h 919492"/>
              <a:gd name="connsiteX2" fmla="*/ 331469 w 913091"/>
              <a:gd name="connsiteY2" fmla="*/ 351041 h 919492"/>
              <a:gd name="connsiteX3" fmla="*/ 0 w 913091"/>
              <a:gd name="connsiteY3" fmla="*/ 919492 h 919492"/>
              <a:gd name="connsiteX4" fmla="*/ 0 w 913091"/>
              <a:gd name="connsiteY4" fmla="*/ 0 h 919492"/>
              <a:gd name="connsiteX0" fmla="*/ 0 w 913091"/>
              <a:gd name="connsiteY0" fmla="*/ 0 h 919492"/>
              <a:gd name="connsiteX1" fmla="*/ 913091 w 913091"/>
              <a:gd name="connsiteY1" fmla="*/ 0 h 919492"/>
              <a:gd name="connsiteX2" fmla="*/ 454947 w 913091"/>
              <a:gd name="connsiteY2" fmla="*/ 461050 h 919492"/>
              <a:gd name="connsiteX3" fmla="*/ 0 w 913091"/>
              <a:gd name="connsiteY3" fmla="*/ 919492 h 919492"/>
              <a:gd name="connsiteX4" fmla="*/ 0 w 913091"/>
              <a:gd name="connsiteY4" fmla="*/ 0 h 919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91" h="919492">
                <a:moveTo>
                  <a:pt x="0" y="0"/>
                </a:moveTo>
                <a:lnTo>
                  <a:pt x="913091" y="0"/>
                </a:lnTo>
                <a:lnTo>
                  <a:pt x="454947" y="461050"/>
                </a:lnTo>
                <a:lnTo>
                  <a:pt x="0" y="919492"/>
                </a:lnTo>
                <a:lnTo>
                  <a:pt x="0" y="0"/>
                </a:lnTo>
                <a:close/>
              </a:path>
            </a:pathLst>
          </a:custGeom>
          <a:solidFill>
            <a:srgbClr val="F6A623"/>
          </a:solidFill>
        </p:spPr>
        <p:txBody>
          <a:bodyPr/>
          <a:lstStyle>
            <a:lvl1pPr marL="0" indent="0">
              <a:buNone/>
              <a:defRPr>
                <a:noFill/>
              </a:defRPr>
            </a:lvl1pPr>
          </a:lstStyle>
          <a:p>
            <a:r>
              <a:rPr lang="en-GB" noProof="0" dirty="0"/>
              <a:t>a</a:t>
            </a:r>
          </a:p>
        </p:txBody>
      </p:sp>
      <p:pic>
        <p:nvPicPr>
          <p:cNvPr id="8" name="Imagen 7">
            <a:extLst>
              <a:ext uri="{FF2B5EF4-FFF2-40B4-BE49-F238E27FC236}">
                <a16:creationId xmlns:a16="http://schemas.microsoft.com/office/drawing/2014/main" id="{4CEBBD2E-086D-C248-A573-CAFC95B66D7E}"/>
              </a:ext>
            </a:extLst>
          </p:cNvPr>
          <p:cNvPicPr>
            <a:picLocks noChangeAspect="1"/>
          </p:cNvPicPr>
          <p:nvPr userDrawn="1"/>
        </p:nvPicPr>
        <p:blipFill>
          <a:blip r:embed="rId3"/>
          <a:stretch>
            <a:fillRect/>
          </a:stretch>
        </p:blipFill>
        <p:spPr>
          <a:xfrm>
            <a:off x="9133933" y="425481"/>
            <a:ext cx="2591050" cy="1295525"/>
          </a:xfrm>
          <a:prstGeom prst="rect">
            <a:avLst/>
          </a:prstGeom>
        </p:spPr>
      </p:pic>
    </p:spTree>
    <p:extLst>
      <p:ext uri="{BB962C8B-B14F-4D97-AF65-F5344CB8AC3E}">
        <p14:creationId xmlns:p14="http://schemas.microsoft.com/office/powerpoint/2010/main" val="1477171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5" name="Marcador de texto 2"/>
          <p:cNvSpPr>
            <a:spLocks noGrp="1"/>
          </p:cNvSpPr>
          <p:nvPr>
            <p:ph type="body" sz="quarter" idx="13" hasCustomPrompt="1"/>
          </p:nvPr>
        </p:nvSpPr>
        <p:spPr>
          <a:xfrm>
            <a:off x="1413746" y="1372195"/>
            <a:ext cx="4789498" cy="1323439"/>
          </a:xfrm>
          <a:prstGeom prst="rect">
            <a:avLst/>
          </a:prstGeom>
        </p:spPr>
        <p:txBody>
          <a:bodyPr>
            <a:normAutofit/>
          </a:bodyPr>
          <a:lstStyle>
            <a:lvl1pPr marL="0" indent="0">
              <a:buNone/>
              <a:defRPr sz="4000" b="1" baseline="0">
                <a:solidFill>
                  <a:srgbClr val="1D344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dirty="0"/>
              <a:t>Human Rights Ending Forced Labour</a:t>
            </a:r>
          </a:p>
        </p:txBody>
      </p:sp>
      <p:sp>
        <p:nvSpPr>
          <p:cNvPr id="6" name="Marcador de texto 23"/>
          <p:cNvSpPr>
            <a:spLocks noGrp="1"/>
          </p:cNvSpPr>
          <p:nvPr>
            <p:ph type="body" sz="quarter" idx="15" hasCustomPrompt="1"/>
          </p:nvPr>
        </p:nvSpPr>
        <p:spPr>
          <a:xfrm>
            <a:off x="1413746" y="2696914"/>
            <a:ext cx="4019550" cy="3219343"/>
          </a:xfrm>
          <a:prstGeom prst="rect">
            <a:avLst/>
          </a:prstGeom>
        </p:spPr>
        <p:txBody>
          <a:bodyPr wrap="square">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800"/>
            </a:lvl1pPr>
            <a:lvl2pPr marL="457200" indent="0">
              <a:buNone/>
              <a:defRPr/>
            </a:lvl2pPr>
            <a:lvl3pPr marL="914400" indent="0">
              <a:buNone/>
              <a:defRPr/>
            </a:lvl3pPr>
            <a:lvl4pPr marL="1371600" indent="0">
              <a:buNone/>
              <a:defRPr/>
            </a:lvl4pPr>
            <a:lvl5pPr marL="1828800" indent="0">
              <a:buNone/>
              <a:defRPr/>
            </a:lvl5pPr>
          </a:lstStyle>
          <a:p>
            <a:pPr algn="l"/>
            <a:r>
              <a:rPr lang="en-GB" sz="1800" noProof="0">
                <a:solidFill>
                  <a:schemeClr val="tx1">
                    <a:lumMod val="85000"/>
                    <a:lumOff val="15000"/>
                  </a:schemeClr>
                </a:solidFill>
                <a:latin typeface="+mn-lt"/>
              </a:rPr>
              <a:t>Lorem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ipsum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dolor</a:t>
            </a:r>
            <a:r>
              <a:rPr lang="en-GB" sz="1800" noProof="0" dirty="0">
                <a:solidFill>
                  <a:schemeClr val="tx1">
                    <a:lumMod val="85000"/>
                    <a:lumOff val="15000"/>
                  </a:schemeClr>
                </a:solidFill>
                <a:latin typeface="+mn-lt"/>
              </a:rPr>
              <a:t> sit </a:t>
            </a:r>
            <a:r>
              <a:rPr lang="en-GB" sz="1800" noProof="0" dirty="0" err="1">
                <a:solidFill>
                  <a:schemeClr val="tx1">
                    <a:lumMod val="85000"/>
                    <a:lumOff val="15000"/>
                  </a:schemeClr>
                </a:solidFill>
                <a:latin typeface="+mn-lt"/>
              </a:rPr>
              <a:t>amet</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diam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donecneque</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nisl</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nibh</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Lorem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ipsum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dolor</a:t>
            </a:r>
            <a:r>
              <a:rPr lang="en-GB" sz="1800" noProof="0" dirty="0">
                <a:solidFill>
                  <a:schemeClr val="tx1">
                    <a:lumMod val="85000"/>
                    <a:lumOff val="15000"/>
                  </a:schemeClr>
                </a:solidFill>
                <a:latin typeface="+mn-lt"/>
              </a:rPr>
              <a:t> sit </a:t>
            </a:r>
            <a:r>
              <a:rPr lang="en-GB" sz="1800" noProof="0" dirty="0" err="1">
                <a:solidFill>
                  <a:schemeClr val="tx1">
                    <a:lumMod val="85000"/>
                    <a:lumOff val="15000"/>
                  </a:schemeClr>
                </a:solidFill>
                <a:latin typeface="+mn-lt"/>
              </a:rPr>
              <a:t>amet</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diam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donecneque</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nisl</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nibh</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Lorem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ipsum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dolor</a:t>
            </a:r>
            <a:r>
              <a:rPr lang="en-GB" sz="1800" noProof="0" dirty="0">
                <a:solidFill>
                  <a:schemeClr val="tx1">
                    <a:lumMod val="85000"/>
                    <a:lumOff val="15000"/>
                  </a:schemeClr>
                </a:solidFill>
                <a:latin typeface="+mn-lt"/>
              </a:rPr>
              <a:t> sit </a:t>
            </a:r>
            <a:r>
              <a:rPr lang="en-GB" sz="1800" noProof="0" dirty="0" err="1">
                <a:solidFill>
                  <a:schemeClr val="tx1">
                    <a:lumMod val="85000"/>
                    <a:lumOff val="15000"/>
                  </a:schemeClr>
                </a:solidFill>
                <a:latin typeface="+mn-lt"/>
              </a:rPr>
              <a:t>amet</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diam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donecneque</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nisl</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nibh</a:t>
            </a:r>
            <a:r>
              <a:rPr lang="en-GB" sz="1800" noProof="0" dirty="0">
                <a:solidFill>
                  <a:schemeClr val="tx1">
                    <a:lumMod val="85000"/>
                    <a:lumOff val="15000"/>
                  </a:schemeClr>
                </a:solidFill>
                <a:latin typeface="+mn-lt"/>
              </a:rPr>
              <a:t>.</a:t>
            </a:r>
          </a:p>
          <a:p>
            <a:pPr algn="l"/>
            <a:r>
              <a:rPr lang="en-GB" sz="1800" noProof="0" dirty="0" err="1">
                <a:solidFill>
                  <a:schemeClr val="tx1">
                    <a:lumMod val="85000"/>
                    <a:lumOff val="15000"/>
                  </a:schemeClr>
                </a:solidFill>
                <a:latin typeface="+mn-lt"/>
              </a:rPr>
              <a:t>Lorem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ipsum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dolor</a:t>
            </a:r>
            <a:r>
              <a:rPr lang="en-GB" sz="1800" noProof="0" dirty="0">
                <a:solidFill>
                  <a:schemeClr val="tx1">
                    <a:lumMod val="85000"/>
                    <a:lumOff val="15000"/>
                  </a:schemeClr>
                </a:solidFill>
                <a:latin typeface="+mn-lt"/>
              </a:rPr>
              <a:t> sit </a:t>
            </a:r>
            <a:r>
              <a:rPr lang="en-GB" sz="1800" noProof="0" dirty="0" err="1">
                <a:solidFill>
                  <a:schemeClr val="tx1">
                    <a:lumMod val="85000"/>
                    <a:lumOff val="15000"/>
                  </a:schemeClr>
                </a:solidFill>
                <a:latin typeface="+mn-lt"/>
              </a:rPr>
              <a:t>amet</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Lorem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ipsum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dolor</a:t>
            </a:r>
            <a:r>
              <a:rPr lang="en-GB" sz="1800" noProof="0" dirty="0">
                <a:solidFill>
                  <a:schemeClr val="tx1">
                    <a:lumMod val="85000"/>
                    <a:lumOff val="15000"/>
                  </a:schemeClr>
                </a:solidFill>
                <a:latin typeface="+mn-lt"/>
              </a:rPr>
              <a:t> sit </a:t>
            </a:r>
            <a:r>
              <a:rPr lang="en-GB" sz="1800" noProof="0" dirty="0" err="1">
                <a:solidFill>
                  <a:schemeClr val="tx1">
                    <a:lumMod val="85000"/>
                    <a:lumOff val="15000"/>
                  </a:schemeClr>
                </a:solidFill>
                <a:latin typeface="+mn-lt"/>
              </a:rPr>
              <a:t>amet</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diam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donecneque</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nisl</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nibh</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diam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donecneque</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nisl</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nibh</a:t>
            </a:r>
            <a:r>
              <a:rPr lang="en-GB" sz="1800" noProof="0" dirty="0">
                <a:solidFill>
                  <a:schemeClr val="tx1">
                    <a:lumMod val="85000"/>
                    <a:lumOff val="15000"/>
                  </a:schemeClr>
                </a:solidFill>
                <a:latin typeface="+mn-lt"/>
              </a:rPr>
              <a:t>.</a:t>
            </a:r>
          </a:p>
          <a:p>
            <a:pPr algn="l"/>
            <a:r>
              <a:rPr lang="en-GB" sz="1800" noProof="0" dirty="0" err="1">
                <a:solidFill>
                  <a:schemeClr val="tx1">
                    <a:lumMod val="85000"/>
                    <a:lumOff val="15000"/>
                  </a:schemeClr>
                </a:solidFill>
                <a:latin typeface="+mn-lt"/>
              </a:rPr>
              <a:t>Lorem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ipsum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dolor</a:t>
            </a:r>
            <a:r>
              <a:rPr lang="en-GB" sz="1800" noProof="0" dirty="0">
                <a:solidFill>
                  <a:schemeClr val="tx1">
                    <a:lumMod val="85000"/>
                    <a:lumOff val="15000"/>
                  </a:schemeClr>
                </a:solidFill>
                <a:latin typeface="+mn-lt"/>
              </a:rPr>
              <a:t> sit </a:t>
            </a:r>
            <a:r>
              <a:rPr lang="en-GB" sz="1800" noProof="0" dirty="0" err="1">
                <a:solidFill>
                  <a:schemeClr val="tx1">
                    <a:lumMod val="85000"/>
                    <a:lumOff val="15000"/>
                  </a:schemeClr>
                </a:solidFill>
                <a:latin typeface="+mn-lt"/>
              </a:rPr>
              <a:t>amet</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diam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donecneque</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nisl</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nibh</a:t>
            </a:r>
            <a:r>
              <a:rPr lang="en-GB" sz="1800" noProof="0" dirty="0">
                <a:solidFill>
                  <a:schemeClr val="tx1">
                    <a:lumMod val="85000"/>
                    <a:lumOff val="15000"/>
                  </a:schemeClr>
                </a:solidFill>
                <a:latin typeface="+mn-lt"/>
              </a:rPr>
              <a:t>.</a:t>
            </a:r>
          </a:p>
          <a:p>
            <a:pPr algn="l"/>
            <a:endParaRPr lang="en-GB" sz="1800" noProof="0" dirty="0">
              <a:solidFill>
                <a:schemeClr val="tx1">
                  <a:lumMod val="85000"/>
                  <a:lumOff val="15000"/>
                </a:schemeClr>
              </a:solidFill>
              <a:latin typeface="+mn-lt"/>
            </a:endParaRPr>
          </a:p>
        </p:txBody>
      </p:sp>
    </p:spTree>
    <p:extLst>
      <p:ext uri="{BB962C8B-B14F-4D97-AF65-F5344CB8AC3E}">
        <p14:creationId xmlns:p14="http://schemas.microsoft.com/office/powerpoint/2010/main" val="502278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18" name="Marcador de imagen 15"/>
          <p:cNvSpPr>
            <a:spLocks noGrp="1"/>
          </p:cNvSpPr>
          <p:nvPr>
            <p:ph type="pic" sz="quarter" idx="11" hasCustomPrompt="1"/>
          </p:nvPr>
        </p:nvSpPr>
        <p:spPr>
          <a:xfrm>
            <a:off x="3122070" y="0"/>
            <a:ext cx="3096000" cy="3384000"/>
          </a:xfrm>
          <a:prstGeom prst="rect">
            <a:avLst/>
          </a:prstGeom>
          <a:solidFill>
            <a:srgbClr val="FBE6C1"/>
          </a:solidFill>
        </p:spPr>
        <p:txBody>
          <a:bodyPr/>
          <a:lstStyle>
            <a:lvl1pPr marL="0" indent="0">
              <a:buNone/>
              <a:defRPr/>
            </a:lvl1pPr>
          </a:lstStyle>
          <a:p>
            <a:r>
              <a:rPr lang="en-GB" noProof="0"/>
              <a:t>Image</a:t>
            </a:r>
          </a:p>
          <a:p>
            <a:endParaRPr lang="en-GB" noProof="0"/>
          </a:p>
        </p:txBody>
      </p:sp>
      <p:sp>
        <p:nvSpPr>
          <p:cNvPr id="19" name="Marcador de imagen 15"/>
          <p:cNvSpPr>
            <a:spLocks noGrp="1"/>
          </p:cNvSpPr>
          <p:nvPr>
            <p:ph type="pic" sz="quarter" idx="12" hasCustomPrompt="1"/>
          </p:nvPr>
        </p:nvSpPr>
        <p:spPr>
          <a:xfrm>
            <a:off x="3122070" y="3427742"/>
            <a:ext cx="3096000" cy="3420000"/>
          </a:xfrm>
          <a:prstGeom prst="rect">
            <a:avLst/>
          </a:prstGeom>
          <a:solidFill>
            <a:srgbClr val="FBE6C1"/>
          </a:solidFill>
        </p:spPr>
        <p:txBody>
          <a:bodyPr/>
          <a:lstStyle>
            <a:lvl1pPr marL="0" indent="0">
              <a:buNone/>
              <a:defRPr/>
            </a:lvl1pPr>
          </a:lstStyle>
          <a:p>
            <a:r>
              <a:rPr lang="en-GB" noProof="0"/>
              <a:t>Image</a:t>
            </a:r>
          </a:p>
          <a:p>
            <a:endParaRPr lang="en-GB" noProof="0"/>
          </a:p>
        </p:txBody>
      </p:sp>
      <p:sp>
        <p:nvSpPr>
          <p:cNvPr id="20" name="Marcador de imagen 15"/>
          <p:cNvSpPr>
            <a:spLocks noGrp="1"/>
          </p:cNvSpPr>
          <p:nvPr>
            <p:ph type="pic" sz="quarter" idx="13" hasCustomPrompt="1"/>
          </p:nvPr>
        </p:nvSpPr>
        <p:spPr>
          <a:xfrm>
            <a:off x="-13587" y="0"/>
            <a:ext cx="3096000" cy="3384000"/>
          </a:xfrm>
          <a:prstGeom prst="rect">
            <a:avLst/>
          </a:prstGeom>
          <a:solidFill>
            <a:srgbClr val="FBE6C1"/>
          </a:solidFill>
        </p:spPr>
        <p:txBody>
          <a:bodyPr/>
          <a:lstStyle>
            <a:lvl1pPr marL="0" indent="0">
              <a:buNone/>
              <a:defRPr/>
            </a:lvl1pPr>
          </a:lstStyle>
          <a:p>
            <a:r>
              <a:rPr lang="en-GB" noProof="0"/>
              <a:t>Image</a:t>
            </a:r>
          </a:p>
          <a:p>
            <a:endParaRPr lang="en-GB" noProof="0"/>
          </a:p>
        </p:txBody>
      </p:sp>
      <p:sp>
        <p:nvSpPr>
          <p:cNvPr id="21" name="Marcador de imagen 15"/>
          <p:cNvSpPr>
            <a:spLocks noGrp="1"/>
          </p:cNvSpPr>
          <p:nvPr>
            <p:ph type="pic" sz="quarter" idx="14" hasCustomPrompt="1"/>
          </p:nvPr>
        </p:nvSpPr>
        <p:spPr>
          <a:xfrm>
            <a:off x="-13587" y="3427742"/>
            <a:ext cx="3096000" cy="3420000"/>
          </a:xfrm>
          <a:prstGeom prst="rect">
            <a:avLst/>
          </a:prstGeom>
          <a:solidFill>
            <a:srgbClr val="FBE6C1"/>
          </a:solidFill>
        </p:spPr>
        <p:txBody>
          <a:bodyPr/>
          <a:lstStyle>
            <a:lvl1pPr marL="0" indent="0">
              <a:buNone/>
              <a:defRPr/>
            </a:lvl1pPr>
          </a:lstStyle>
          <a:p>
            <a:r>
              <a:rPr lang="en-GB" noProof="0"/>
              <a:t>Image</a:t>
            </a:r>
          </a:p>
          <a:p>
            <a:endParaRPr lang="en-GB" noProof="0"/>
          </a:p>
        </p:txBody>
      </p:sp>
      <p:sp>
        <p:nvSpPr>
          <p:cNvPr id="4" name="Marcador de texto 3">
            <a:extLst>
              <a:ext uri="{FF2B5EF4-FFF2-40B4-BE49-F238E27FC236}">
                <a16:creationId xmlns:a16="http://schemas.microsoft.com/office/drawing/2014/main" id="{2E18F7A5-50FC-FF47-8AC0-48901B8928F0}"/>
              </a:ext>
            </a:extLst>
          </p:cNvPr>
          <p:cNvSpPr>
            <a:spLocks noGrp="1"/>
          </p:cNvSpPr>
          <p:nvPr>
            <p:ph type="body" sz="quarter" idx="15" hasCustomPrompt="1"/>
          </p:nvPr>
        </p:nvSpPr>
        <p:spPr>
          <a:xfrm>
            <a:off x="6740525" y="3196909"/>
            <a:ext cx="4613275" cy="461665"/>
          </a:xfrm>
        </p:spPr>
        <p:txBody>
          <a:bodyPr anchor="ctr" anchorCtr="0">
            <a:normAutofit/>
          </a:bodyPr>
          <a:lstStyle>
            <a:lvl2pPr>
              <a:defRPr/>
            </a:lvl2pPr>
            <a:lvl3pPr>
              <a:defRPr/>
            </a:lvl3pPr>
            <a:lvl4pPr>
              <a:defRPr/>
            </a:lvl4pPr>
            <a:lvl5pPr>
              <a:defRPr/>
            </a:lvl5pPr>
            <a:lvl6pPr marL="2286000" indent="0">
              <a:buNone/>
              <a:defRPr/>
            </a:lvl6pPr>
          </a:lstStyle>
          <a:p>
            <a:r>
              <a:rPr lang="en-GB" noProof="0"/>
              <a:t>Level 1</a:t>
            </a:r>
          </a:p>
        </p:txBody>
      </p:sp>
    </p:spTree>
    <p:extLst>
      <p:ext uri="{BB962C8B-B14F-4D97-AF65-F5344CB8AC3E}">
        <p14:creationId xmlns:p14="http://schemas.microsoft.com/office/powerpoint/2010/main" val="356426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ightlight">
    <p:spTree>
      <p:nvGrpSpPr>
        <p:cNvPr id="1" name=""/>
        <p:cNvGrpSpPr/>
        <p:nvPr/>
      </p:nvGrpSpPr>
      <p:grpSpPr>
        <a:xfrm>
          <a:off x="0" y="0"/>
          <a:ext cx="0" cy="0"/>
          <a:chOff x="0" y="0"/>
          <a:chExt cx="0" cy="0"/>
        </a:xfrm>
      </p:grpSpPr>
      <p:sp>
        <p:nvSpPr>
          <p:cNvPr id="10" name="Rectángulo 9"/>
          <p:cNvSpPr/>
          <p:nvPr/>
        </p:nvSpPr>
        <p:spPr>
          <a:xfrm>
            <a:off x="-7257" y="0"/>
            <a:ext cx="3121918" cy="6858000"/>
          </a:xfrm>
          <a:prstGeom prst="rect">
            <a:avLst/>
          </a:prstGeom>
          <a:solidFill>
            <a:srgbClr val="F6A62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9" name="Marcador de imagen 15"/>
          <p:cNvSpPr>
            <a:spLocks noGrp="1"/>
          </p:cNvSpPr>
          <p:nvPr>
            <p:ph type="pic" sz="quarter" idx="11" hasCustomPrompt="1"/>
          </p:nvPr>
        </p:nvSpPr>
        <p:spPr>
          <a:xfrm>
            <a:off x="3107958" y="0"/>
            <a:ext cx="3110112" cy="6858000"/>
          </a:xfrm>
          <a:prstGeom prst="rect">
            <a:avLst/>
          </a:prstGeom>
          <a:solidFill>
            <a:srgbClr val="FBE6C1"/>
          </a:solidFill>
        </p:spPr>
        <p:txBody>
          <a:bodyPr/>
          <a:lstStyle>
            <a:lvl1pPr marL="0" indent="0">
              <a:buNone/>
              <a:defRPr/>
            </a:lvl1pPr>
          </a:lstStyle>
          <a:p>
            <a:r>
              <a:rPr lang="en-GB" noProof="0"/>
              <a:t>Image</a:t>
            </a:r>
          </a:p>
          <a:p>
            <a:endParaRPr lang="en-GB" noProof="0"/>
          </a:p>
        </p:txBody>
      </p:sp>
      <p:sp>
        <p:nvSpPr>
          <p:cNvPr id="21" name="Marcador de texto 2"/>
          <p:cNvSpPr>
            <a:spLocks noGrp="1"/>
          </p:cNvSpPr>
          <p:nvPr>
            <p:ph type="body" sz="quarter" idx="19" hasCustomPrompt="1"/>
          </p:nvPr>
        </p:nvSpPr>
        <p:spPr>
          <a:xfrm>
            <a:off x="431463" y="2541307"/>
            <a:ext cx="2215541" cy="1775385"/>
          </a:xfrm>
          <a:prstGeom prst="rect">
            <a:avLst/>
          </a:prstGeom>
        </p:spPr>
        <p:txBody>
          <a:bodyPr>
            <a:normAutofit/>
          </a:bodyPr>
          <a:lstStyle>
            <a:lvl1pPr marL="0" indent="0">
              <a:buNone/>
              <a:defRPr sz="40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a:t>Some Title here</a:t>
            </a:r>
          </a:p>
        </p:txBody>
      </p:sp>
      <p:sp>
        <p:nvSpPr>
          <p:cNvPr id="24" name="Marcador de texto 2"/>
          <p:cNvSpPr>
            <a:spLocks noGrp="1"/>
          </p:cNvSpPr>
          <p:nvPr>
            <p:ph type="body" sz="quarter" idx="13" hasCustomPrompt="1"/>
          </p:nvPr>
        </p:nvSpPr>
        <p:spPr>
          <a:xfrm>
            <a:off x="6679023" y="1489612"/>
            <a:ext cx="4019550" cy="523220"/>
          </a:xfrm>
          <a:prstGeom prst="rect">
            <a:avLst/>
          </a:prstGeom>
        </p:spPr>
        <p:txBody>
          <a:bodyPr>
            <a:normAutofit/>
          </a:bodyPr>
          <a:lstStyle>
            <a:lvl1pPr marL="0" indent="0">
              <a:buNone/>
              <a:defRPr sz="2800" b="1" baseline="0">
                <a:solidFill>
                  <a:srgbClr val="1D344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dirty="0"/>
              <a:t>Some Title Here</a:t>
            </a:r>
          </a:p>
        </p:txBody>
      </p:sp>
      <p:sp>
        <p:nvSpPr>
          <p:cNvPr id="3" name="Marcador de texto 2">
            <a:extLst>
              <a:ext uri="{FF2B5EF4-FFF2-40B4-BE49-F238E27FC236}">
                <a16:creationId xmlns:a16="http://schemas.microsoft.com/office/drawing/2014/main" id="{631546D7-DC4B-C94B-9B6A-C18506104911}"/>
              </a:ext>
            </a:extLst>
          </p:cNvPr>
          <p:cNvSpPr>
            <a:spLocks noGrp="1"/>
          </p:cNvSpPr>
          <p:nvPr>
            <p:ph type="body" sz="quarter" idx="20" hasCustomPrompt="1"/>
          </p:nvPr>
        </p:nvSpPr>
        <p:spPr>
          <a:xfrm>
            <a:off x="6678613" y="3483918"/>
            <a:ext cx="4019550" cy="461665"/>
          </a:xfrm>
        </p:spPr>
        <p:txBody>
          <a:bodyPr anchor="ctr" anchorCtr="0">
            <a:normAutofit/>
          </a:bodyPr>
          <a:lstStyle/>
          <a:p>
            <a:r>
              <a:rPr lang="en-GB" noProof="0" dirty="0"/>
              <a:t>Level 1</a:t>
            </a:r>
          </a:p>
        </p:txBody>
      </p:sp>
    </p:spTree>
    <p:extLst>
      <p:ext uri="{BB962C8B-B14F-4D97-AF65-F5344CB8AC3E}">
        <p14:creationId xmlns:p14="http://schemas.microsoft.com/office/powerpoint/2010/main" val="945117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 Section 1">
    <p:spTree>
      <p:nvGrpSpPr>
        <p:cNvPr id="1" name=""/>
        <p:cNvGrpSpPr/>
        <p:nvPr/>
      </p:nvGrpSpPr>
      <p:grpSpPr>
        <a:xfrm>
          <a:off x="0" y="0"/>
          <a:ext cx="0" cy="0"/>
          <a:chOff x="0" y="0"/>
          <a:chExt cx="0" cy="0"/>
        </a:xfrm>
      </p:grpSpPr>
      <p:sp>
        <p:nvSpPr>
          <p:cNvPr id="16" name="Marcador de imagen 15"/>
          <p:cNvSpPr>
            <a:spLocks noGrp="1"/>
          </p:cNvSpPr>
          <p:nvPr>
            <p:ph type="pic" sz="quarter" idx="10" hasCustomPrompt="1"/>
          </p:nvPr>
        </p:nvSpPr>
        <p:spPr>
          <a:xfrm>
            <a:off x="0" y="0"/>
            <a:ext cx="12192000" cy="6858000"/>
          </a:xfrm>
          <a:prstGeom prst="rect">
            <a:avLst/>
          </a:prstGeom>
          <a:solidFill>
            <a:srgbClr val="FBE6C1"/>
          </a:solidFill>
        </p:spPr>
        <p:txBody>
          <a:bodyPr/>
          <a:lstStyle>
            <a:lvl1pPr marL="0" indent="0">
              <a:buNone/>
              <a:defRPr/>
            </a:lvl1pPr>
          </a:lstStyle>
          <a:p>
            <a:r>
              <a:rPr lang="en-GB" noProof="0"/>
              <a:t>Image</a:t>
            </a:r>
          </a:p>
          <a:p>
            <a:endParaRPr lang="en-GB" noProof="0"/>
          </a:p>
        </p:txBody>
      </p:sp>
      <p:sp>
        <p:nvSpPr>
          <p:cNvPr id="28" name="Marcador de imagen 27"/>
          <p:cNvSpPr>
            <a:spLocks noGrp="1"/>
          </p:cNvSpPr>
          <p:nvPr>
            <p:ph type="pic" sz="quarter" idx="13" hasCustomPrompt="1"/>
          </p:nvPr>
        </p:nvSpPr>
        <p:spPr>
          <a:xfrm>
            <a:off x="3108325" y="0"/>
            <a:ext cx="9083675" cy="2733675"/>
          </a:xfrm>
          <a:prstGeom prst="rect">
            <a:avLst/>
          </a:prstGeom>
          <a:solidFill>
            <a:srgbClr val="FFFFFF">
              <a:alpha val="75000"/>
            </a:srgbClr>
          </a:solidFill>
        </p:spPr>
        <p:txBody>
          <a:bodyPr/>
          <a:lstStyle>
            <a:lvl1pPr marL="0" indent="0">
              <a:buNone/>
              <a:defRPr>
                <a:noFill/>
              </a:defRPr>
            </a:lvl1pPr>
          </a:lstStyle>
          <a:p>
            <a:r>
              <a:rPr lang="en-GB" noProof="0" dirty="0"/>
              <a:t>Background</a:t>
            </a:r>
          </a:p>
        </p:txBody>
      </p:sp>
      <p:sp>
        <p:nvSpPr>
          <p:cNvPr id="22" name="Marcador de texto 21"/>
          <p:cNvSpPr>
            <a:spLocks noGrp="1"/>
          </p:cNvSpPr>
          <p:nvPr>
            <p:ph type="body" sz="quarter" idx="11" hasCustomPrompt="1"/>
          </p:nvPr>
        </p:nvSpPr>
        <p:spPr>
          <a:xfrm>
            <a:off x="3523299" y="958304"/>
            <a:ext cx="7561263" cy="646331"/>
          </a:xfrm>
          <a:prstGeom prst="rect">
            <a:avLst/>
          </a:prstGeom>
        </p:spPr>
        <p:txBody>
          <a:bodyPr>
            <a:normAutofit/>
          </a:bodyPr>
          <a:lstStyle>
            <a:lvl1pPr marL="0" indent="0">
              <a:buNone/>
              <a:defRPr sz="3600" b="1"/>
            </a:lvl1pPr>
            <a:lvl2pPr marL="457200" indent="0">
              <a:buNone/>
              <a:defRPr/>
            </a:lvl2pPr>
            <a:lvl3pPr marL="914400" indent="0">
              <a:buNone/>
              <a:defRPr/>
            </a:lvl3pPr>
            <a:lvl4pPr marL="1371600" indent="0">
              <a:buNone/>
              <a:defRPr/>
            </a:lvl4pPr>
            <a:lvl5pPr marL="1828800" indent="0">
              <a:buNone/>
              <a:defRPr/>
            </a:lvl5pPr>
          </a:lstStyle>
          <a:p>
            <a:pPr lvl="0"/>
            <a:r>
              <a:rPr lang="en-GB" noProof="0" dirty="0" err="1"/>
              <a:t>Lorem</a:t>
            </a:r>
            <a:r>
              <a:rPr lang="en-GB" noProof="0" dirty="0"/>
              <a:t> </a:t>
            </a:r>
            <a:r>
              <a:rPr lang="en-GB" noProof="0" dirty="0" err="1"/>
              <a:t>ipsum</a:t>
            </a:r>
            <a:r>
              <a:rPr lang="en-GB" noProof="0" dirty="0"/>
              <a:t> </a:t>
            </a:r>
            <a:r>
              <a:rPr lang="en-GB" noProof="0" dirty="0" err="1"/>
              <a:t>dolor</a:t>
            </a:r>
            <a:r>
              <a:rPr lang="en-GB" noProof="0" dirty="0"/>
              <a:t> sit </a:t>
            </a:r>
            <a:r>
              <a:rPr lang="en-GB" noProof="0" dirty="0" err="1"/>
              <a:t>amet</a:t>
            </a:r>
            <a:endParaRPr lang="en-GB" noProof="0" dirty="0"/>
          </a:p>
        </p:txBody>
      </p:sp>
      <p:sp>
        <p:nvSpPr>
          <p:cNvPr id="24" name="Marcador de texto 23"/>
          <p:cNvSpPr>
            <a:spLocks noGrp="1"/>
          </p:cNvSpPr>
          <p:nvPr>
            <p:ph type="body" sz="quarter" idx="12" hasCustomPrompt="1"/>
          </p:nvPr>
        </p:nvSpPr>
        <p:spPr>
          <a:xfrm>
            <a:off x="3531235" y="1618704"/>
            <a:ext cx="7553325" cy="944235"/>
          </a:xfrm>
          <a:prstGeom prst="rect">
            <a:avLst/>
          </a:prstGeom>
        </p:spPr>
        <p:txBody>
          <a:bodyPr>
            <a:normAutofit/>
          </a:bodyPr>
          <a:lstStyle>
            <a:lvl1pPr marL="0" indent="0" algn="l">
              <a:buNone/>
              <a:defRPr sz="1800"/>
            </a:lvl1pPr>
            <a:lvl2pPr marL="457200" indent="0">
              <a:buNone/>
              <a:defRPr/>
            </a:lvl2pPr>
            <a:lvl3pPr marL="914400" indent="0">
              <a:buNone/>
              <a:defRPr/>
            </a:lvl3pPr>
            <a:lvl4pPr marL="1371600" indent="0">
              <a:buNone/>
              <a:defRPr/>
            </a:lvl4pPr>
            <a:lvl5pPr marL="1828800" indent="0">
              <a:buNone/>
              <a:defRPr/>
            </a:lvl5pPr>
          </a:lstStyle>
          <a:p>
            <a:pPr algn="l"/>
            <a:r>
              <a:rPr lang="en-GB" sz="1800" noProof="0" dirty="0" err="1">
                <a:solidFill>
                  <a:schemeClr val="tx1">
                    <a:lumMod val="85000"/>
                    <a:lumOff val="15000"/>
                  </a:schemeClr>
                </a:solidFill>
                <a:latin typeface="+mn-lt"/>
              </a:rPr>
              <a:t>Lorem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ipsum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dolor</a:t>
            </a:r>
            <a:r>
              <a:rPr lang="en-GB" sz="1800" noProof="0" dirty="0">
                <a:solidFill>
                  <a:schemeClr val="tx1">
                    <a:lumMod val="85000"/>
                    <a:lumOff val="15000"/>
                  </a:schemeClr>
                </a:solidFill>
                <a:latin typeface="+mn-lt"/>
              </a:rPr>
              <a:t> sit </a:t>
            </a:r>
            <a:r>
              <a:rPr lang="en-GB" sz="1800" noProof="0" dirty="0" err="1">
                <a:solidFill>
                  <a:schemeClr val="tx1">
                    <a:lumMod val="85000"/>
                    <a:lumOff val="15000"/>
                  </a:schemeClr>
                </a:solidFill>
                <a:latin typeface="+mn-lt"/>
              </a:rPr>
              <a:t>amet</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diam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donecneque</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nisl</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nibh</a:t>
            </a:r>
            <a:r>
              <a:rPr lang="en-GB" sz="1800" noProof="0" dirty="0">
                <a:solidFill>
                  <a:schemeClr val="tx1">
                    <a:lumMod val="85000"/>
                    <a:lumOff val="15000"/>
                  </a:schemeClr>
                </a:solidFill>
                <a:latin typeface="+mn-lt"/>
              </a:rPr>
              <a:t>, ante </a:t>
            </a:r>
            <a:r>
              <a:rPr lang="en-GB" sz="1800" noProof="0" dirty="0" err="1">
                <a:solidFill>
                  <a:schemeClr val="tx1">
                    <a:lumMod val="85000"/>
                    <a:lumOff val="15000"/>
                  </a:schemeClr>
                </a:solidFill>
                <a:latin typeface="+mn-lt"/>
              </a:rPr>
              <a:t>rutrum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dolor</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Senectus</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urna</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justo</a:t>
            </a:r>
            <a:r>
              <a:rPr lang="en-GB" sz="1800" noProof="0" dirty="0">
                <a:solidFill>
                  <a:schemeClr val="tx1">
                    <a:lumMod val="85000"/>
                    <a:lumOff val="15000"/>
                  </a:schemeClr>
                </a:solidFill>
                <a:latin typeface="+mn-lt"/>
              </a:rPr>
              <a:t>, dis </a:t>
            </a:r>
            <a:r>
              <a:rPr lang="en-GB" sz="1800" noProof="0" dirty="0" err="1">
                <a:solidFill>
                  <a:schemeClr val="tx1">
                    <a:lumMod val="85000"/>
                    <a:lumOff val="15000"/>
                  </a:schemeClr>
                </a:solidFill>
                <a:latin typeface="+mn-lt"/>
              </a:rPr>
              <a:t>tristique</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puruscommodo</a:t>
            </a:r>
            <a:r>
              <a:rPr lang="en-GB" sz="1800" noProof="0" dirty="0">
                <a:solidFill>
                  <a:schemeClr val="tx1">
                    <a:lumMod val="85000"/>
                    <a:lumOff val="15000"/>
                  </a:schemeClr>
                </a:solidFill>
                <a:latin typeface="+mn-lt"/>
              </a:rPr>
              <a:t> at. </a:t>
            </a:r>
            <a:r>
              <a:rPr lang="en-GB" sz="1800" noProof="0" dirty="0" err="1">
                <a:solidFill>
                  <a:schemeClr val="tx1">
                    <a:lumMod val="85000"/>
                    <a:lumOff val="15000"/>
                  </a:schemeClr>
                </a:solidFill>
                <a:latin typeface="+mn-lt"/>
              </a:rPr>
              <a:t>Donec</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nullam</a:t>
            </a:r>
            <a:r>
              <a:rPr lang="en-GB" sz="1800" noProof="0" dirty="0">
                <a:solidFill>
                  <a:schemeClr val="tx1">
                    <a:lumMod val="85000"/>
                    <a:lumOff val="15000"/>
                  </a:schemeClr>
                </a:solidFill>
                <a:latin typeface="+mn-lt"/>
              </a:rPr>
              <a:t> </a:t>
            </a:r>
            <a:r>
              <a:rPr lang="en-GB" sz="1800" noProof="0" dirty="0" err="1">
                <a:solidFill>
                  <a:schemeClr val="tx1">
                    <a:lumMod val="85000"/>
                    <a:lumOff val="15000"/>
                  </a:schemeClr>
                </a:solidFill>
                <a:latin typeface="+mn-lt"/>
              </a:rPr>
              <a:t>pede</a:t>
            </a:r>
            <a:r>
              <a:rPr lang="en-GB" sz="1800" noProof="0" dirty="0">
                <a:solidFill>
                  <a:schemeClr val="tx1">
                    <a:lumMod val="85000"/>
                    <a:lumOff val="15000"/>
                  </a:schemeClr>
                </a:solidFill>
                <a:latin typeface="+mn-lt"/>
              </a:rPr>
              <a:t>, non.</a:t>
            </a:r>
          </a:p>
        </p:txBody>
      </p:sp>
    </p:spTree>
    <p:extLst>
      <p:ext uri="{BB962C8B-B14F-4D97-AF65-F5344CB8AC3E}">
        <p14:creationId xmlns:p14="http://schemas.microsoft.com/office/powerpoint/2010/main" val="188994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16"/>
          <p:cNvSpPr txBox="1"/>
          <p:nvPr userDrawn="1"/>
        </p:nvSpPr>
        <p:spPr>
          <a:xfrm>
            <a:off x="10906678" y="6176963"/>
            <a:ext cx="914399" cy="276999"/>
          </a:xfrm>
          <a:prstGeom prst="rect">
            <a:avLst/>
          </a:prstGeom>
          <a:noFill/>
        </p:spPr>
        <p:txBody>
          <a:bodyPr wrap="square" rtlCol="0">
            <a:spAutoFit/>
          </a:bodyPr>
          <a:lstStyle/>
          <a:p>
            <a:pPr algn="ctr"/>
            <a:fld id="{7E98A2E1-7DE1-403D-8411-A4F6CC826676}" type="slidenum">
              <a:rPr lang="en-GB" sz="1200" b="1" noProof="0" smtClean="0">
                <a:solidFill>
                  <a:srgbClr val="1D344D"/>
                </a:solidFill>
                <a:latin typeface="+mn-lt"/>
              </a:rPr>
              <a:pPr algn="ctr"/>
              <a:t>‹N°›</a:t>
            </a:fld>
            <a:endParaRPr lang="en-GB" b="1" noProof="0" dirty="0">
              <a:solidFill>
                <a:srgbClr val="1D344D"/>
              </a:solidFill>
              <a:latin typeface="+mn-lt"/>
            </a:endParaRPr>
          </a:p>
        </p:txBody>
      </p:sp>
      <p:sp>
        <p:nvSpPr>
          <p:cNvPr id="8" name="Marcador de texto 2">
            <a:extLst>
              <a:ext uri="{FF2B5EF4-FFF2-40B4-BE49-F238E27FC236}">
                <a16:creationId xmlns:a16="http://schemas.microsoft.com/office/drawing/2014/main" id="{F023D697-A799-D64A-9C84-BD12F565A6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pic>
        <p:nvPicPr>
          <p:cNvPr id="5" name="Imagen 4">
            <a:extLst>
              <a:ext uri="{FF2B5EF4-FFF2-40B4-BE49-F238E27FC236}">
                <a16:creationId xmlns:a16="http://schemas.microsoft.com/office/drawing/2014/main" id="{9C8CD0EE-018F-C340-9D9B-5D5AC680226A}"/>
              </a:ext>
            </a:extLst>
          </p:cNvPr>
          <p:cNvPicPr>
            <a:picLocks noChangeAspect="1"/>
          </p:cNvPicPr>
          <p:nvPr userDrawn="1"/>
        </p:nvPicPr>
        <p:blipFill>
          <a:blip r:embed="rId19"/>
          <a:stretch>
            <a:fillRect/>
          </a:stretch>
        </p:blipFill>
        <p:spPr>
          <a:xfrm>
            <a:off x="9710620" y="673778"/>
            <a:ext cx="1716918" cy="376517"/>
          </a:xfrm>
          <a:prstGeom prst="rect">
            <a:avLst/>
          </a:prstGeom>
        </p:spPr>
      </p:pic>
    </p:spTree>
    <p:extLst>
      <p:ext uri="{BB962C8B-B14F-4D97-AF65-F5344CB8AC3E}">
        <p14:creationId xmlns:p14="http://schemas.microsoft.com/office/powerpoint/2010/main" val="610515434"/>
      </p:ext>
    </p:extLst>
  </p:cSld>
  <p:clrMap bg1="lt1" tx1="dk1" bg2="lt2" tx2="dk2" accent1="accent1" accent2="accent2" accent3="accent3" accent4="accent4" accent5="accent5" accent6="accent6" hlink="hlink" folHlink="folHlink"/>
  <p:sldLayoutIdLst>
    <p:sldLayoutId id="2147483685" r:id="rId1"/>
    <p:sldLayoutId id="2147483665" r:id="rId2"/>
    <p:sldLayoutId id="2147483649" r:id="rId3"/>
    <p:sldLayoutId id="2147483687" r:id="rId4"/>
    <p:sldLayoutId id="2147483650" r:id="rId5"/>
    <p:sldLayoutId id="2147483666"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63" r:id="rId15"/>
    <p:sldLayoutId id="2147483659" r:id="rId16"/>
    <p:sldLayoutId id="214748368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57200" indent="-457200" algn="l" defTabSz="914400" rtl="0" eaLnBrk="1" latinLnBrk="0" hangingPunct="1">
        <a:lnSpc>
          <a:spcPct val="100000"/>
        </a:lnSpc>
        <a:spcBef>
          <a:spcPts val="1000"/>
        </a:spcBef>
        <a:buFontTx/>
        <a:buBlip>
          <a:blip r:embed="rId20"/>
        </a:buBlip>
        <a:defRPr sz="2400" kern="1200">
          <a:solidFill>
            <a:schemeClr val="tx1"/>
          </a:solidFill>
          <a:latin typeface="+mn-lt"/>
          <a:ea typeface="+mn-ea"/>
          <a:cs typeface="+mn-cs"/>
        </a:defRPr>
      </a:lvl1pPr>
      <a:lvl2pPr marL="684000" indent="-228600" algn="l" defTabSz="914400" rtl="0" eaLnBrk="1" latinLnBrk="0" hangingPunct="1">
        <a:lnSpc>
          <a:spcPct val="100000"/>
        </a:lnSpc>
        <a:spcBef>
          <a:spcPts val="1100"/>
        </a:spcBef>
        <a:buFontTx/>
        <a:buBlip>
          <a:blip r:embed="rId20"/>
        </a:buBlip>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1100"/>
        </a:spcBef>
        <a:buFontTx/>
        <a:buBlip>
          <a:blip r:embed="rId20"/>
        </a:buBlip>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1100"/>
        </a:spcBef>
        <a:buFontTx/>
        <a:buBlip>
          <a:blip r:embed="rId20"/>
        </a:buBlip>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1100"/>
        </a:spcBef>
        <a:buFontTx/>
        <a:buBlip>
          <a:blip r:embed="rId20"/>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3" Type="http://schemas.openxmlformats.org/officeDocument/2006/relationships/image" Target="../media/image25.png"/><Relationship Id="rId21" Type="http://schemas.openxmlformats.org/officeDocument/2006/relationships/image" Target="../media/image43.png"/><Relationship Id="rId34" Type="http://schemas.openxmlformats.org/officeDocument/2006/relationships/image" Target="../media/image56.png"/><Relationship Id="rId42" Type="http://schemas.openxmlformats.org/officeDocument/2006/relationships/image" Target="../media/image64.png"/><Relationship Id="rId47" Type="http://schemas.openxmlformats.org/officeDocument/2006/relationships/image" Target="../media/image69.png"/><Relationship Id="rId50" Type="http://schemas.openxmlformats.org/officeDocument/2006/relationships/image" Target="../media/image72.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 Id="rId46" Type="http://schemas.openxmlformats.org/officeDocument/2006/relationships/image" Target="../media/image68.png"/><Relationship Id="rId2" Type="http://schemas.openxmlformats.org/officeDocument/2006/relationships/image" Target="../media/image24.png"/><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41" Type="http://schemas.openxmlformats.org/officeDocument/2006/relationships/image" Target="../media/image63.png"/><Relationship Id="rId1" Type="http://schemas.openxmlformats.org/officeDocument/2006/relationships/slideLayout" Target="../slideLayouts/slideLayout16.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45" Type="http://schemas.openxmlformats.org/officeDocument/2006/relationships/image" Target="../media/image67.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49" Type="http://schemas.openxmlformats.org/officeDocument/2006/relationships/image" Target="../media/image71.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4" Type="http://schemas.openxmlformats.org/officeDocument/2006/relationships/image" Target="../media/image66.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43" Type="http://schemas.openxmlformats.org/officeDocument/2006/relationships/image" Target="../media/image65.png"/><Relationship Id="rId48" Type="http://schemas.openxmlformats.org/officeDocument/2006/relationships/image" Target="../media/image70.png"/><Relationship Id="rId8" Type="http://schemas.openxmlformats.org/officeDocument/2006/relationships/image" Target="../media/image30.png"/></Relationships>
</file>

<file path=ppt/slides/_rels/slide13.xml.rels><?xml version="1.0" encoding="UTF-8" standalone="yes"?>
<Relationships xmlns="http://schemas.openxmlformats.org/package/2006/relationships"><Relationship Id="rId13" Type="http://schemas.openxmlformats.org/officeDocument/2006/relationships/image" Target="../media/image83.png"/><Relationship Id="rId18" Type="http://schemas.openxmlformats.org/officeDocument/2006/relationships/image" Target="../media/image88.png"/><Relationship Id="rId26" Type="http://schemas.openxmlformats.org/officeDocument/2006/relationships/image" Target="../media/image96.png"/><Relationship Id="rId39" Type="http://schemas.openxmlformats.org/officeDocument/2006/relationships/image" Target="../media/image109.png"/><Relationship Id="rId3" Type="http://schemas.openxmlformats.org/officeDocument/2006/relationships/image" Target="../media/image73.png"/><Relationship Id="rId21" Type="http://schemas.openxmlformats.org/officeDocument/2006/relationships/image" Target="../media/image91.png"/><Relationship Id="rId34" Type="http://schemas.openxmlformats.org/officeDocument/2006/relationships/image" Target="../media/image104.png"/><Relationship Id="rId42" Type="http://schemas.openxmlformats.org/officeDocument/2006/relationships/image" Target="../media/image112.png"/><Relationship Id="rId47" Type="http://schemas.openxmlformats.org/officeDocument/2006/relationships/image" Target="../media/image117.png"/><Relationship Id="rId50" Type="http://schemas.openxmlformats.org/officeDocument/2006/relationships/image" Target="../media/image120.png"/><Relationship Id="rId7" Type="http://schemas.openxmlformats.org/officeDocument/2006/relationships/image" Target="../media/image77.png"/><Relationship Id="rId12" Type="http://schemas.openxmlformats.org/officeDocument/2006/relationships/image" Target="../media/image82.png"/><Relationship Id="rId17" Type="http://schemas.openxmlformats.org/officeDocument/2006/relationships/image" Target="../media/image87.png"/><Relationship Id="rId25" Type="http://schemas.openxmlformats.org/officeDocument/2006/relationships/image" Target="../media/image95.png"/><Relationship Id="rId33" Type="http://schemas.openxmlformats.org/officeDocument/2006/relationships/image" Target="../media/image103.png"/><Relationship Id="rId38" Type="http://schemas.openxmlformats.org/officeDocument/2006/relationships/image" Target="../media/image108.png"/><Relationship Id="rId46" Type="http://schemas.openxmlformats.org/officeDocument/2006/relationships/image" Target="../media/image116.png"/><Relationship Id="rId2" Type="http://schemas.openxmlformats.org/officeDocument/2006/relationships/notesSlide" Target="../notesSlides/notesSlide4.xml"/><Relationship Id="rId16" Type="http://schemas.openxmlformats.org/officeDocument/2006/relationships/image" Target="../media/image86.png"/><Relationship Id="rId20" Type="http://schemas.openxmlformats.org/officeDocument/2006/relationships/image" Target="../media/image90.png"/><Relationship Id="rId29" Type="http://schemas.openxmlformats.org/officeDocument/2006/relationships/image" Target="../media/image99.png"/><Relationship Id="rId41" Type="http://schemas.openxmlformats.org/officeDocument/2006/relationships/image" Target="../media/image111.png"/><Relationship Id="rId1" Type="http://schemas.openxmlformats.org/officeDocument/2006/relationships/slideLayout" Target="../slideLayouts/slideLayout16.xml"/><Relationship Id="rId6" Type="http://schemas.openxmlformats.org/officeDocument/2006/relationships/image" Target="../media/image76.png"/><Relationship Id="rId11" Type="http://schemas.openxmlformats.org/officeDocument/2006/relationships/image" Target="../media/image81.png"/><Relationship Id="rId24" Type="http://schemas.openxmlformats.org/officeDocument/2006/relationships/image" Target="../media/image94.png"/><Relationship Id="rId32" Type="http://schemas.openxmlformats.org/officeDocument/2006/relationships/image" Target="../media/image102.png"/><Relationship Id="rId37" Type="http://schemas.openxmlformats.org/officeDocument/2006/relationships/image" Target="../media/image107.png"/><Relationship Id="rId40" Type="http://schemas.openxmlformats.org/officeDocument/2006/relationships/image" Target="../media/image110.png"/><Relationship Id="rId45" Type="http://schemas.openxmlformats.org/officeDocument/2006/relationships/image" Target="../media/image115.png"/><Relationship Id="rId5" Type="http://schemas.openxmlformats.org/officeDocument/2006/relationships/image" Target="../media/image75.png"/><Relationship Id="rId15" Type="http://schemas.openxmlformats.org/officeDocument/2006/relationships/image" Target="../media/image85.png"/><Relationship Id="rId23" Type="http://schemas.openxmlformats.org/officeDocument/2006/relationships/image" Target="../media/image93.png"/><Relationship Id="rId28" Type="http://schemas.openxmlformats.org/officeDocument/2006/relationships/image" Target="../media/image98.png"/><Relationship Id="rId36" Type="http://schemas.openxmlformats.org/officeDocument/2006/relationships/image" Target="../media/image106.png"/><Relationship Id="rId49" Type="http://schemas.openxmlformats.org/officeDocument/2006/relationships/image" Target="../media/image119.png"/><Relationship Id="rId10" Type="http://schemas.openxmlformats.org/officeDocument/2006/relationships/image" Target="../media/image80.png"/><Relationship Id="rId19" Type="http://schemas.openxmlformats.org/officeDocument/2006/relationships/image" Target="../media/image89.png"/><Relationship Id="rId31" Type="http://schemas.openxmlformats.org/officeDocument/2006/relationships/image" Target="../media/image101.png"/><Relationship Id="rId44" Type="http://schemas.openxmlformats.org/officeDocument/2006/relationships/image" Target="../media/image114.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84.png"/><Relationship Id="rId22" Type="http://schemas.openxmlformats.org/officeDocument/2006/relationships/image" Target="../media/image92.png"/><Relationship Id="rId27" Type="http://schemas.openxmlformats.org/officeDocument/2006/relationships/image" Target="../media/image97.png"/><Relationship Id="rId30" Type="http://schemas.openxmlformats.org/officeDocument/2006/relationships/image" Target="../media/image100.png"/><Relationship Id="rId35" Type="http://schemas.openxmlformats.org/officeDocument/2006/relationships/image" Target="../media/image105.png"/><Relationship Id="rId43" Type="http://schemas.openxmlformats.org/officeDocument/2006/relationships/image" Target="../media/image113.png"/><Relationship Id="rId48" Type="http://schemas.openxmlformats.org/officeDocument/2006/relationships/image" Target="../media/image118.png"/><Relationship Id="rId8" Type="http://schemas.openxmlformats.org/officeDocument/2006/relationships/image" Target="../media/image78.png"/><Relationship Id="rId51" Type="http://schemas.openxmlformats.org/officeDocument/2006/relationships/image" Target="../media/image121.png"/></Relationships>
</file>

<file path=ppt/slides/_rels/slide14.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33.png"/><Relationship Id="rId18" Type="http://schemas.openxmlformats.org/officeDocument/2006/relationships/image" Target="../media/image138.png"/><Relationship Id="rId26" Type="http://schemas.openxmlformats.org/officeDocument/2006/relationships/image" Target="../media/image146.png"/><Relationship Id="rId39" Type="http://schemas.openxmlformats.org/officeDocument/2006/relationships/image" Target="../media/image159.png"/><Relationship Id="rId3" Type="http://schemas.openxmlformats.org/officeDocument/2006/relationships/image" Target="../media/image123.png"/><Relationship Id="rId21" Type="http://schemas.openxmlformats.org/officeDocument/2006/relationships/image" Target="../media/image141.png"/><Relationship Id="rId34" Type="http://schemas.openxmlformats.org/officeDocument/2006/relationships/image" Target="../media/image154.png"/><Relationship Id="rId7" Type="http://schemas.openxmlformats.org/officeDocument/2006/relationships/image" Target="../media/image127.png"/><Relationship Id="rId12" Type="http://schemas.openxmlformats.org/officeDocument/2006/relationships/image" Target="../media/image132.png"/><Relationship Id="rId17" Type="http://schemas.openxmlformats.org/officeDocument/2006/relationships/image" Target="../media/image137.png"/><Relationship Id="rId25" Type="http://schemas.openxmlformats.org/officeDocument/2006/relationships/image" Target="../media/image145.png"/><Relationship Id="rId33" Type="http://schemas.openxmlformats.org/officeDocument/2006/relationships/image" Target="../media/image153.png"/><Relationship Id="rId38" Type="http://schemas.openxmlformats.org/officeDocument/2006/relationships/image" Target="../media/image158.png"/><Relationship Id="rId2" Type="http://schemas.openxmlformats.org/officeDocument/2006/relationships/image" Target="../media/image122.png"/><Relationship Id="rId16" Type="http://schemas.openxmlformats.org/officeDocument/2006/relationships/image" Target="../media/image136.png"/><Relationship Id="rId20" Type="http://schemas.openxmlformats.org/officeDocument/2006/relationships/image" Target="../media/image140.png"/><Relationship Id="rId29" Type="http://schemas.openxmlformats.org/officeDocument/2006/relationships/image" Target="../media/image149.png"/><Relationship Id="rId1" Type="http://schemas.openxmlformats.org/officeDocument/2006/relationships/slideLayout" Target="../slideLayouts/slideLayout16.xml"/><Relationship Id="rId6" Type="http://schemas.openxmlformats.org/officeDocument/2006/relationships/image" Target="../media/image126.png"/><Relationship Id="rId11" Type="http://schemas.openxmlformats.org/officeDocument/2006/relationships/image" Target="../media/image131.png"/><Relationship Id="rId24" Type="http://schemas.openxmlformats.org/officeDocument/2006/relationships/image" Target="../media/image144.png"/><Relationship Id="rId32" Type="http://schemas.openxmlformats.org/officeDocument/2006/relationships/image" Target="../media/image152.png"/><Relationship Id="rId37" Type="http://schemas.openxmlformats.org/officeDocument/2006/relationships/image" Target="../media/image157.png"/><Relationship Id="rId5" Type="http://schemas.openxmlformats.org/officeDocument/2006/relationships/image" Target="../media/image125.png"/><Relationship Id="rId15" Type="http://schemas.openxmlformats.org/officeDocument/2006/relationships/image" Target="../media/image135.png"/><Relationship Id="rId23" Type="http://schemas.openxmlformats.org/officeDocument/2006/relationships/image" Target="../media/image143.png"/><Relationship Id="rId28" Type="http://schemas.openxmlformats.org/officeDocument/2006/relationships/image" Target="../media/image148.png"/><Relationship Id="rId36" Type="http://schemas.openxmlformats.org/officeDocument/2006/relationships/image" Target="../media/image156.png"/><Relationship Id="rId10" Type="http://schemas.openxmlformats.org/officeDocument/2006/relationships/image" Target="../media/image130.png"/><Relationship Id="rId19" Type="http://schemas.openxmlformats.org/officeDocument/2006/relationships/image" Target="../media/image139.png"/><Relationship Id="rId31" Type="http://schemas.openxmlformats.org/officeDocument/2006/relationships/image" Target="../media/image151.png"/><Relationship Id="rId4" Type="http://schemas.openxmlformats.org/officeDocument/2006/relationships/image" Target="../media/image124.png"/><Relationship Id="rId9" Type="http://schemas.openxmlformats.org/officeDocument/2006/relationships/image" Target="../media/image129.png"/><Relationship Id="rId14" Type="http://schemas.openxmlformats.org/officeDocument/2006/relationships/image" Target="../media/image134.png"/><Relationship Id="rId22" Type="http://schemas.openxmlformats.org/officeDocument/2006/relationships/image" Target="../media/image142.png"/><Relationship Id="rId27" Type="http://schemas.openxmlformats.org/officeDocument/2006/relationships/image" Target="../media/image147.png"/><Relationship Id="rId30" Type="http://schemas.openxmlformats.org/officeDocument/2006/relationships/image" Target="../media/image150.png"/><Relationship Id="rId35" Type="http://schemas.openxmlformats.org/officeDocument/2006/relationships/image" Target="../media/image15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60.emf"/><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6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1"/>
          <p:cNvSpPr>
            <a:spLocks noGrp="1"/>
          </p:cNvSpPr>
          <p:nvPr>
            <p:ph type="pic" sz="quarter" idx="10"/>
          </p:nvPr>
        </p:nvSpPr>
        <p:spPr>
          <a:solidFill>
            <a:srgbClr val="FBE6C1"/>
          </a:solidFill>
        </p:spPr>
      </p:sp>
      <p:sp>
        <p:nvSpPr>
          <p:cNvPr id="3" name="Marcador de imagen 2"/>
          <p:cNvSpPr>
            <a:spLocks noGrp="1"/>
          </p:cNvSpPr>
          <p:nvPr>
            <p:ph type="pic" sz="quarter" idx="14"/>
          </p:nvPr>
        </p:nvSpPr>
        <p:spPr>
          <a:solidFill>
            <a:srgbClr val="F6A623"/>
          </a:solidFill>
        </p:spPr>
      </p:sp>
      <p:sp>
        <p:nvSpPr>
          <p:cNvPr id="4" name="Marcador de texto 3"/>
          <p:cNvSpPr>
            <a:spLocks noGrp="1"/>
          </p:cNvSpPr>
          <p:nvPr>
            <p:ph type="body" sz="quarter" idx="11"/>
          </p:nvPr>
        </p:nvSpPr>
        <p:spPr/>
        <p:txBody>
          <a:bodyPr>
            <a:normAutofit fontScale="92500" lnSpcReduction="20000"/>
          </a:bodyPr>
          <a:lstStyle/>
          <a:p>
            <a:r>
              <a:rPr lang="en-GB" dirty="0"/>
              <a:t>CGF Human Rights Coalition – Working to End Forced Labour</a:t>
            </a:r>
          </a:p>
        </p:txBody>
      </p:sp>
      <p:sp>
        <p:nvSpPr>
          <p:cNvPr id="5" name="Marcador de texto 4"/>
          <p:cNvSpPr>
            <a:spLocks noGrp="1"/>
          </p:cNvSpPr>
          <p:nvPr>
            <p:ph type="body" sz="quarter" idx="12"/>
          </p:nvPr>
        </p:nvSpPr>
        <p:spPr/>
        <p:txBody>
          <a:bodyPr>
            <a:normAutofit fontScale="85000" lnSpcReduction="20000"/>
          </a:bodyPr>
          <a:lstStyle/>
          <a:p>
            <a:r>
              <a:rPr lang="en-GB" dirty="0">
                <a:solidFill>
                  <a:srgbClr val="FFFFFF"/>
                </a:solidFill>
                <a:latin typeface="Calibri" charset="0"/>
              </a:rPr>
              <a:t>Meeting Title </a:t>
            </a:r>
          </a:p>
          <a:p>
            <a:r>
              <a:rPr lang="en-GB" dirty="0">
                <a:solidFill>
                  <a:srgbClr val="FFFFFF"/>
                </a:solidFill>
                <a:latin typeface="Calibri" charset="0"/>
              </a:rPr>
              <a:t>XX Month 20XX</a:t>
            </a:r>
          </a:p>
          <a:p>
            <a:r>
              <a:rPr lang="en-GB" b="1" dirty="0">
                <a:solidFill>
                  <a:srgbClr val="FFFFFF"/>
                </a:solidFill>
                <a:latin typeface="Calibri" charset="0"/>
              </a:rPr>
              <a:t>Template updated March 2021</a:t>
            </a:r>
          </a:p>
        </p:txBody>
      </p:sp>
      <p:sp>
        <p:nvSpPr>
          <p:cNvPr id="7" name="Marcador de imagen 6"/>
          <p:cNvSpPr>
            <a:spLocks noGrp="1"/>
          </p:cNvSpPr>
          <p:nvPr>
            <p:ph type="pic" sz="quarter" idx="16"/>
          </p:nvPr>
        </p:nvSpPr>
        <p:spPr>
          <a:solidFill>
            <a:srgbClr val="F6A623"/>
          </a:solidFill>
        </p:spPr>
      </p:sp>
      <p:pic>
        <p:nvPicPr>
          <p:cNvPr id="8" name="Imagen 7">
            <a:extLst>
              <a:ext uri="{FF2B5EF4-FFF2-40B4-BE49-F238E27FC236}">
                <a16:creationId xmlns:a16="http://schemas.microsoft.com/office/drawing/2014/main" id="{A6F7B176-8295-264C-B3D5-D99B3C01DADF}"/>
              </a:ext>
            </a:extLst>
          </p:cNvPr>
          <p:cNvPicPr>
            <a:picLocks noChangeAspect="1"/>
          </p:cNvPicPr>
          <p:nvPr/>
        </p:nvPicPr>
        <p:blipFill>
          <a:blip r:embed="rId2"/>
          <a:stretch>
            <a:fillRect/>
          </a:stretch>
        </p:blipFill>
        <p:spPr>
          <a:xfrm>
            <a:off x="751010" y="4521863"/>
            <a:ext cx="2521038" cy="1260519"/>
          </a:xfrm>
          <a:prstGeom prst="rect">
            <a:avLst/>
          </a:prstGeom>
        </p:spPr>
      </p:pic>
    </p:spTree>
    <p:extLst>
      <p:ext uri="{BB962C8B-B14F-4D97-AF65-F5344CB8AC3E}">
        <p14:creationId xmlns:p14="http://schemas.microsoft.com/office/powerpoint/2010/main" val="648031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1997AAEF-F776-9845-A6BB-9436732E9C91}"/>
              </a:ext>
            </a:extLst>
          </p:cNvPr>
          <p:cNvSpPr/>
          <p:nvPr/>
        </p:nvSpPr>
        <p:spPr>
          <a:xfrm>
            <a:off x="0" y="-1"/>
            <a:ext cx="8136082" cy="40070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pic>
        <p:nvPicPr>
          <p:cNvPr id="15" name="Imagen 14">
            <a:extLst>
              <a:ext uri="{FF2B5EF4-FFF2-40B4-BE49-F238E27FC236}">
                <a16:creationId xmlns:a16="http://schemas.microsoft.com/office/drawing/2014/main" id="{711EAB40-DE01-5744-8C64-39DAA57C316F}"/>
              </a:ext>
            </a:extLst>
          </p:cNvPr>
          <p:cNvPicPr>
            <a:picLocks noChangeAspect="1"/>
          </p:cNvPicPr>
          <p:nvPr/>
        </p:nvPicPr>
        <p:blipFill>
          <a:blip r:embed="rId3"/>
          <a:stretch>
            <a:fillRect/>
          </a:stretch>
        </p:blipFill>
        <p:spPr>
          <a:xfrm>
            <a:off x="1023612" y="2173037"/>
            <a:ext cx="2521038" cy="1260519"/>
          </a:xfrm>
          <a:prstGeom prst="rect">
            <a:avLst/>
          </a:prstGeom>
        </p:spPr>
      </p:pic>
      <p:pic>
        <p:nvPicPr>
          <p:cNvPr id="17" name="Imagen 16">
            <a:extLst>
              <a:ext uri="{FF2B5EF4-FFF2-40B4-BE49-F238E27FC236}">
                <a16:creationId xmlns:a16="http://schemas.microsoft.com/office/drawing/2014/main" id="{60719D81-ACC9-DA44-825C-42A41F74030E}"/>
              </a:ext>
            </a:extLst>
          </p:cNvPr>
          <p:cNvPicPr>
            <a:picLocks noChangeAspect="1"/>
          </p:cNvPicPr>
          <p:nvPr/>
        </p:nvPicPr>
        <p:blipFill>
          <a:blip r:embed="rId4"/>
          <a:stretch>
            <a:fillRect/>
          </a:stretch>
        </p:blipFill>
        <p:spPr>
          <a:xfrm>
            <a:off x="4916535" y="2173037"/>
            <a:ext cx="2521038" cy="1260519"/>
          </a:xfrm>
          <a:prstGeom prst="rect">
            <a:avLst/>
          </a:prstGeom>
        </p:spPr>
      </p:pic>
      <p:pic>
        <p:nvPicPr>
          <p:cNvPr id="19" name="Imagen 18">
            <a:extLst>
              <a:ext uri="{FF2B5EF4-FFF2-40B4-BE49-F238E27FC236}">
                <a16:creationId xmlns:a16="http://schemas.microsoft.com/office/drawing/2014/main" id="{DF6F1112-8A37-A94E-9494-5AA1A657121A}"/>
              </a:ext>
            </a:extLst>
          </p:cNvPr>
          <p:cNvPicPr>
            <a:picLocks noChangeAspect="1"/>
          </p:cNvPicPr>
          <p:nvPr/>
        </p:nvPicPr>
        <p:blipFill>
          <a:blip r:embed="rId5"/>
          <a:stretch>
            <a:fillRect/>
          </a:stretch>
        </p:blipFill>
        <p:spPr>
          <a:xfrm>
            <a:off x="8809459" y="2173037"/>
            <a:ext cx="2521038" cy="1260519"/>
          </a:xfrm>
          <a:prstGeom prst="rect">
            <a:avLst/>
          </a:prstGeom>
        </p:spPr>
      </p:pic>
      <p:sp>
        <p:nvSpPr>
          <p:cNvPr id="21" name="Content Placeholder 2">
            <a:extLst>
              <a:ext uri="{FF2B5EF4-FFF2-40B4-BE49-F238E27FC236}">
                <a16:creationId xmlns:a16="http://schemas.microsoft.com/office/drawing/2014/main" id="{0BF5D1DC-9DB4-754C-BA28-27C98C2BFAF7}"/>
              </a:ext>
            </a:extLst>
          </p:cNvPr>
          <p:cNvSpPr txBox="1">
            <a:spLocks/>
          </p:cNvSpPr>
          <p:nvPr/>
        </p:nvSpPr>
        <p:spPr>
          <a:xfrm>
            <a:off x="838200" y="764298"/>
            <a:ext cx="3854824" cy="11720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3600" dirty="0"/>
              <a:t>Graphic elements</a:t>
            </a:r>
          </a:p>
          <a:p>
            <a:pPr marL="0" indent="0">
              <a:buFont typeface="Arial"/>
              <a:buNone/>
            </a:pPr>
            <a:r>
              <a:rPr lang="en-GB" sz="1800" dirty="0"/>
              <a:t>CGF Logo + Pillar</a:t>
            </a:r>
          </a:p>
        </p:txBody>
      </p:sp>
      <p:pic>
        <p:nvPicPr>
          <p:cNvPr id="23" name="Imagen 22">
            <a:extLst>
              <a:ext uri="{FF2B5EF4-FFF2-40B4-BE49-F238E27FC236}">
                <a16:creationId xmlns:a16="http://schemas.microsoft.com/office/drawing/2014/main" id="{85B25B47-1261-7942-8EB3-22FA31237CA0}"/>
              </a:ext>
            </a:extLst>
          </p:cNvPr>
          <p:cNvPicPr>
            <a:picLocks noChangeAspect="1"/>
          </p:cNvPicPr>
          <p:nvPr/>
        </p:nvPicPr>
        <p:blipFill>
          <a:blip r:embed="rId6"/>
          <a:stretch>
            <a:fillRect/>
          </a:stretch>
        </p:blipFill>
        <p:spPr>
          <a:xfrm>
            <a:off x="4900778" y="4880465"/>
            <a:ext cx="2697414" cy="591538"/>
          </a:xfrm>
          <a:prstGeom prst="rect">
            <a:avLst/>
          </a:prstGeom>
        </p:spPr>
      </p:pic>
      <p:pic>
        <p:nvPicPr>
          <p:cNvPr id="25" name="Imagen 24">
            <a:extLst>
              <a:ext uri="{FF2B5EF4-FFF2-40B4-BE49-F238E27FC236}">
                <a16:creationId xmlns:a16="http://schemas.microsoft.com/office/drawing/2014/main" id="{D98FA081-F6F9-C14A-A9F1-9E9B7AABFAB2}"/>
              </a:ext>
            </a:extLst>
          </p:cNvPr>
          <p:cNvPicPr>
            <a:picLocks noChangeAspect="1"/>
          </p:cNvPicPr>
          <p:nvPr/>
        </p:nvPicPr>
        <p:blipFill>
          <a:blip r:embed="rId7"/>
          <a:stretch>
            <a:fillRect/>
          </a:stretch>
        </p:blipFill>
        <p:spPr>
          <a:xfrm>
            <a:off x="1007855" y="4880158"/>
            <a:ext cx="2698660" cy="591811"/>
          </a:xfrm>
          <a:prstGeom prst="rect">
            <a:avLst/>
          </a:prstGeom>
        </p:spPr>
      </p:pic>
    </p:spTree>
    <p:extLst>
      <p:ext uri="{BB962C8B-B14F-4D97-AF65-F5344CB8AC3E}">
        <p14:creationId xmlns:p14="http://schemas.microsoft.com/office/powerpoint/2010/main" val="67874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2">
            <a:extLst>
              <a:ext uri="{FF2B5EF4-FFF2-40B4-BE49-F238E27FC236}">
                <a16:creationId xmlns:a16="http://schemas.microsoft.com/office/drawing/2014/main" id="{7721D8CC-ECB1-F24B-AAA2-E112DA23B07B}"/>
              </a:ext>
            </a:extLst>
          </p:cNvPr>
          <p:cNvSpPr txBox="1">
            <a:spLocks/>
          </p:cNvSpPr>
          <p:nvPr/>
        </p:nvSpPr>
        <p:spPr>
          <a:xfrm>
            <a:off x="750280" y="570369"/>
            <a:ext cx="7233085" cy="590931"/>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600" b="1" dirty="0"/>
              <a:t>Colours</a:t>
            </a:r>
          </a:p>
        </p:txBody>
      </p:sp>
      <p:sp>
        <p:nvSpPr>
          <p:cNvPr id="9" name="Cuadro de texto 2">
            <a:extLst>
              <a:ext uri="{FF2B5EF4-FFF2-40B4-BE49-F238E27FC236}">
                <a16:creationId xmlns:a16="http://schemas.microsoft.com/office/drawing/2014/main" id="{627A5EF8-0641-6648-BEDD-6ABCC6E77347}"/>
              </a:ext>
            </a:extLst>
          </p:cNvPr>
          <p:cNvSpPr txBox="1"/>
          <p:nvPr/>
        </p:nvSpPr>
        <p:spPr>
          <a:xfrm>
            <a:off x="1871326" y="2170277"/>
            <a:ext cx="1223073" cy="810035"/>
          </a:xfrm>
          <a:prstGeom prst="rect">
            <a:avLst/>
          </a:prstGeom>
          <a:solidFill>
            <a:srgbClr val="1D354E"/>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251999" tIns="251999" rIns="251999" bIns="251999" numCol="1" spcCol="0" rtlCol="0" fromWordArt="0" anchor="t" anchorCtr="0" forceAA="0" compatLnSpc="1">
            <a:prstTxWarp prst="textNoShape">
              <a:avLst/>
            </a:prstTxWarp>
            <a:noAutofit/>
          </a:bodyPr>
          <a:lstStyle/>
          <a:p>
            <a:pPr>
              <a:spcAft>
                <a:spcPts val="0"/>
              </a:spcAft>
            </a:pPr>
            <a:r>
              <a:rPr lang="es-ES_tradnl" sz="900" dirty="0">
                <a:solidFill>
                  <a:srgbClr val="FFFFFF"/>
                </a:solidFill>
                <a:effectLst/>
                <a:latin typeface="Helvetica" pitchFamily="2" charset="0"/>
                <a:ea typeface="Times New Roman" panose="02020603050405020304" pitchFamily="18" charset="0"/>
                <a:cs typeface="Times New Roman" panose="02020603050405020304" pitchFamily="18" charset="0"/>
              </a:rPr>
              <a:t>#1e354d</a:t>
            </a:r>
            <a:endParaRPr lang="es-ES" sz="1200" dirty="0">
              <a:effectLst/>
              <a:ea typeface="MS Mincho" panose="02020609040205080304" pitchFamily="49" charset="-128"/>
              <a:cs typeface="Times New Roman" panose="02020603050405020304" pitchFamily="18" charset="0"/>
            </a:endParaRPr>
          </a:p>
        </p:txBody>
      </p:sp>
      <p:sp>
        <p:nvSpPr>
          <p:cNvPr id="10" name="Cuadro de texto 9">
            <a:extLst>
              <a:ext uri="{FF2B5EF4-FFF2-40B4-BE49-F238E27FC236}">
                <a16:creationId xmlns:a16="http://schemas.microsoft.com/office/drawing/2014/main" id="{C1399E2D-77D5-8D4A-A7B8-20A5F97DC939}"/>
              </a:ext>
            </a:extLst>
          </p:cNvPr>
          <p:cNvSpPr txBox="1"/>
          <p:nvPr/>
        </p:nvSpPr>
        <p:spPr>
          <a:xfrm>
            <a:off x="3168185" y="2171079"/>
            <a:ext cx="1238311" cy="810035"/>
          </a:xfrm>
          <a:prstGeom prst="rect">
            <a:avLst/>
          </a:prstGeom>
          <a:solidFill>
            <a:srgbClr val="1C58A4"/>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51999" tIns="251999" rIns="251999" bIns="251999" numCol="1" spcCol="0" rtlCol="0" fromWordArt="0" anchor="t" anchorCtr="0" forceAA="0" compatLnSpc="1">
            <a:prstTxWarp prst="textNoShape">
              <a:avLst/>
            </a:prstTxWarp>
            <a:spAutoFit/>
          </a:bodyPr>
          <a:lstStyle/>
          <a:p>
            <a:pPr>
              <a:spcAft>
                <a:spcPts val="0"/>
              </a:spcAft>
            </a:pPr>
            <a:r>
              <a:rPr lang="es-ES_tradnl" sz="900" dirty="0">
                <a:solidFill>
                  <a:srgbClr val="FFFFFF"/>
                </a:solidFill>
                <a:effectLst/>
                <a:latin typeface="Helvetica" pitchFamily="2" charset="0"/>
                <a:ea typeface="Times New Roman" panose="02020603050405020304" pitchFamily="18" charset="0"/>
                <a:cs typeface="Times New Roman" panose="02020603050405020304" pitchFamily="18" charset="0"/>
              </a:rPr>
              <a:t>#1c58a4</a:t>
            </a:r>
            <a:endParaRPr lang="es-ES" sz="1200" dirty="0">
              <a:effectLst/>
              <a:ea typeface="MS Mincho" panose="02020609040205080304" pitchFamily="49" charset="-128"/>
              <a:cs typeface="Times New Roman" panose="02020603050405020304" pitchFamily="18" charset="0"/>
            </a:endParaRPr>
          </a:p>
        </p:txBody>
      </p:sp>
      <p:sp>
        <p:nvSpPr>
          <p:cNvPr id="11" name="Cuadro de texto 11">
            <a:extLst>
              <a:ext uri="{FF2B5EF4-FFF2-40B4-BE49-F238E27FC236}">
                <a16:creationId xmlns:a16="http://schemas.microsoft.com/office/drawing/2014/main" id="{2BE2C041-6968-6749-8E2B-CE965C44331F}"/>
              </a:ext>
            </a:extLst>
          </p:cNvPr>
          <p:cNvSpPr txBox="1"/>
          <p:nvPr/>
        </p:nvSpPr>
        <p:spPr>
          <a:xfrm>
            <a:off x="4479479" y="2164663"/>
            <a:ext cx="1199013" cy="810035"/>
          </a:xfrm>
          <a:prstGeom prst="rect">
            <a:avLst/>
          </a:prstGeom>
          <a:solidFill>
            <a:srgbClr val="4A96D1"/>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251999" tIns="251999" rIns="251999" bIns="251999" numCol="1" spcCol="0" rtlCol="0" fromWordArt="0" anchor="t" anchorCtr="0" forceAA="0" compatLnSpc="1">
            <a:prstTxWarp prst="textNoShape">
              <a:avLst/>
            </a:prstTxWarp>
            <a:spAutoFit/>
          </a:bodyPr>
          <a:lstStyle/>
          <a:p>
            <a:pPr>
              <a:spcAft>
                <a:spcPts val="0"/>
              </a:spcAft>
            </a:pPr>
            <a:r>
              <a:rPr lang="es-ES_tradnl" sz="900" dirty="0">
                <a:solidFill>
                  <a:srgbClr val="FFFFFF"/>
                </a:solidFill>
                <a:effectLst/>
                <a:latin typeface="Helvetica" pitchFamily="2" charset="0"/>
                <a:ea typeface="Times New Roman" panose="02020603050405020304" pitchFamily="18" charset="0"/>
                <a:cs typeface="Times New Roman" panose="02020603050405020304" pitchFamily="18" charset="0"/>
              </a:rPr>
              <a:t>#4a96d1</a:t>
            </a:r>
            <a:endParaRPr lang="es-ES" sz="1200" dirty="0">
              <a:effectLst/>
              <a:ea typeface="MS Mincho" panose="02020609040205080304" pitchFamily="49" charset="-128"/>
              <a:cs typeface="Times New Roman" panose="02020603050405020304" pitchFamily="18" charset="0"/>
            </a:endParaRPr>
          </a:p>
        </p:txBody>
      </p:sp>
      <p:sp>
        <p:nvSpPr>
          <p:cNvPr id="12" name="Cuadro de texto 12">
            <a:extLst>
              <a:ext uri="{FF2B5EF4-FFF2-40B4-BE49-F238E27FC236}">
                <a16:creationId xmlns:a16="http://schemas.microsoft.com/office/drawing/2014/main" id="{C8A106FD-89A1-9841-8855-D992D5A7D28A}"/>
              </a:ext>
            </a:extLst>
          </p:cNvPr>
          <p:cNvSpPr txBox="1"/>
          <p:nvPr/>
        </p:nvSpPr>
        <p:spPr>
          <a:xfrm>
            <a:off x="5751476" y="2164663"/>
            <a:ext cx="1190993" cy="810035"/>
          </a:xfrm>
          <a:prstGeom prst="rect">
            <a:avLst/>
          </a:prstGeom>
          <a:solidFill>
            <a:srgbClr val="A2CAED"/>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251999" tIns="251999" rIns="251999" bIns="251999" numCol="1" spcCol="0" rtlCol="0" fromWordArt="0" anchor="t" anchorCtr="0" forceAA="0" compatLnSpc="1">
            <a:prstTxWarp prst="textNoShape">
              <a:avLst/>
            </a:prstTxWarp>
            <a:spAutoFit/>
          </a:bodyPr>
          <a:lstStyle/>
          <a:p>
            <a:pPr>
              <a:spcAft>
                <a:spcPts val="0"/>
              </a:spcAft>
            </a:pPr>
            <a:r>
              <a:rPr lang="es-ES_tradnl" sz="900" dirty="0">
                <a:solidFill>
                  <a:srgbClr val="FFFFFF"/>
                </a:solidFill>
                <a:effectLst/>
                <a:latin typeface="Helvetica" pitchFamily="2" charset="0"/>
                <a:ea typeface="Times New Roman" panose="02020603050405020304" pitchFamily="18" charset="0"/>
                <a:cs typeface="Times New Roman" panose="02020603050405020304" pitchFamily="18" charset="0"/>
              </a:rPr>
              <a:t>#a2caed</a:t>
            </a:r>
            <a:endParaRPr lang="es-ES" sz="1200" dirty="0">
              <a:effectLst/>
              <a:ea typeface="MS Mincho" panose="02020609040205080304" pitchFamily="49" charset="-128"/>
              <a:cs typeface="Times New Roman" panose="02020603050405020304" pitchFamily="18" charset="0"/>
            </a:endParaRPr>
          </a:p>
        </p:txBody>
      </p:sp>
      <p:sp>
        <p:nvSpPr>
          <p:cNvPr id="13" name="Cuadro de texto 14">
            <a:extLst>
              <a:ext uri="{FF2B5EF4-FFF2-40B4-BE49-F238E27FC236}">
                <a16:creationId xmlns:a16="http://schemas.microsoft.com/office/drawing/2014/main" id="{DAF6A103-E7D0-3449-BA3E-579E0A6E1E45}"/>
              </a:ext>
            </a:extLst>
          </p:cNvPr>
          <p:cNvSpPr txBox="1"/>
          <p:nvPr/>
        </p:nvSpPr>
        <p:spPr>
          <a:xfrm>
            <a:off x="7026139" y="2164663"/>
            <a:ext cx="1199013" cy="810035"/>
          </a:xfrm>
          <a:prstGeom prst="rect">
            <a:avLst/>
          </a:prstGeom>
          <a:solidFill>
            <a:srgbClr val="656464"/>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251999" tIns="251999" rIns="251999" bIns="251999" numCol="1" spcCol="0" rtlCol="0" fromWordArt="0" anchor="t" anchorCtr="0" forceAA="0" compatLnSpc="1">
            <a:prstTxWarp prst="textNoShape">
              <a:avLst/>
            </a:prstTxWarp>
            <a:spAutoFit/>
          </a:bodyPr>
          <a:lstStyle/>
          <a:p>
            <a:pPr>
              <a:spcAft>
                <a:spcPts val="0"/>
              </a:spcAft>
            </a:pPr>
            <a:r>
              <a:rPr lang="es-ES_tradnl" sz="900" dirty="0">
                <a:solidFill>
                  <a:srgbClr val="FFFFFF"/>
                </a:solidFill>
                <a:effectLst/>
                <a:latin typeface="Helvetica" pitchFamily="2" charset="0"/>
                <a:ea typeface="Times New Roman" panose="02020603050405020304" pitchFamily="18" charset="0"/>
                <a:cs typeface="Times New Roman" panose="02020603050405020304" pitchFamily="18" charset="0"/>
              </a:rPr>
              <a:t>#656464</a:t>
            </a:r>
            <a:endParaRPr lang="es-ES" sz="1200" dirty="0">
              <a:effectLst/>
              <a:ea typeface="MS Mincho" panose="02020609040205080304" pitchFamily="49" charset="-128"/>
              <a:cs typeface="Times New Roman" panose="02020603050405020304" pitchFamily="18" charset="0"/>
            </a:endParaRPr>
          </a:p>
        </p:txBody>
      </p:sp>
      <p:sp>
        <p:nvSpPr>
          <p:cNvPr id="14" name="Cuadro de texto 75">
            <a:extLst>
              <a:ext uri="{FF2B5EF4-FFF2-40B4-BE49-F238E27FC236}">
                <a16:creationId xmlns:a16="http://schemas.microsoft.com/office/drawing/2014/main" id="{93687922-B5B1-B044-8DAB-52314B56DC52}"/>
              </a:ext>
            </a:extLst>
          </p:cNvPr>
          <p:cNvSpPr txBox="1"/>
          <p:nvPr/>
        </p:nvSpPr>
        <p:spPr>
          <a:xfrm>
            <a:off x="1871326" y="4730203"/>
            <a:ext cx="1223073" cy="817701"/>
          </a:xfrm>
          <a:prstGeom prst="rect">
            <a:avLst/>
          </a:prstGeom>
          <a:solidFill>
            <a:srgbClr val="EEE7CE"/>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51999" tIns="251999" rIns="251999" bIns="251999" numCol="1" spcCol="0" rtlCol="0" fromWordArt="0" anchor="t" anchorCtr="0" forceAA="0" compatLnSpc="1">
            <a:prstTxWarp prst="textNoShape">
              <a:avLst/>
            </a:prstTxWarp>
            <a:noAutofit/>
          </a:bodyPr>
          <a:lstStyle/>
          <a:p>
            <a:pPr>
              <a:spcAft>
                <a:spcPts val="0"/>
              </a:spcAft>
            </a:pPr>
            <a:r>
              <a:rPr lang="es-ES_tradnl" sz="900" dirty="0">
                <a:solidFill>
                  <a:srgbClr val="000000"/>
                </a:solidFill>
                <a:effectLst/>
                <a:latin typeface="Helvetica" pitchFamily="2" charset="0"/>
                <a:ea typeface="Times New Roman" panose="02020603050405020304" pitchFamily="18" charset="0"/>
                <a:cs typeface="Times New Roman" panose="02020603050405020304" pitchFamily="18" charset="0"/>
              </a:rPr>
              <a:t>#EEE7CE</a:t>
            </a:r>
            <a:endParaRPr lang="es-ES" sz="1200" dirty="0">
              <a:effectLst/>
              <a:ea typeface="MS Mincho" panose="02020609040205080304" pitchFamily="49" charset="-128"/>
              <a:cs typeface="Times New Roman" panose="02020603050405020304" pitchFamily="18" charset="0"/>
            </a:endParaRPr>
          </a:p>
        </p:txBody>
      </p:sp>
      <p:sp>
        <p:nvSpPr>
          <p:cNvPr id="15" name="Cuadro de texto 74">
            <a:extLst>
              <a:ext uri="{FF2B5EF4-FFF2-40B4-BE49-F238E27FC236}">
                <a16:creationId xmlns:a16="http://schemas.microsoft.com/office/drawing/2014/main" id="{20B71C0B-EC5D-A942-9F77-6D1CF0C814EF}"/>
              </a:ext>
            </a:extLst>
          </p:cNvPr>
          <p:cNvSpPr txBox="1"/>
          <p:nvPr/>
        </p:nvSpPr>
        <p:spPr>
          <a:xfrm>
            <a:off x="3167383" y="4731807"/>
            <a:ext cx="1239113" cy="810035"/>
          </a:xfrm>
          <a:prstGeom prst="rect">
            <a:avLst/>
          </a:prstGeom>
          <a:solidFill>
            <a:srgbClr val="D8D8D8"/>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251999" tIns="251999" rIns="251999" bIns="251999" numCol="1" spcCol="0" rtlCol="0" fromWordArt="0" anchor="t" anchorCtr="0" forceAA="0" compatLnSpc="1">
            <a:prstTxWarp prst="textNoShape">
              <a:avLst/>
            </a:prstTxWarp>
            <a:noAutofit/>
          </a:bodyPr>
          <a:lstStyle/>
          <a:p>
            <a:pPr>
              <a:spcAft>
                <a:spcPts val="0"/>
              </a:spcAft>
            </a:pPr>
            <a:r>
              <a:rPr lang="es-ES_tradnl" sz="900" dirty="0">
                <a:solidFill>
                  <a:srgbClr val="000000"/>
                </a:solidFill>
                <a:effectLst/>
                <a:latin typeface="Helvetica" pitchFamily="2" charset="0"/>
                <a:ea typeface="Times New Roman" panose="02020603050405020304" pitchFamily="18" charset="0"/>
                <a:cs typeface="Times New Roman" panose="02020603050405020304" pitchFamily="18" charset="0"/>
              </a:rPr>
              <a:t>#D8D8D8</a:t>
            </a:r>
            <a:endParaRPr lang="es-ES" sz="1200" dirty="0">
              <a:effectLst/>
              <a:ea typeface="MS Mincho" panose="02020609040205080304" pitchFamily="49" charset="-128"/>
              <a:cs typeface="Times New Roman" panose="02020603050405020304" pitchFamily="18" charset="0"/>
            </a:endParaRPr>
          </a:p>
        </p:txBody>
      </p:sp>
      <p:sp>
        <p:nvSpPr>
          <p:cNvPr id="16" name="Cuadro de texto 73">
            <a:extLst>
              <a:ext uri="{FF2B5EF4-FFF2-40B4-BE49-F238E27FC236}">
                <a16:creationId xmlns:a16="http://schemas.microsoft.com/office/drawing/2014/main" id="{971219A6-E4B0-D04C-8130-9B85F22C7EA5}"/>
              </a:ext>
            </a:extLst>
          </p:cNvPr>
          <p:cNvSpPr txBox="1"/>
          <p:nvPr/>
        </p:nvSpPr>
        <p:spPr>
          <a:xfrm>
            <a:off x="4479479" y="4731807"/>
            <a:ext cx="1247134" cy="810035"/>
          </a:xfrm>
          <a:prstGeom prst="rect">
            <a:avLst/>
          </a:prstGeom>
          <a:solidFill>
            <a:srgbClr val="9B9A9A"/>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251999" tIns="251999" rIns="251999" bIns="251999" numCol="1" spcCol="0" rtlCol="0" fromWordArt="0" anchor="t" anchorCtr="0" forceAA="0" compatLnSpc="1">
            <a:prstTxWarp prst="textNoShape">
              <a:avLst/>
            </a:prstTxWarp>
            <a:spAutoFit/>
          </a:bodyPr>
          <a:lstStyle/>
          <a:p>
            <a:pPr>
              <a:spcAft>
                <a:spcPts val="0"/>
              </a:spcAft>
            </a:pPr>
            <a:r>
              <a:rPr lang="es-ES_tradnl" sz="900" dirty="0">
                <a:solidFill>
                  <a:srgbClr val="FFFFFF"/>
                </a:solidFill>
                <a:effectLst/>
                <a:latin typeface="Helvetica" pitchFamily="2" charset="0"/>
                <a:ea typeface="Times New Roman" panose="02020603050405020304" pitchFamily="18" charset="0"/>
                <a:cs typeface="Times New Roman" panose="02020603050405020304" pitchFamily="18" charset="0"/>
              </a:rPr>
              <a:t>#9B9A9A</a:t>
            </a:r>
            <a:endParaRPr lang="es-ES" sz="1200" dirty="0">
              <a:effectLst/>
              <a:ea typeface="MS Mincho" panose="02020609040205080304" pitchFamily="49" charset="-128"/>
              <a:cs typeface="Times New Roman" panose="02020603050405020304" pitchFamily="18" charset="0"/>
            </a:endParaRPr>
          </a:p>
        </p:txBody>
      </p:sp>
      <p:sp>
        <p:nvSpPr>
          <p:cNvPr id="19" name="Cuadro de texto 72">
            <a:extLst>
              <a:ext uri="{FF2B5EF4-FFF2-40B4-BE49-F238E27FC236}">
                <a16:creationId xmlns:a16="http://schemas.microsoft.com/office/drawing/2014/main" id="{608AECC4-7148-F246-90E1-5931EE1920E7}"/>
              </a:ext>
            </a:extLst>
          </p:cNvPr>
          <p:cNvSpPr txBox="1"/>
          <p:nvPr/>
        </p:nvSpPr>
        <p:spPr>
          <a:xfrm>
            <a:off x="5799596" y="4731807"/>
            <a:ext cx="1199013" cy="810035"/>
          </a:xfrm>
          <a:prstGeom prst="rect">
            <a:avLst/>
          </a:prstGeom>
          <a:solidFill>
            <a:srgbClr val="585756"/>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251999" tIns="251999" rIns="251999" bIns="251999" numCol="1" spcCol="0" rtlCol="0" fromWordArt="0" anchor="t" anchorCtr="0" forceAA="0" compatLnSpc="1">
            <a:prstTxWarp prst="textNoShape">
              <a:avLst/>
            </a:prstTxWarp>
            <a:spAutoFit/>
          </a:bodyPr>
          <a:lstStyle/>
          <a:p>
            <a:pPr>
              <a:spcAft>
                <a:spcPts val="0"/>
              </a:spcAft>
            </a:pPr>
            <a:r>
              <a:rPr lang="es-ES_tradnl" sz="900" dirty="0">
                <a:solidFill>
                  <a:srgbClr val="FFFFFF"/>
                </a:solidFill>
                <a:effectLst/>
                <a:latin typeface="Helvetica" pitchFamily="2" charset="0"/>
                <a:ea typeface="Times New Roman" panose="02020603050405020304" pitchFamily="18" charset="0"/>
                <a:cs typeface="Times New Roman" panose="02020603050405020304" pitchFamily="18" charset="0"/>
              </a:rPr>
              <a:t>#585756</a:t>
            </a:r>
            <a:endParaRPr lang="es-ES" sz="1200" dirty="0">
              <a:effectLst/>
              <a:ea typeface="MS Mincho" panose="02020609040205080304" pitchFamily="49" charset="-128"/>
              <a:cs typeface="Times New Roman" panose="02020603050405020304" pitchFamily="18" charset="0"/>
            </a:endParaRPr>
          </a:p>
        </p:txBody>
      </p:sp>
      <p:sp>
        <p:nvSpPr>
          <p:cNvPr id="20" name="Cuadro de texto 128">
            <a:extLst>
              <a:ext uri="{FF2B5EF4-FFF2-40B4-BE49-F238E27FC236}">
                <a16:creationId xmlns:a16="http://schemas.microsoft.com/office/drawing/2014/main" id="{A7B1634F-AFB4-6B41-A2B8-89F107EA6DD8}"/>
              </a:ext>
            </a:extLst>
          </p:cNvPr>
          <p:cNvSpPr txBox="1"/>
          <p:nvPr/>
        </p:nvSpPr>
        <p:spPr>
          <a:xfrm>
            <a:off x="1871326" y="3348288"/>
            <a:ext cx="1223073" cy="785919"/>
          </a:xfrm>
          <a:prstGeom prst="rect">
            <a:avLst/>
          </a:prstGeom>
          <a:solidFill>
            <a:srgbClr val="433017"/>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51999" tIns="251999" rIns="251999" bIns="251999" numCol="1" spcCol="0" rtlCol="0" fromWordArt="0" anchor="t" anchorCtr="0" forceAA="0" compatLnSpc="1">
            <a:prstTxWarp prst="textNoShape">
              <a:avLst/>
            </a:prstTxWarp>
            <a:spAutoFit/>
          </a:bodyPr>
          <a:lstStyle/>
          <a:p>
            <a:pPr>
              <a:spcAft>
                <a:spcPts val="0"/>
              </a:spcAft>
            </a:pPr>
            <a:r>
              <a:rPr lang="es-ES_tradnl" sz="900" dirty="0">
                <a:solidFill>
                  <a:schemeClr val="bg1"/>
                </a:solidFill>
                <a:effectLst/>
                <a:latin typeface="Helvetica" pitchFamily="2" charset="0"/>
                <a:ea typeface="Times New Roman" panose="02020603050405020304" pitchFamily="18" charset="0"/>
                <a:cs typeface="Times New Roman" panose="02020603050405020304" pitchFamily="18" charset="0"/>
              </a:rPr>
              <a:t>#</a:t>
            </a:r>
            <a:r>
              <a:rPr lang="es-ES_tradnl" sz="900" dirty="0">
                <a:solidFill>
                  <a:schemeClr val="bg1"/>
                </a:solidFill>
              </a:rPr>
              <a:t>433017</a:t>
            </a:r>
          </a:p>
          <a:p>
            <a:pPr>
              <a:spcAft>
                <a:spcPts val="0"/>
              </a:spcAft>
            </a:pPr>
            <a:r>
              <a:rPr lang="es-ES" sz="900" dirty="0">
                <a:solidFill>
                  <a:schemeClr val="bg1"/>
                </a:solidFill>
              </a:rPr>
              <a:t> </a:t>
            </a:r>
            <a:endParaRPr lang="es-ES" sz="900" dirty="0">
              <a:solidFill>
                <a:schemeClr val="bg1"/>
              </a:solidFill>
              <a:effectLst/>
              <a:ea typeface="MS Mincho" panose="02020609040205080304" pitchFamily="49" charset="-128"/>
              <a:cs typeface="Times New Roman" panose="02020603050405020304" pitchFamily="18" charset="0"/>
            </a:endParaRPr>
          </a:p>
        </p:txBody>
      </p:sp>
      <p:sp>
        <p:nvSpPr>
          <p:cNvPr id="21" name="Cuadro de texto 129">
            <a:extLst>
              <a:ext uri="{FF2B5EF4-FFF2-40B4-BE49-F238E27FC236}">
                <a16:creationId xmlns:a16="http://schemas.microsoft.com/office/drawing/2014/main" id="{AE367CEC-2730-534C-94A9-465D6B52BF42}"/>
              </a:ext>
            </a:extLst>
          </p:cNvPr>
          <p:cNvSpPr txBox="1"/>
          <p:nvPr/>
        </p:nvSpPr>
        <p:spPr>
          <a:xfrm>
            <a:off x="3167383" y="3348288"/>
            <a:ext cx="1239112" cy="785919"/>
          </a:xfrm>
          <a:prstGeom prst="rect">
            <a:avLst/>
          </a:prstGeom>
          <a:solidFill>
            <a:srgbClr val="9D6C17"/>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51999" tIns="251999" rIns="251999" bIns="251999" numCol="1" spcCol="0" rtlCol="0" fromWordArt="0" anchor="t" anchorCtr="0" forceAA="0" compatLnSpc="1">
            <a:prstTxWarp prst="textNoShape">
              <a:avLst/>
            </a:prstTxWarp>
            <a:spAutoFit/>
          </a:bodyPr>
          <a:lstStyle/>
          <a:p>
            <a:pPr>
              <a:spcAft>
                <a:spcPts val="0"/>
              </a:spcAft>
            </a:pPr>
            <a:r>
              <a:rPr lang="es-ES_tradnl" sz="900" dirty="0">
                <a:solidFill>
                  <a:schemeClr val="bg1"/>
                </a:solidFill>
                <a:effectLst/>
                <a:latin typeface="Helvetica" pitchFamily="2" charset="0"/>
                <a:ea typeface="Times New Roman" panose="02020603050405020304" pitchFamily="18" charset="0"/>
                <a:cs typeface="Times New Roman" panose="02020603050405020304" pitchFamily="18" charset="0"/>
              </a:rPr>
              <a:t>#</a:t>
            </a:r>
            <a:r>
              <a:rPr lang="es-ES_tradnl" sz="900" dirty="0">
                <a:solidFill>
                  <a:schemeClr val="bg1"/>
                </a:solidFill>
              </a:rPr>
              <a:t>9D6C17</a:t>
            </a:r>
          </a:p>
          <a:p>
            <a:pPr>
              <a:spcAft>
                <a:spcPts val="0"/>
              </a:spcAft>
            </a:pPr>
            <a:r>
              <a:rPr lang="es-ES" sz="900" dirty="0">
                <a:solidFill>
                  <a:schemeClr val="bg1"/>
                </a:solidFill>
              </a:rPr>
              <a:t> </a:t>
            </a:r>
            <a:endParaRPr lang="es-ES" sz="900" dirty="0">
              <a:solidFill>
                <a:schemeClr val="bg1"/>
              </a:solidFill>
              <a:effectLst/>
              <a:ea typeface="MS Mincho" panose="02020609040205080304" pitchFamily="49" charset="-128"/>
              <a:cs typeface="Times New Roman" panose="02020603050405020304" pitchFamily="18" charset="0"/>
            </a:endParaRPr>
          </a:p>
        </p:txBody>
      </p:sp>
      <p:sp>
        <p:nvSpPr>
          <p:cNvPr id="22" name="Cuadro de texto 125">
            <a:extLst>
              <a:ext uri="{FF2B5EF4-FFF2-40B4-BE49-F238E27FC236}">
                <a16:creationId xmlns:a16="http://schemas.microsoft.com/office/drawing/2014/main" id="{4FE2E520-15FB-8E46-A71F-525B6F96C4D2}"/>
              </a:ext>
            </a:extLst>
          </p:cNvPr>
          <p:cNvSpPr txBox="1"/>
          <p:nvPr/>
        </p:nvSpPr>
        <p:spPr>
          <a:xfrm>
            <a:off x="4479479" y="3348288"/>
            <a:ext cx="2016266" cy="1031818"/>
          </a:xfrm>
          <a:prstGeom prst="rect">
            <a:avLst/>
          </a:prstGeom>
          <a:solidFill>
            <a:srgbClr val="F6A623"/>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51999" tIns="251999" rIns="251999" bIns="251999" numCol="1" spcCol="0" rtlCol="0" fromWordArt="0" anchor="t" anchorCtr="0" forceAA="0" compatLnSpc="1">
            <a:prstTxWarp prst="textNoShape">
              <a:avLst/>
            </a:prstTxWarp>
            <a:noAutofit/>
          </a:bodyPr>
          <a:lstStyle/>
          <a:p>
            <a:pPr>
              <a:spcAft>
                <a:spcPts val="0"/>
              </a:spcAft>
            </a:pPr>
            <a:r>
              <a:rPr lang="es-ES_tradnl" sz="900" dirty="0">
                <a:solidFill>
                  <a:schemeClr val="bg1"/>
                </a:solidFill>
                <a:effectLst/>
                <a:latin typeface="Helvetica" pitchFamily="2" charset="0"/>
                <a:ea typeface="Times New Roman" panose="02020603050405020304" pitchFamily="18" charset="0"/>
                <a:cs typeface="Times New Roman" panose="02020603050405020304" pitchFamily="18" charset="0"/>
              </a:rPr>
              <a:t>Principal</a:t>
            </a:r>
            <a:endParaRPr lang="es-ES" sz="900" dirty="0">
              <a:solidFill>
                <a:schemeClr val="bg1"/>
              </a:solidFill>
              <a:effectLst/>
              <a:ea typeface="MS Mincho" panose="02020609040205080304" pitchFamily="49" charset="-128"/>
              <a:cs typeface="Times New Roman" panose="02020603050405020304" pitchFamily="18" charset="0"/>
            </a:endParaRPr>
          </a:p>
          <a:p>
            <a:pPr>
              <a:spcAft>
                <a:spcPts val="0"/>
              </a:spcAft>
            </a:pPr>
            <a:r>
              <a:rPr lang="es-ES_tradnl" sz="900" dirty="0">
                <a:solidFill>
                  <a:schemeClr val="bg1"/>
                </a:solidFill>
                <a:effectLst/>
                <a:latin typeface="Helvetica" pitchFamily="2" charset="0"/>
                <a:ea typeface="Times New Roman" panose="02020603050405020304" pitchFamily="18" charset="0"/>
                <a:cs typeface="Times New Roman" panose="02020603050405020304" pitchFamily="18" charset="0"/>
              </a:rPr>
              <a:t>#</a:t>
            </a:r>
            <a:r>
              <a:rPr lang="es-ES_tradnl" sz="900" dirty="0">
                <a:solidFill>
                  <a:schemeClr val="bg1"/>
                </a:solidFill>
              </a:rPr>
              <a:t>F6A623</a:t>
            </a:r>
            <a:r>
              <a:rPr lang="es-ES" sz="900" dirty="0">
                <a:solidFill>
                  <a:schemeClr val="bg1"/>
                </a:solidFill>
              </a:rPr>
              <a:t> </a:t>
            </a:r>
            <a:endParaRPr lang="es-ES" sz="900" dirty="0">
              <a:solidFill>
                <a:schemeClr val="bg1"/>
              </a:solidFill>
              <a:effectLst/>
              <a:ea typeface="MS Mincho" panose="02020609040205080304" pitchFamily="49" charset="-128"/>
              <a:cs typeface="Times New Roman" panose="02020603050405020304" pitchFamily="18" charset="0"/>
            </a:endParaRPr>
          </a:p>
        </p:txBody>
      </p:sp>
      <p:sp>
        <p:nvSpPr>
          <p:cNvPr id="24" name="Cuadro de texto 127">
            <a:extLst>
              <a:ext uri="{FF2B5EF4-FFF2-40B4-BE49-F238E27FC236}">
                <a16:creationId xmlns:a16="http://schemas.microsoft.com/office/drawing/2014/main" id="{2F35CCF0-DA01-C549-B08A-DC28A8AC1F1A}"/>
              </a:ext>
            </a:extLst>
          </p:cNvPr>
          <p:cNvSpPr txBox="1"/>
          <p:nvPr/>
        </p:nvSpPr>
        <p:spPr>
          <a:xfrm>
            <a:off x="6568729" y="3348288"/>
            <a:ext cx="1251220" cy="785919"/>
          </a:xfrm>
          <a:prstGeom prst="rect">
            <a:avLst/>
          </a:prstGeom>
          <a:solidFill>
            <a:srgbClr val="F8C571"/>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51999" tIns="251999" rIns="251999" bIns="251999" numCol="1" spcCol="0" rtlCol="0" fromWordArt="0" anchor="t" anchorCtr="0" forceAA="0" compatLnSpc="1">
            <a:prstTxWarp prst="textNoShape">
              <a:avLst/>
            </a:prstTxWarp>
            <a:spAutoFit/>
          </a:bodyPr>
          <a:lstStyle/>
          <a:p>
            <a:pPr>
              <a:spcAft>
                <a:spcPts val="0"/>
              </a:spcAft>
            </a:pPr>
            <a:r>
              <a:rPr lang="es-ES_tradnl" sz="900" dirty="0">
                <a:solidFill>
                  <a:schemeClr val="bg1"/>
                </a:solidFill>
                <a:effectLst/>
                <a:latin typeface="Helvetica" pitchFamily="2" charset="0"/>
                <a:ea typeface="Times New Roman" panose="02020603050405020304" pitchFamily="18" charset="0"/>
                <a:cs typeface="Times New Roman" panose="02020603050405020304" pitchFamily="18" charset="0"/>
              </a:rPr>
              <a:t>#</a:t>
            </a:r>
            <a:r>
              <a:rPr lang="es-ES_tradnl" sz="900" dirty="0">
                <a:solidFill>
                  <a:schemeClr val="bg1"/>
                </a:solidFill>
              </a:rPr>
              <a:t>F8C571</a:t>
            </a:r>
          </a:p>
          <a:p>
            <a:pPr>
              <a:spcAft>
                <a:spcPts val="0"/>
              </a:spcAft>
            </a:pPr>
            <a:r>
              <a:rPr lang="es-ES" sz="900" dirty="0">
                <a:solidFill>
                  <a:schemeClr val="bg1"/>
                </a:solidFill>
              </a:rPr>
              <a:t> </a:t>
            </a:r>
            <a:endParaRPr lang="es-ES" sz="900" dirty="0">
              <a:solidFill>
                <a:schemeClr val="bg1"/>
              </a:solidFill>
              <a:effectLst/>
              <a:ea typeface="MS Mincho" panose="02020609040205080304" pitchFamily="49" charset="-128"/>
              <a:cs typeface="Times New Roman" panose="02020603050405020304" pitchFamily="18" charset="0"/>
            </a:endParaRPr>
          </a:p>
        </p:txBody>
      </p:sp>
      <p:sp>
        <p:nvSpPr>
          <p:cNvPr id="28" name="Cuadro de texto 126">
            <a:extLst>
              <a:ext uri="{FF2B5EF4-FFF2-40B4-BE49-F238E27FC236}">
                <a16:creationId xmlns:a16="http://schemas.microsoft.com/office/drawing/2014/main" id="{CB94F3A8-141C-3F4C-B2C4-0B9C77EA542C}"/>
              </a:ext>
            </a:extLst>
          </p:cNvPr>
          <p:cNvSpPr txBox="1"/>
          <p:nvPr/>
        </p:nvSpPr>
        <p:spPr>
          <a:xfrm>
            <a:off x="7888846" y="3348288"/>
            <a:ext cx="1196631" cy="785919"/>
          </a:xfrm>
          <a:prstGeom prst="rect">
            <a:avLst/>
          </a:prstGeom>
          <a:solidFill>
            <a:srgbClr val="FBE6C1"/>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51999" tIns="251999" rIns="251999" bIns="251999" numCol="1" spcCol="0" rtlCol="0" fromWordArt="0" anchor="t" anchorCtr="0" forceAA="0" compatLnSpc="1">
            <a:prstTxWarp prst="textNoShape">
              <a:avLst/>
            </a:prstTxWarp>
            <a:spAutoFit/>
          </a:bodyPr>
          <a:lstStyle/>
          <a:p>
            <a:pPr>
              <a:spcAft>
                <a:spcPts val="0"/>
              </a:spcAft>
            </a:pPr>
            <a:r>
              <a:rPr lang="es-ES_tradnl" sz="900" dirty="0">
                <a:solidFill>
                  <a:schemeClr val="bg1"/>
                </a:solidFill>
                <a:effectLst/>
                <a:latin typeface="Helvetica" pitchFamily="2" charset="0"/>
                <a:ea typeface="Times New Roman" panose="02020603050405020304" pitchFamily="18" charset="0"/>
                <a:cs typeface="Times New Roman" panose="02020603050405020304" pitchFamily="18" charset="0"/>
              </a:rPr>
              <a:t>#</a:t>
            </a:r>
            <a:r>
              <a:rPr lang="es-ES_tradnl" sz="900" dirty="0">
                <a:solidFill>
                  <a:schemeClr val="bg1"/>
                </a:solidFill>
              </a:rPr>
              <a:t>FBE6C1</a:t>
            </a:r>
          </a:p>
          <a:p>
            <a:pPr>
              <a:spcAft>
                <a:spcPts val="0"/>
              </a:spcAft>
            </a:pPr>
            <a:r>
              <a:rPr lang="es-ES" sz="900" dirty="0">
                <a:solidFill>
                  <a:schemeClr val="bg1"/>
                </a:solidFill>
              </a:rPr>
              <a:t> </a:t>
            </a:r>
            <a:endParaRPr lang="es-ES" sz="900" dirty="0">
              <a:solidFill>
                <a:schemeClr val="bg1"/>
              </a:solidFill>
              <a:effectLs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322106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n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3554" y="1705957"/>
            <a:ext cx="632460" cy="632460"/>
          </a:xfrm>
          <a:prstGeom prst="rect">
            <a:avLst/>
          </a:prstGeom>
        </p:spPr>
      </p:pic>
      <p:pic>
        <p:nvPicPr>
          <p:cNvPr id="52" name="Imagen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754" y="1705957"/>
            <a:ext cx="632460" cy="632460"/>
          </a:xfrm>
          <a:prstGeom prst="rect">
            <a:avLst/>
          </a:prstGeom>
        </p:spPr>
      </p:pic>
      <p:pic>
        <p:nvPicPr>
          <p:cNvPr id="53" name="Imagen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9794" y="1705957"/>
            <a:ext cx="632460" cy="632460"/>
          </a:xfrm>
          <a:prstGeom prst="rect">
            <a:avLst/>
          </a:prstGeom>
        </p:spPr>
      </p:pic>
      <p:pic>
        <p:nvPicPr>
          <p:cNvPr id="54" name="Imagen 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2914" y="1705957"/>
            <a:ext cx="632460" cy="632460"/>
          </a:xfrm>
          <a:prstGeom prst="rect">
            <a:avLst/>
          </a:prstGeom>
        </p:spPr>
      </p:pic>
      <p:pic>
        <p:nvPicPr>
          <p:cNvPr id="55" name="Imagen 5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6034" y="1705957"/>
            <a:ext cx="632460" cy="632460"/>
          </a:xfrm>
          <a:prstGeom prst="rect">
            <a:avLst/>
          </a:prstGeom>
        </p:spPr>
      </p:pic>
      <p:pic>
        <p:nvPicPr>
          <p:cNvPr id="56" name="Imagen 5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9154" y="1705957"/>
            <a:ext cx="632460" cy="632460"/>
          </a:xfrm>
          <a:prstGeom prst="rect">
            <a:avLst/>
          </a:prstGeom>
        </p:spPr>
      </p:pic>
      <p:pic>
        <p:nvPicPr>
          <p:cNvPr id="57" name="Imagen 5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92274" y="1705957"/>
            <a:ext cx="632460" cy="632460"/>
          </a:xfrm>
          <a:prstGeom prst="rect">
            <a:avLst/>
          </a:prstGeom>
        </p:spPr>
      </p:pic>
      <p:pic>
        <p:nvPicPr>
          <p:cNvPr id="58" name="Imagen 5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25394" y="1705957"/>
            <a:ext cx="632460" cy="632460"/>
          </a:xfrm>
          <a:prstGeom prst="rect">
            <a:avLst/>
          </a:prstGeom>
        </p:spPr>
      </p:pic>
      <p:pic>
        <p:nvPicPr>
          <p:cNvPr id="59" name="Imagen 5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58514" y="1705957"/>
            <a:ext cx="632460" cy="632460"/>
          </a:xfrm>
          <a:prstGeom prst="rect">
            <a:avLst/>
          </a:prstGeom>
        </p:spPr>
      </p:pic>
      <p:pic>
        <p:nvPicPr>
          <p:cNvPr id="60" name="Imagen 5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60434" y="2508597"/>
            <a:ext cx="632460" cy="632460"/>
          </a:xfrm>
          <a:prstGeom prst="rect">
            <a:avLst/>
          </a:prstGeom>
        </p:spPr>
      </p:pic>
      <p:pic>
        <p:nvPicPr>
          <p:cNvPr id="61" name="Imagen 6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93554" y="2508597"/>
            <a:ext cx="632460" cy="632460"/>
          </a:xfrm>
          <a:prstGeom prst="rect">
            <a:avLst/>
          </a:prstGeom>
        </p:spPr>
      </p:pic>
      <p:pic>
        <p:nvPicPr>
          <p:cNvPr id="62" name="Imagen 6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26674" y="2508597"/>
            <a:ext cx="632460" cy="632460"/>
          </a:xfrm>
          <a:prstGeom prst="rect">
            <a:avLst/>
          </a:prstGeom>
        </p:spPr>
      </p:pic>
      <p:pic>
        <p:nvPicPr>
          <p:cNvPr id="63" name="Imagen 6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59794" y="2508597"/>
            <a:ext cx="632460" cy="632460"/>
          </a:xfrm>
          <a:prstGeom prst="rect">
            <a:avLst/>
          </a:prstGeom>
        </p:spPr>
      </p:pic>
      <p:pic>
        <p:nvPicPr>
          <p:cNvPr id="64" name="Imagen 6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92914" y="2508597"/>
            <a:ext cx="632460" cy="632460"/>
          </a:xfrm>
          <a:prstGeom prst="rect">
            <a:avLst/>
          </a:prstGeom>
        </p:spPr>
      </p:pic>
      <p:pic>
        <p:nvPicPr>
          <p:cNvPr id="65" name="Imagen 6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26034" y="2508597"/>
            <a:ext cx="632460" cy="632460"/>
          </a:xfrm>
          <a:prstGeom prst="rect">
            <a:avLst/>
          </a:prstGeom>
        </p:spPr>
      </p:pic>
      <p:pic>
        <p:nvPicPr>
          <p:cNvPr id="66" name="Imagen 6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859154" y="2508597"/>
            <a:ext cx="632460" cy="632460"/>
          </a:xfrm>
          <a:prstGeom prst="rect">
            <a:avLst/>
          </a:prstGeom>
        </p:spPr>
      </p:pic>
      <p:pic>
        <p:nvPicPr>
          <p:cNvPr id="67" name="Imagen 6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692274" y="2508597"/>
            <a:ext cx="632460" cy="632460"/>
          </a:xfrm>
          <a:prstGeom prst="rect">
            <a:avLst/>
          </a:prstGeom>
        </p:spPr>
      </p:pic>
      <p:pic>
        <p:nvPicPr>
          <p:cNvPr id="68" name="Imagen 6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525394" y="2508597"/>
            <a:ext cx="632460" cy="632460"/>
          </a:xfrm>
          <a:prstGeom prst="rect">
            <a:avLst/>
          </a:prstGeom>
        </p:spPr>
      </p:pic>
      <p:pic>
        <p:nvPicPr>
          <p:cNvPr id="69" name="Imagen 6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358514" y="2508597"/>
            <a:ext cx="632460" cy="632460"/>
          </a:xfrm>
          <a:prstGeom prst="rect">
            <a:avLst/>
          </a:prstGeom>
        </p:spPr>
      </p:pic>
      <p:pic>
        <p:nvPicPr>
          <p:cNvPr id="70" name="Imagen 69"/>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860434" y="3306793"/>
            <a:ext cx="632460" cy="632460"/>
          </a:xfrm>
          <a:prstGeom prst="rect">
            <a:avLst/>
          </a:prstGeom>
        </p:spPr>
      </p:pic>
      <p:pic>
        <p:nvPicPr>
          <p:cNvPr id="71" name="Imagen 70"/>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693554" y="3311237"/>
            <a:ext cx="632460" cy="632460"/>
          </a:xfrm>
          <a:prstGeom prst="rect">
            <a:avLst/>
          </a:prstGeom>
        </p:spPr>
      </p:pic>
      <p:pic>
        <p:nvPicPr>
          <p:cNvPr id="72" name="Imagen 7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526674" y="3311237"/>
            <a:ext cx="632460" cy="632460"/>
          </a:xfrm>
          <a:prstGeom prst="rect">
            <a:avLst/>
          </a:prstGeom>
        </p:spPr>
      </p:pic>
      <p:pic>
        <p:nvPicPr>
          <p:cNvPr id="73" name="Imagen 7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359794" y="3311237"/>
            <a:ext cx="632460" cy="632460"/>
          </a:xfrm>
          <a:prstGeom prst="rect">
            <a:avLst/>
          </a:prstGeom>
        </p:spPr>
      </p:pic>
      <p:pic>
        <p:nvPicPr>
          <p:cNvPr id="74" name="Imagen 73"/>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192914" y="3311237"/>
            <a:ext cx="632460" cy="632460"/>
          </a:xfrm>
          <a:prstGeom prst="rect">
            <a:avLst/>
          </a:prstGeom>
        </p:spPr>
      </p:pic>
      <p:pic>
        <p:nvPicPr>
          <p:cNvPr id="75" name="Imagen 74"/>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026034" y="3311237"/>
            <a:ext cx="632460" cy="632460"/>
          </a:xfrm>
          <a:prstGeom prst="rect">
            <a:avLst/>
          </a:prstGeom>
        </p:spPr>
      </p:pic>
      <p:pic>
        <p:nvPicPr>
          <p:cNvPr id="76" name="Imagen 75"/>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6859154" y="3311237"/>
            <a:ext cx="632460" cy="632460"/>
          </a:xfrm>
          <a:prstGeom prst="rect">
            <a:avLst/>
          </a:prstGeom>
        </p:spPr>
      </p:pic>
      <p:pic>
        <p:nvPicPr>
          <p:cNvPr id="77" name="Imagen 76"/>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692274" y="3311237"/>
            <a:ext cx="632460" cy="632460"/>
          </a:xfrm>
          <a:prstGeom prst="rect">
            <a:avLst/>
          </a:prstGeom>
        </p:spPr>
      </p:pic>
      <p:pic>
        <p:nvPicPr>
          <p:cNvPr id="78" name="Imagen 77"/>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525394" y="3311237"/>
            <a:ext cx="632460" cy="632460"/>
          </a:xfrm>
          <a:prstGeom prst="rect">
            <a:avLst/>
          </a:prstGeom>
        </p:spPr>
      </p:pic>
      <p:pic>
        <p:nvPicPr>
          <p:cNvPr id="79" name="Imagen 7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358514" y="3311237"/>
            <a:ext cx="632460" cy="632460"/>
          </a:xfrm>
          <a:prstGeom prst="rect">
            <a:avLst/>
          </a:prstGeom>
        </p:spPr>
      </p:pic>
      <p:pic>
        <p:nvPicPr>
          <p:cNvPr id="80" name="Imagen 79"/>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860434" y="4111655"/>
            <a:ext cx="632460" cy="632460"/>
          </a:xfrm>
          <a:prstGeom prst="rect">
            <a:avLst/>
          </a:prstGeom>
        </p:spPr>
      </p:pic>
      <p:pic>
        <p:nvPicPr>
          <p:cNvPr id="81" name="Imagen 80"/>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693554" y="4113877"/>
            <a:ext cx="632460" cy="632460"/>
          </a:xfrm>
          <a:prstGeom prst="rect">
            <a:avLst/>
          </a:prstGeom>
        </p:spPr>
      </p:pic>
      <p:pic>
        <p:nvPicPr>
          <p:cNvPr id="82" name="Imagen 81"/>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3526674" y="4113877"/>
            <a:ext cx="632460" cy="632460"/>
          </a:xfrm>
          <a:prstGeom prst="rect">
            <a:avLst/>
          </a:prstGeom>
        </p:spPr>
      </p:pic>
      <p:pic>
        <p:nvPicPr>
          <p:cNvPr id="83" name="Imagen 82"/>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4359794" y="4113877"/>
            <a:ext cx="632460" cy="632460"/>
          </a:xfrm>
          <a:prstGeom prst="rect">
            <a:avLst/>
          </a:prstGeom>
        </p:spPr>
      </p:pic>
      <p:pic>
        <p:nvPicPr>
          <p:cNvPr id="84" name="Imagen 83"/>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5192914" y="4113877"/>
            <a:ext cx="632460" cy="632460"/>
          </a:xfrm>
          <a:prstGeom prst="rect">
            <a:avLst/>
          </a:prstGeom>
        </p:spPr>
      </p:pic>
      <p:pic>
        <p:nvPicPr>
          <p:cNvPr id="85" name="Imagen 84"/>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026034" y="4113877"/>
            <a:ext cx="632460" cy="632460"/>
          </a:xfrm>
          <a:prstGeom prst="rect">
            <a:avLst/>
          </a:prstGeom>
        </p:spPr>
      </p:pic>
      <p:pic>
        <p:nvPicPr>
          <p:cNvPr id="86" name="Imagen 85"/>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6859154" y="4113877"/>
            <a:ext cx="632460" cy="632460"/>
          </a:xfrm>
          <a:prstGeom prst="rect">
            <a:avLst/>
          </a:prstGeom>
        </p:spPr>
      </p:pic>
      <p:pic>
        <p:nvPicPr>
          <p:cNvPr id="87" name="Imagen 86"/>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7692274" y="4113877"/>
            <a:ext cx="632460" cy="632460"/>
          </a:xfrm>
          <a:prstGeom prst="rect">
            <a:avLst/>
          </a:prstGeom>
        </p:spPr>
      </p:pic>
      <p:pic>
        <p:nvPicPr>
          <p:cNvPr id="88" name="Imagen 87"/>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8525394" y="4113877"/>
            <a:ext cx="632460" cy="632460"/>
          </a:xfrm>
          <a:prstGeom prst="rect">
            <a:avLst/>
          </a:prstGeom>
        </p:spPr>
      </p:pic>
      <p:pic>
        <p:nvPicPr>
          <p:cNvPr id="89" name="Imagen 88"/>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9358514" y="4113877"/>
            <a:ext cx="632460" cy="632460"/>
          </a:xfrm>
          <a:prstGeom prst="rect">
            <a:avLst/>
          </a:prstGeom>
        </p:spPr>
      </p:pic>
      <p:pic>
        <p:nvPicPr>
          <p:cNvPr id="90" name="Imagen 89"/>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1860434" y="4916517"/>
            <a:ext cx="632460" cy="632460"/>
          </a:xfrm>
          <a:prstGeom prst="rect">
            <a:avLst/>
          </a:prstGeom>
        </p:spPr>
      </p:pic>
      <p:pic>
        <p:nvPicPr>
          <p:cNvPr id="91" name="Imagen 90"/>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2693554" y="4927312"/>
            <a:ext cx="632460" cy="632460"/>
          </a:xfrm>
          <a:prstGeom prst="rect">
            <a:avLst/>
          </a:prstGeom>
        </p:spPr>
      </p:pic>
      <p:pic>
        <p:nvPicPr>
          <p:cNvPr id="92" name="Imagen 91"/>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3526674" y="4927312"/>
            <a:ext cx="632460" cy="632460"/>
          </a:xfrm>
          <a:prstGeom prst="rect">
            <a:avLst/>
          </a:prstGeom>
        </p:spPr>
      </p:pic>
      <p:pic>
        <p:nvPicPr>
          <p:cNvPr id="93" name="Imagen 92"/>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4359794" y="4927312"/>
            <a:ext cx="632460" cy="632460"/>
          </a:xfrm>
          <a:prstGeom prst="rect">
            <a:avLst/>
          </a:prstGeom>
        </p:spPr>
      </p:pic>
      <p:pic>
        <p:nvPicPr>
          <p:cNvPr id="94" name="Imagen 93"/>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5192914" y="4927312"/>
            <a:ext cx="632460" cy="632460"/>
          </a:xfrm>
          <a:prstGeom prst="rect">
            <a:avLst/>
          </a:prstGeom>
        </p:spPr>
      </p:pic>
      <p:pic>
        <p:nvPicPr>
          <p:cNvPr id="95" name="Imagen 94"/>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6026034" y="4927312"/>
            <a:ext cx="632460" cy="632460"/>
          </a:xfrm>
          <a:prstGeom prst="rect">
            <a:avLst/>
          </a:prstGeom>
        </p:spPr>
      </p:pic>
      <p:pic>
        <p:nvPicPr>
          <p:cNvPr id="96" name="Imagen 95"/>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6859154" y="4927312"/>
            <a:ext cx="632460" cy="632460"/>
          </a:xfrm>
          <a:prstGeom prst="rect">
            <a:avLst/>
          </a:prstGeom>
        </p:spPr>
      </p:pic>
      <p:pic>
        <p:nvPicPr>
          <p:cNvPr id="97" name="Imagen 96"/>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7692274" y="4927312"/>
            <a:ext cx="632460" cy="632460"/>
          </a:xfrm>
          <a:prstGeom prst="rect">
            <a:avLst/>
          </a:prstGeom>
        </p:spPr>
      </p:pic>
      <p:pic>
        <p:nvPicPr>
          <p:cNvPr id="98" name="Imagen 97"/>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8525394" y="4927312"/>
            <a:ext cx="632460" cy="632460"/>
          </a:xfrm>
          <a:prstGeom prst="rect">
            <a:avLst/>
          </a:prstGeom>
        </p:spPr>
      </p:pic>
      <p:pic>
        <p:nvPicPr>
          <p:cNvPr id="99" name="Imagen 98"/>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9358514" y="4916517"/>
            <a:ext cx="632460" cy="632460"/>
          </a:xfrm>
          <a:prstGeom prst="rect">
            <a:avLst/>
          </a:prstGeom>
        </p:spPr>
      </p:pic>
      <p:sp>
        <p:nvSpPr>
          <p:cNvPr id="102" name="Marcador de texto 2">
            <a:extLst>
              <a:ext uri="{FF2B5EF4-FFF2-40B4-BE49-F238E27FC236}">
                <a16:creationId xmlns:a16="http://schemas.microsoft.com/office/drawing/2014/main" id="{EA385696-1276-2F4C-BC63-23DCE96BC483}"/>
              </a:ext>
            </a:extLst>
          </p:cNvPr>
          <p:cNvSpPr txBox="1">
            <a:spLocks/>
          </p:cNvSpPr>
          <p:nvPr/>
        </p:nvSpPr>
        <p:spPr>
          <a:xfrm>
            <a:off x="750280" y="570369"/>
            <a:ext cx="7233085" cy="590931"/>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600" b="1" dirty="0"/>
              <a:t>Generic icons</a:t>
            </a:r>
          </a:p>
        </p:txBody>
      </p:sp>
    </p:spTree>
    <p:extLst>
      <p:ext uri="{BB962C8B-B14F-4D97-AF65-F5344CB8AC3E}">
        <p14:creationId xmlns:p14="http://schemas.microsoft.com/office/powerpoint/2010/main" val="1107096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DC5F852-E9EF-A548-B26D-329ADEB78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4770" y="1664970"/>
            <a:ext cx="632460" cy="632460"/>
          </a:xfrm>
          <a:prstGeom prst="rect">
            <a:avLst/>
          </a:prstGeom>
        </p:spPr>
      </p:pic>
      <p:pic>
        <p:nvPicPr>
          <p:cNvPr id="3" name="Imagen 2">
            <a:extLst>
              <a:ext uri="{FF2B5EF4-FFF2-40B4-BE49-F238E27FC236}">
                <a16:creationId xmlns:a16="http://schemas.microsoft.com/office/drawing/2014/main" id="{10117310-3074-4145-8748-E03A14B3AB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3450" y="1666240"/>
            <a:ext cx="632460" cy="632460"/>
          </a:xfrm>
          <a:prstGeom prst="rect">
            <a:avLst/>
          </a:prstGeom>
        </p:spPr>
      </p:pic>
      <p:pic>
        <p:nvPicPr>
          <p:cNvPr id="4" name="Imagen 3">
            <a:extLst>
              <a:ext uri="{FF2B5EF4-FFF2-40B4-BE49-F238E27FC236}">
                <a16:creationId xmlns:a16="http://schemas.microsoft.com/office/drawing/2014/main" id="{5BB05950-7360-D84E-A6E0-0DB633B4A3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4030" y="1676400"/>
            <a:ext cx="632460" cy="632460"/>
          </a:xfrm>
          <a:prstGeom prst="rect">
            <a:avLst/>
          </a:prstGeom>
        </p:spPr>
      </p:pic>
      <p:pic>
        <p:nvPicPr>
          <p:cNvPr id="5" name="Imagen 4">
            <a:extLst>
              <a:ext uri="{FF2B5EF4-FFF2-40B4-BE49-F238E27FC236}">
                <a16:creationId xmlns:a16="http://schemas.microsoft.com/office/drawing/2014/main" id="{740CC7EC-0F81-E441-BC60-72BE4ABEB1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3660" y="1676400"/>
            <a:ext cx="632460" cy="632460"/>
          </a:xfrm>
          <a:prstGeom prst="rect">
            <a:avLst/>
          </a:prstGeom>
        </p:spPr>
      </p:pic>
      <p:pic>
        <p:nvPicPr>
          <p:cNvPr id="6" name="Imagen 5">
            <a:extLst>
              <a:ext uri="{FF2B5EF4-FFF2-40B4-BE49-F238E27FC236}">
                <a16:creationId xmlns:a16="http://schemas.microsoft.com/office/drawing/2014/main" id="{FCE9B7CA-4797-D146-9507-10ECEF8CCB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84240" y="1676400"/>
            <a:ext cx="632460" cy="632460"/>
          </a:xfrm>
          <a:prstGeom prst="rect">
            <a:avLst/>
          </a:prstGeom>
        </p:spPr>
      </p:pic>
      <p:pic>
        <p:nvPicPr>
          <p:cNvPr id="7" name="Imagen 6">
            <a:extLst>
              <a:ext uri="{FF2B5EF4-FFF2-40B4-BE49-F238E27FC236}">
                <a16:creationId xmlns:a16="http://schemas.microsoft.com/office/drawing/2014/main" id="{EEE8592E-CA83-784D-9FD4-B6CF2A73B4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3870" y="1676400"/>
            <a:ext cx="632460" cy="632460"/>
          </a:xfrm>
          <a:prstGeom prst="rect">
            <a:avLst/>
          </a:prstGeom>
        </p:spPr>
      </p:pic>
      <p:pic>
        <p:nvPicPr>
          <p:cNvPr id="8" name="Imagen 7">
            <a:extLst>
              <a:ext uri="{FF2B5EF4-FFF2-40B4-BE49-F238E27FC236}">
                <a16:creationId xmlns:a16="http://schemas.microsoft.com/office/drawing/2014/main" id="{8155BD0A-0B14-D643-B6CA-56AA5E599CC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83500" y="1676400"/>
            <a:ext cx="632460" cy="632460"/>
          </a:xfrm>
          <a:prstGeom prst="rect">
            <a:avLst/>
          </a:prstGeom>
        </p:spPr>
      </p:pic>
      <p:pic>
        <p:nvPicPr>
          <p:cNvPr id="9" name="Imagen 8">
            <a:extLst>
              <a:ext uri="{FF2B5EF4-FFF2-40B4-BE49-F238E27FC236}">
                <a16:creationId xmlns:a16="http://schemas.microsoft.com/office/drawing/2014/main" id="{1E587332-8CF2-CB43-B4C4-29AD945505D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26780" y="1676400"/>
            <a:ext cx="632460" cy="632460"/>
          </a:xfrm>
          <a:prstGeom prst="rect">
            <a:avLst/>
          </a:prstGeom>
        </p:spPr>
      </p:pic>
      <p:pic>
        <p:nvPicPr>
          <p:cNvPr id="10" name="Imagen 9">
            <a:extLst>
              <a:ext uri="{FF2B5EF4-FFF2-40B4-BE49-F238E27FC236}">
                <a16:creationId xmlns:a16="http://schemas.microsoft.com/office/drawing/2014/main" id="{0BC4467B-DDFF-7240-810F-E2818B89F38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68790" y="1676400"/>
            <a:ext cx="632460" cy="632460"/>
          </a:xfrm>
          <a:prstGeom prst="rect">
            <a:avLst/>
          </a:prstGeom>
        </p:spPr>
      </p:pic>
      <p:pic>
        <p:nvPicPr>
          <p:cNvPr id="11" name="Imagen 10">
            <a:extLst>
              <a:ext uri="{FF2B5EF4-FFF2-40B4-BE49-F238E27FC236}">
                <a16:creationId xmlns:a16="http://schemas.microsoft.com/office/drawing/2014/main" id="{8318D6B0-C7A1-0A48-99F0-2FC480BD316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36090" y="2499360"/>
            <a:ext cx="632460" cy="632460"/>
          </a:xfrm>
          <a:prstGeom prst="rect">
            <a:avLst/>
          </a:prstGeom>
        </p:spPr>
      </p:pic>
      <p:pic>
        <p:nvPicPr>
          <p:cNvPr id="12" name="Imagen 11">
            <a:extLst>
              <a:ext uri="{FF2B5EF4-FFF2-40B4-BE49-F238E27FC236}">
                <a16:creationId xmlns:a16="http://schemas.microsoft.com/office/drawing/2014/main" id="{176590CA-FAFD-684B-89B3-F45F7A05866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18740" y="2499360"/>
            <a:ext cx="632460" cy="632460"/>
          </a:xfrm>
          <a:prstGeom prst="rect">
            <a:avLst/>
          </a:prstGeom>
        </p:spPr>
      </p:pic>
      <p:pic>
        <p:nvPicPr>
          <p:cNvPr id="13" name="Imagen 12">
            <a:extLst>
              <a:ext uri="{FF2B5EF4-FFF2-40B4-BE49-F238E27FC236}">
                <a16:creationId xmlns:a16="http://schemas.microsoft.com/office/drawing/2014/main" id="{E3ACB3A7-9E6F-CB44-B8C0-92CC37CC3FB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73450" y="2499360"/>
            <a:ext cx="632460" cy="632460"/>
          </a:xfrm>
          <a:prstGeom prst="rect">
            <a:avLst/>
          </a:prstGeom>
        </p:spPr>
      </p:pic>
      <p:pic>
        <p:nvPicPr>
          <p:cNvPr id="14" name="Imagen 13">
            <a:extLst>
              <a:ext uri="{FF2B5EF4-FFF2-40B4-BE49-F238E27FC236}">
                <a16:creationId xmlns:a16="http://schemas.microsoft.com/office/drawing/2014/main" id="{EEF4B2A4-9EAF-904E-99D3-9A1E8C60E41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04030" y="2489200"/>
            <a:ext cx="632460" cy="632460"/>
          </a:xfrm>
          <a:prstGeom prst="rect">
            <a:avLst/>
          </a:prstGeom>
        </p:spPr>
      </p:pic>
      <p:pic>
        <p:nvPicPr>
          <p:cNvPr id="15" name="Imagen 14">
            <a:extLst>
              <a:ext uri="{FF2B5EF4-FFF2-40B4-BE49-F238E27FC236}">
                <a16:creationId xmlns:a16="http://schemas.microsoft.com/office/drawing/2014/main" id="{2AB8C7A8-0963-C847-8CD8-A88DE7F0900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40960" y="2489200"/>
            <a:ext cx="632460" cy="632460"/>
          </a:xfrm>
          <a:prstGeom prst="rect">
            <a:avLst/>
          </a:prstGeom>
        </p:spPr>
      </p:pic>
      <p:pic>
        <p:nvPicPr>
          <p:cNvPr id="16" name="Imagen 15">
            <a:extLst>
              <a:ext uri="{FF2B5EF4-FFF2-40B4-BE49-F238E27FC236}">
                <a16:creationId xmlns:a16="http://schemas.microsoft.com/office/drawing/2014/main" id="{10BB31A2-2208-C248-AF56-975AE0ABE63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984240" y="2499360"/>
            <a:ext cx="632460" cy="632460"/>
          </a:xfrm>
          <a:prstGeom prst="rect">
            <a:avLst/>
          </a:prstGeom>
        </p:spPr>
      </p:pic>
      <p:pic>
        <p:nvPicPr>
          <p:cNvPr id="17" name="Imagen 16">
            <a:extLst>
              <a:ext uri="{FF2B5EF4-FFF2-40B4-BE49-F238E27FC236}">
                <a16:creationId xmlns:a16="http://schemas.microsoft.com/office/drawing/2014/main" id="{9AB20AC4-57ED-BF4E-BD6A-09513FF63FC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840220" y="2499360"/>
            <a:ext cx="632460" cy="632460"/>
          </a:xfrm>
          <a:prstGeom prst="rect">
            <a:avLst/>
          </a:prstGeom>
        </p:spPr>
      </p:pic>
      <p:pic>
        <p:nvPicPr>
          <p:cNvPr id="18" name="Imagen 17">
            <a:extLst>
              <a:ext uri="{FF2B5EF4-FFF2-40B4-BE49-F238E27FC236}">
                <a16:creationId xmlns:a16="http://schemas.microsoft.com/office/drawing/2014/main" id="{114BF04F-B4EA-DC4B-B6F3-BBA2B785725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683500" y="2499360"/>
            <a:ext cx="632460" cy="632460"/>
          </a:xfrm>
          <a:prstGeom prst="rect">
            <a:avLst/>
          </a:prstGeom>
        </p:spPr>
      </p:pic>
      <p:pic>
        <p:nvPicPr>
          <p:cNvPr id="19" name="Imagen 18">
            <a:extLst>
              <a:ext uri="{FF2B5EF4-FFF2-40B4-BE49-F238E27FC236}">
                <a16:creationId xmlns:a16="http://schemas.microsoft.com/office/drawing/2014/main" id="{469CED9E-36C4-334B-9DD5-7FD3004C0EAC}"/>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526780" y="2489200"/>
            <a:ext cx="632460" cy="632460"/>
          </a:xfrm>
          <a:prstGeom prst="rect">
            <a:avLst/>
          </a:prstGeom>
        </p:spPr>
      </p:pic>
      <p:pic>
        <p:nvPicPr>
          <p:cNvPr id="20" name="Imagen 19">
            <a:extLst>
              <a:ext uri="{FF2B5EF4-FFF2-40B4-BE49-F238E27FC236}">
                <a16:creationId xmlns:a16="http://schemas.microsoft.com/office/drawing/2014/main" id="{522B2998-3A57-3A4E-89A3-9ED42281ADF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370060" y="2489200"/>
            <a:ext cx="632460" cy="632460"/>
          </a:xfrm>
          <a:prstGeom prst="rect">
            <a:avLst/>
          </a:prstGeom>
        </p:spPr>
      </p:pic>
      <p:pic>
        <p:nvPicPr>
          <p:cNvPr id="21" name="Imagen 20">
            <a:extLst>
              <a:ext uri="{FF2B5EF4-FFF2-40B4-BE49-F238E27FC236}">
                <a16:creationId xmlns:a16="http://schemas.microsoft.com/office/drawing/2014/main" id="{CABF2F34-8C30-5D4A-8307-BE49CE6F999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736090" y="3302000"/>
            <a:ext cx="632460" cy="632460"/>
          </a:xfrm>
          <a:prstGeom prst="rect">
            <a:avLst/>
          </a:prstGeom>
        </p:spPr>
      </p:pic>
      <p:pic>
        <p:nvPicPr>
          <p:cNvPr id="22" name="Imagen 21">
            <a:extLst>
              <a:ext uri="{FF2B5EF4-FFF2-40B4-BE49-F238E27FC236}">
                <a16:creationId xmlns:a16="http://schemas.microsoft.com/office/drawing/2014/main" id="{B96BDC61-90D5-824B-B118-AB86A001B3C5}"/>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604770" y="3302000"/>
            <a:ext cx="632460" cy="632460"/>
          </a:xfrm>
          <a:prstGeom prst="rect">
            <a:avLst/>
          </a:prstGeom>
        </p:spPr>
      </p:pic>
      <p:pic>
        <p:nvPicPr>
          <p:cNvPr id="23" name="Imagen 22">
            <a:extLst>
              <a:ext uri="{FF2B5EF4-FFF2-40B4-BE49-F238E27FC236}">
                <a16:creationId xmlns:a16="http://schemas.microsoft.com/office/drawing/2014/main" id="{477BB2CF-4393-E44C-B9E0-4DB485F70905}"/>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473450" y="3302000"/>
            <a:ext cx="632460" cy="632460"/>
          </a:xfrm>
          <a:prstGeom prst="rect">
            <a:avLst/>
          </a:prstGeom>
        </p:spPr>
      </p:pic>
      <p:pic>
        <p:nvPicPr>
          <p:cNvPr id="24" name="Imagen 23">
            <a:extLst>
              <a:ext uri="{FF2B5EF4-FFF2-40B4-BE49-F238E27FC236}">
                <a16:creationId xmlns:a16="http://schemas.microsoft.com/office/drawing/2014/main" id="{079B48EB-187D-8B4C-8D59-864DA274ED2A}"/>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304030" y="3302000"/>
            <a:ext cx="632460" cy="632460"/>
          </a:xfrm>
          <a:prstGeom prst="rect">
            <a:avLst/>
          </a:prstGeom>
        </p:spPr>
      </p:pic>
      <p:pic>
        <p:nvPicPr>
          <p:cNvPr id="25" name="Imagen 24">
            <a:extLst>
              <a:ext uri="{FF2B5EF4-FFF2-40B4-BE49-F238E27FC236}">
                <a16:creationId xmlns:a16="http://schemas.microsoft.com/office/drawing/2014/main" id="{95DB70D7-25B8-B140-9ED2-180D5F08AEF0}"/>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153660" y="3302000"/>
            <a:ext cx="632460" cy="632460"/>
          </a:xfrm>
          <a:prstGeom prst="rect">
            <a:avLst/>
          </a:prstGeom>
        </p:spPr>
      </p:pic>
      <p:pic>
        <p:nvPicPr>
          <p:cNvPr id="26" name="Imagen 25">
            <a:extLst>
              <a:ext uri="{FF2B5EF4-FFF2-40B4-BE49-F238E27FC236}">
                <a16:creationId xmlns:a16="http://schemas.microsoft.com/office/drawing/2014/main" id="{1F20AAC4-3434-574F-8527-72C86859C7F0}"/>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984240" y="3302000"/>
            <a:ext cx="632460" cy="632460"/>
          </a:xfrm>
          <a:prstGeom prst="rect">
            <a:avLst/>
          </a:prstGeom>
        </p:spPr>
      </p:pic>
      <p:pic>
        <p:nvPicPr>
          <p:cNvPr id="27" name="Imagen 26">
            <a:extLst>
              <a:ext uri="{FF2B5EF4-FFF2-40B4-BE49-F238E27FC236}">
                <a16:creationId xmlns:a16="http://schemas.microsoft.com/office/drawing/2014/main" id="{531B961A-233A-E342-96DD-EF4E95595434}"/>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833870" y="3302000"/>
            <a:ext cx="632460" cy="632460"/>
          </a:xfrm>
          <a:prstGeom prst="rect">
            <a:avLst/>
          </a:prstGeom>
        </p:spPr>
      </p:pic>
      <p:pic>
        <p:nvPicPr>
          <p:cNvPr id="28" name="Imagen 27">
            <a:extLst>
              <a:ext uri="{FF2B5EF4-FFF2-40B4-BE49-F238E27FC236}">
                <a16:creationId xmlns:a16="http://schemas.microsoft.com/office/drawing/2014/main" id="{628692C8-97AA-5640-BB62-DC18768DADE8}"/>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683500" y="3302000"/>
            <a:ext cx="632460" cy="632460"/>
          </a:xfrm>
          <a:prstGeom prst="rect">
            <a:avLst/>
          </a:prstGeom>
        </p:spPr>
      </p:pic>
      <p:pic>
        <p:nvPicPr>
          <p:cNvPr id="29" name="Imagen 28">
            <a:extLst>
              <a:ext uri="{FF2B5EF4-FFF2-40B4-BE49-F238E27FC236}">
                <a16:creationId xmlns:a16="http://schemas.microsoft.com/office/drawing/2014/main" id="{4CB1ECEF-6BAB-414D-8993-322955474E2F}"/>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8526780" y="3302000"/>
            <a:ext cx="632460" cy="632460"/>
          </a:xfrm>
          <a:prstGeom prst="rect">
            <a:avLst/>
          </a:prstGeom>
        </p:spPr>
      </p:pic>
      <p:pic>
        <p:nvPicPr>
          <p:cNvPr id="30" name="Imagen 29">
            <a:extLst>
              <a:ext uri="{FF2B5EF4-FFF2-40B4-BE49-F238E27FC236}">
                <a16:creationId xmlns:a16="http://schemas.microsoft.com/office/drawing/2014/main" id="{0CFF5132-99B7-F240-8A2B-0E876BEB3191}"/>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9370060" y="3302000"/>
            <a:ext cx="632460" cy="632460"/>
          </a:xfrm>
          <a:prstGeom prst="rect">
            <a:avLst/>
          </a:prstGeom>
        </p:spPr>
      </p:pic>
      <p:pic>
        <p:nvPicPr>
          <p:cNvPr id="31" name="Imagen 30">
            <a:extLst>
              <a:ext uri="{FF2B5EF4-FFF2-40B4-BE49-F238E27FC236}">
                <a16:creationId xmlns:a16="http://schemas.microsoft.com/office/drawing/2014/main" id="{842818BB-C0C2-0C44-A01C-67A519D22986}"/>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748790" y="4114800"/>
            <a:ext cx="632460" cy="632460"/>
          </a:xfrm>
          <a:prstGeom prst="rect">
            <a:avLst/>
          </a:prstGeom>
        </p:spPr>
      </p:pic>
      <p:pic>
        <p:nvPicPr>
          <p:cNvPr id="32" name="Imagen 31">
            <a:extLst>
              <a:ext uri="{FF2B5EF4-FFF2-40B4-BE49-F238E27FC236}">
                <a16:creationId xmlns:a16="http://schemas.microsoft.com/office/drawing/2014/main" id="{5322169D-A36C-D64B-8A0F-6BA04BBC39E2}"/>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2623820" y="4114800"/>
            <a:ext cx="632460" cy="632460"/>
          </a:xfrm>
          <a:prstGeom prst="rect">
            <a:avLst/>
          </a:prstGeom>
        </p:spPr>
      </p:pic>
      <p:pic>
        <p:nvPicPr>
          <p:cNvPr id="33" name="Imagen 32">
            <a:extLst>
              <a:ext uri="{FF2B5EF4-FFF2-40B4-BE49-F238E27FC236}">
                <a16:creationId xmlns:a16="http://schemas.microsoft.com/office/drawing/2014/main" id="{EED8403B-1F08-0A46-9B38-B9CEBE53CD69}"/>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467100" y="4114800"/>
            <a:ext cx="632460" cy="632460"/>
          </a:xfrm>
          <a:prstGeom prst="rect">
            <a:avLst/>
          </a:prstGeom>
        </p:spPr>
      </p:pic>
      <p:pic>
        <p:nvPicPr>
          <p:cNvPr id="34" name="Imagen 33">
            <a:extLst>
              <a:ext uri="{FF2B5EF4-FFF2-40B4-BE49-F238E27FC236}">
                <a16:creationId xmlns:a16="http://schemas.microsoft.com/office/drawing/2014/main" id="{15A2FB11-030D-8843-9029-0A61188FCB59}"/>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4310380" y="4114800"/>
            <a:ext cx="632460" cy="632460"/>
          </a:xfrm>
          <a:prstGeom prst="rect">
            <a:avLst/>
          </a:prstGeom>
        </p:spPr>
      </p:pic>
      <p:pic>
        <p:nvPicPr>
          <p:cNvPr id="35" name="Imagen 34">
            <a:extLst>
              <a:ext uri="{FF2B5EF4-FFF2-40B4-BE49-F238E27FC236}">
                <a16:creationId xmlns:a16="http://schemas.microsoft.com/office/drawing/2014/main" id="{31EBE165-B28D-8146-802A-036416F577ED}"/>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5153660" y="4114800"/>
            <a:ext cx="632460" cy="632460"/>
          </a:xfrm>
          <a:prstGeom prst="rect">
            <a:avLst/>
          </a:prstGeom>
        </p:spPr>
      </p:pic>
      <p:pic>
        <p:nvPicPr>
          <p:cNvPr id="36" name="Imagen 35">
            <a:extLst>
              <a:ext uri="{FF2B5EF4-FFF2-40B4-BE49-F238E27FC236}">
                <a16:creationId xmlns:a16="http://schemas.microsoft.com/office/drawing/2014/main" id="{273F44FA-0B8F-D646-9E23-18130234FC9D}"/>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5996940" y="4114800"/>
            <a:ext cx="632460" cy="632460"/>
          </a:xfrm>
          <a:prstGeom prst="rect">
            <a:avLst/>
          </a:prstGeom>
        </p:spPr>
      </p:pic>
      <p:pic>
        <p:nvPicPr>
          <p:cNvPr id="37" name="Imagen 36">
            <a:extLst>
              <a:ext uri="{FF2B5EF4-FFF2-40B4-BE49-F238E27FC236}">
                <a16:creationId xmlns:a16="http://schemas.microsoft.com/office/drawing/2014/main" id="{43A60055-E0B7-8E4B-AFAC-AF8777247581}"/>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6833870" y="4114800"/>
            <a:ext cx="632460" cy="632460"/>
          </a:xfrm>
          <a:prstGeom prst="rect">
            <a:avLst/>
          </a:prstGeom>
        </p:spPr>
      </p:pic>
      <p:pic>
        <p:nvPicPr>
          <p:cNvPr id="38" name="Imagen 37">
            <a:extLst>
              <a:ext uri="{FF2B5EF4-FFF2-40B4-BE49-F238E27FC236}">
                <a16:creationId xmlns:a16="http://schemas.microsoft.com/office/drawing/2014/main" id="{CDDD3CB0-DC4B-5842-98F7-2E8757CF6D08}"/>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7683500" y="4114800"/>
            <a:ext cx="632460" cy="632460"/>
          </a:xfrm>
          <a:prstGeom prst="rect">
            <a:avLst/>
          </a:prstGeom>
        </p:spPr>
      </p:pic>
      <p:pic>
        <p:nvPicPr>
          <p:cNvPr id="39" name="Imagen 38">
            <a:extLst>
              <a:ext uri="{FF2B5EF4-FFF2-40B4-BE49-F238E27FC236}">
                <a16:creationId xmlns:a16="http://schemas.microsoft.com/office/drawing/2014/main" id="{B0D6AF17-994D-154E-8744-136C91AE83ED}"/>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8526780" y="4114800"/>
            <a:ext cx="632460" cy="632460"/>
          </a:xfrm>
          <a:prstGeom prst="rect">
            <a:avLst/>
          </a:prstGeom>
        </p:spPr>
      </p:pic>
      <p:pic>
        <p:nvPicPr>
          <p:cNvPr id="40" name="Imagen 39">
            <a:extLst>
              <a:ext uri="{FF2B5EF4-FFF2-40B4-BE49-F238E27FC236}">
                <a16:creationId xmlns:a16="http://schemas.microsoft.com/office/drawing/2014/main" id="{08E5FA83-BFC4-E14F-8AEF-EFFCF9A737C6}"/>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9370060" y="4114800"/>
            <a:ext cx="632460" cy="632460"/>
          </a:xfrm>
          <a:prstGeom prst="rect">
            <a:avLst/>
          </a:prstGeom>
        </p:spPr>
      </p:pic>
      <p:pic>
        <p:nvPicPr>
          <p:cNvPr id="41" name="Imagen 40">
            <a:extLst>
              <a:ext uri="{FF2B5EF4-FFF2-40B4-BE49-F238E27FC236}">
                <a16:creationId xmlns:a16="http://schemas.microsoft.com/office/drawing/2014/main" id="{2F90691C-F49D-1346-9E85-ADD62B9A622C}"/>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1780540" y="4937760"/>
            <a:ext cx="632460" cy="632460"/>
          </a:xfrm>
          <a:prstGeom prst="rect">
            <a:avLst/>
          </a:prstGeom>
        </p:spPr>
      </p:pic>
      <p:pic>
        <p:nvPicPr>
          <p:cNvPr id="42" name="Imagen 41">
            <a:extLst>
              <a:ext uri="{FF2B5EF4-FFF2-40B4-BE49-F238E27FC236}">
                <a16:creationId xmlns:a16="http://schemas.microsoft.com/office/drawing/2014/main" id="{75D7A52C-5038-8A49-8CF3-AFCE86D8B481}"/>
              </a:ext>
            </a:extLst>
          </p:cNvPr>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2623820" y="4939030"/>
            <a:ext cx="632460" cy="632460"/>
          </a:xfrm>
          <a:prstGeom prst="rect">
            <a:avLst/>
          </a:prstGeom>
        </p:spPr>
      </p:pic>
      <p:pic>
        <p:nvPicPr>
          <p:cNvPr id="43" name="Imagen 42">
            <a:extLst>
              <a:ext uri="{FF2B5EF4-FFF2-40B4-BE49-F238E27FC236}">
                <a16:creationId xmlns:a16="http://schemas.microsoft.com/office/drawing/2014/main" id="{FA8AE985-61F2-C946-876E-5F70F808E6A9}"/>
              </a:ext>
            </a:extLst>
          </p:cNvPr>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3467100" y="4937760"/>
            <a:ext cx="632460" cy="632460"/>
          </a:xfrm>
          <a:prstGeom prst="rect">
            <a:avLst/>
          </a:prstGeom>
        </p:spPr>
      </p:pic>
      <p:pic>
        <p:nvPicPr>
          <p:cNvPr id="44" name="Imagen 43">
            <a:extLst>
              <a:ext uri="{FF2B5EF4-FFF2-40B4-BE49-F238E27FC236}">
                <a16:creationId xmlns:a16="http://schemas.microsoft.com/office/drawing/2014/main" id="{6AB2EFBB-2BB8-FD40-B787-3E974C382721}"/>
              </a:ext>
            </a:extLst>
          </p:cNvPr>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4310380" y="4927600"/>
            <a:ext cx="632460" cy="632460"/>
          </a:xfrm>
          <a:prstGeom prst="rect">
            <a:avLst/>
          </a:prstGeom>
        </p:spPr>
      </p:pic>
      <p:pic>
        <p:nvPicPr>
          <p:cNvPr id="45" name="Imagen 44">
            <a:extLst>
              <a:ext uri="{FF2B5EF4-FFF2-40B4-BE49-F238E27FC236}">
                <a16:creationId xmlns:a16="http://schemas.microsoft.com/office/drawing/2014/main" id="{21E5A88E-B4BF-434C-94F3-86550DD54C4C}"/>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5153660" y="4927600"/>
            <a:ext cx="632460" cy="632460"/>
          </a:xfrm>
          <a:prstGeom prst="rect">
            <a:avLst/>
          </a:prstGeom>
        </p:spPr>
      </p:pic>
      <p:pic>
        <p:nvPicPr>
          <p:cNvPr id="46" name="Imagen 45">
            <a:extLst>
              <a:ext uri="{FF2B5EF4-FFF2-40B4-BE49-F238E27FC236}">
                <a16:creationId xmlns:a16="http://schemas.microsoft.com/office/drawing/2014/main" id="{05FF54E2-39BE-614E-95BC-816CDCE05CAA}"/>
              </a:ext>
            </a:extLst>
          </p:cNvPr>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5996940" y="4927600"/>
            <a:ext cx="632460" cy="632460"/>
          </a:xfrm>
          <a:prstGeom prst="rect">
            <a:avLst/>
          </a:prstGeom>
        </p:spPr>
      </p:pic>
      <p:pic>
        <p:nvPicPr>
          <p:cNvPr id="47" name="Imagen 46">
            <a:extLst>
              <a:ext uri="{FF2B5EF4-FFF2-40B4-BE49-F238E27FC236}">
                <a16:creationId xmlns:a16="http://schemas.microsoft.com/office/drawing/2014/main" id="{E1D1D0DE-1A2F-B043-B2EF-DB5C82B7789F}"/>
              </a:ext>
            </a:extLst>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6840220" y="4927600"/>
            <a:ext cx="632460" cy="632460"/>
          </a:xfrm>
          <a:prstGeom prst="rect">
            <a:avLst/>
          </a:prstGeom>
        </p:spPr>
      </p:pic>
      <p:pic>
        <p:nvPicPr>
          <p:cNvPr id="48" name="Imagen 47">
            <a:extLst>
              <a:ext uri="{FF2B5EF4-FFF2-40B4-BE49-F238E27FC236}">
                <a16:creationId xmlns:a16="http://schemas.microsoft.com/office/drawing/2014/main" id="{F50B993D-4CDF-CD41-BA55-591B1BE5C96B}"/>
              </a:ext>
            </a:extLst>
          </p:cNvPr>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7683500" y="4927600"/>
            <a:ext cx="632460" cy="632460"/>
          </a:xfrm>
          <a:prstGeom prst="rect">
            <a:avLst/>
          </a:prstGeom>
        </p:spPr>
      </p:pic>
      <p:pic>
        <p:nvPicPr>
          <p:cNvPr id="49" name="Imagen 48">
            <a:extLst>
              <a:ext uri="{FF2B5EF4-FFF2-40B4-BE49-F238E27FC236}">
                <a16:creationId xmlns:a16="http://schemas.microsoft.com/office/drawing/2014/main" id="{FAEC8D49-244B-4F4D-84A1-8ADA471E75F9}"/>
              </a:ext>
            </a:extLst>
          </p:cNvPr>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8526780" y="4927600"/>
            <a:ext cx="632460" cy="632460"/>
          </a:xfrm>
          <a:prstGeom prst="rect">
            <a:avLst/>
          </a:prstGeom>
        </p:spPr>
      </p:pic>
      <p:pic>
        <p:nvPicPr>
          <p:cNvPr id="50" name="Imagen 49">
            <a:extLst>
              <a:ext uri="{FF2B5EF4-FFF2-40B4-BE49-F238E27FC236}">
                <a16:creationId xmlns:a16="http://schemas.microsoft.com/office/drawing/2014/main" id="{0FE0C3A4-EE1E-7B4D-AD4D-8A8901CC379C}"/>
              </a:ext>
            </a:extLst>
          </p:cNvPr>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9370060" y="4927600"/>
            <a:ext cx="632460" cy="632460"/>
          </a:xfrm>
          <a:prstGeom prst="rect">
            <a:avLst/>
          </a:prstGeom>
        </p:spPr>
      </p:pic>
      <p:sp>
        <p:nvSpPr>
          <p:cNvPr id="54" name="Marcador de texto 2">
            <a:extLst>
              <a:ext uri="{FF2B5EF4-FFF2-40B4-BE49-F238E27FC236}">
                <a16:creationId xmlns:a16="http://schemas.microsoft.com/office/drawing/2014/main" id="{0B8B120F-FC4A-0D43-9980-7C2ED1774DE3}"/>
              </a:ext>
            </a:extLst>
          </p:cNvPr>
          <p:cNvSpPr txBox="1">
            <a:spLocks/>
          </p:cNvSpPr>
          <p:nvPr/>
        </p:nvSpPr>
        <p:spPr>
          <a:xfrm>
            <a:off x="750280" y="570369"/>
            <a:ext cx="7233085" cy="590931"/>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600" b="1" dirty="0"/>
              <a:t>Generic icons</a:t>
            </a:r>
          </a:p>
        </p:txBody>
      </p:sp>
    </p:spTree>
    <p:extLst>
      <p:ext uri="{BB962C8B-B14F-4D97-AF65-F5344CB8AC3E}">
        <p14:creationId xmlns:p14="http://schemas.microsoft.com/office/powerpoint/2010/main" val="3509606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1598" y="2124710"/>
            <a:ext cx="632460" cy="632460"/>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558" y="2124710"/>
            <a:ext cx="632460" cy="632460"/>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7838" y="2124710"/>
            <a:ext cx="632460" cy="632460"/>
          </a:xfrm>
          <a:prstGeom prst="rect">
            <a:avLst/>
          </a:prstGeom>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3596" y="2124710"/>
            <a:ext cx="632460" cy="632460"/>
          </a:xfrm>
          <a:prstGeom prst="rect">
            <a:avLst/>
          </a:prstGeom>
        </p:spPr>
      </p:pic>
      <p:pic>
        <p:nvPicPr>
          <p:cNvPr id="6" name="Imagen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4078" y="2124710"/>
            <a:ext cx="632460" cy="632460"/>
          </a:xfrm>
          <a:prstGeom prst="rect">
            <a:avLst/>
          </a:prstGeom>
        </p:spPr>
      </p:pic>
      <p:pic>
        <p:nvPicPr>
          <p:cNvPr id="7" name="Imagen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6878" y="2125980"/>
            <a:ext cx="632460" cy="632460"/>
          </a:xfrm>
          <a:prstGeom prst="rect">
            <a:avLst/>
          </a:prstGeom>
        </p:spPr>
      </p:pic>
      <p:pic>
        <p:nvPicPr>
          <p:cNvPr id="8" name="Imagen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0158" y="2125980"/>
            <a:ext cx="632460" cy="632460"/>
          </a:xfrm>
          <a:prstGeom prst="rect">
            <a:avLst/>
          </a:prstGeom>
        </p:spPr>
      </p:pic>
      <p:pic>
        <p:nvPicPr>
          <p:cNvPr id="9" name="Imagen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93438" y="2125980"/>
            <a:ext cx="632460" cy="632460"/>
          </a:xfrm>
          <a:prstGeom prst="rect">
            <a:avLst/>
          </a:prstGeom>
        </p:spPr>
      </p:pic>
      <p:pic>
        <p:nvPicPr>
          <p:cNvPr id="10" name="Imagen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36718" y="2125980"/>
            <a:ext cx="632460" cy="632460"/>
          </a:xfrm>
          <a:prstGeom prst="rect">
            <a:avLst/>
          </a:prstGeom>
        </p:spPr>
      </p:pic>
      <p:pic>
        <p:nvPicPr>
          <p:cNvPr id="11" name="Imagen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79998" y="2125980"/>
            <a:ext cx="632460" cy="632460"/>
          </a:xfrm>
          <a:prstGeom prst="rect">
            <a:avLst/>
          </a:prstGeom>
        </p:spPr>
      </p:pic>
      <p:pic>
        <p:nvPicPr>
          <p:cNvPr id="12" name="Imagen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61598" y="2952750"/>
            <a:ext cx="632460" cy="632460"/>
          </a:xfrm>
          <a:prstGeom prst="rect">
            <a:avLst/>
          </a:prstGeom>
        </p:spPr>
      </p:pic>
      <p:pic>
        <p:nvPicPr>
          <p:cNvPr id="13" name="Imagen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94718" y="2952750"/>
            <a:ext cx="632460" cy="632460"/>
          </a:xfrm>
          <a:prstGeom prst="rect">
            <a:avLst/>
          </a:prstGeom>
        </p:spPr>
      </p:pic>
      <p:pic>
        <p:nvPicPr>
          <p:cNvPr id="14" name="Imagen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27838" y="2961640"/>
            <a:ext cx="632460" cy="632460"/>
          </a:xfrm>
          <a:prstGeom prst="rect">
            <a:avLst/>
          </a:prstGeom>
        </p:spPr>
      </p:pic>
      <p:pic>
        <p:nvPicPr>
          <p:cNvPr id="15" name="Imagen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81278" y="2957830"/>
            <a:ext cx="632460" cy="632460"/>
          </a:xfrm>
          <a:prstGeom prst="rect">
            <a:avLst/>
          </a:prstGeom>
        </p:spPr>
      </p:pic>
      <p:pic>
        <p:nvPicPr>
          <p:cNvPr id="16" name="Imagen 1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94078" y="2961640"/>
            <a:ext cx="632460" cy="632460"/>
          </a:xfrm>
          <a:prstGeom prst="rect">
            <a:avLst/>
          </a:prstGeom>
        </p:spPr>
      </p:pic>
      <p:pic>
        <p:nvPicPr>
          <p:cNvPr id="17" name="Imagen 1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006878" y="2961640"/>
            <a:ext cx="632460" cy="632460"/>
          </a:xfrm>
          <a:prstGeom prst="rect">
            <a:avLst/>
          </a:prstGeom>
        </p:spPr>
      </p:pic>
      <p:pic>
        <p:nvPicPr>
          <p:cNvPr id="18" name="Imagen 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850158" y="2961640"/>
            <a:ext cx="632460" cy="632460"/>
          </a:xfrm>
          <a:prstGeom prst="rect">
            <a:avLst/>
          </a:prstGeom>
        </p:spPr>
      </p:pic>
      <p:pic>
        <p:nvPicPr>
          <p:cNvPr id="19" name="Imagen 1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693438" y="2952750"/>
            <a:ext cx="632460" cy="632460"/>
          </a:xfrm>
          <a:prstGeom prst="rect">
            <a:avLst/>
          </a:prstGeom>
        </p:spPr>
      </p:pic>
      <p:pic>
        <p:nvPicPr>
          <p:cNvPr id="20" name="Imagen 1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536718" y="2952750"/>
            <a:ext cx="632460" cy="632460"/>
          </a:xfrm>
          <a:prstGeom prst="rect">
            <a:avLst/>
          </a:prstGeom>
        </p:spPr>
      </p:pic>
      <p:pic>
        <p:nvPicPr>
          <p:cNvPr id="21" name="Imagen 2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861598" y="3779520"/>
            <a:ext cx="632460" cy="632460"/>
          </a:xfrm>
          <a:prstGeom prst="rect">
            <a:avLst/>
          </a:prstGeom>
        </p:spPr>
      </p:pic>
      <p:pic>
        <p:nvPicPr>
          <p:cNvPr id="22" name="Imagen 2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684558" y="3770630"/>
            <a:ext cx="632460" cy="632460"/>
          </a:xfrm>
          <a:prstGeom prst="rect">
            <a:avLst/>
          </a:prstGeom>
        </p:spPr>
      </p:pic>
      <p:pic>
        <p:nvPicPr>
          <p:cNvPr id="23" name="Imagen 22"/>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527838" y="3779520"/>
            <a:ext cx="632460" cy="632460"/>
          </a:xfrm>
          <a:prstGeom prst="rect">
            <a:avLst/>
          </a:prstGeom>
        </p:spPr>
      </p:pic>
      <p:pic>
        <p:nvPicPr>
          <p:cNvPr id="24" name="Imagen 2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360958" y="3770630"/>
            <a:ext cx="632460" cy="632460"/>
          </a:xfrm>
          <a:prstGeom prst="rect">
            <a:avLst/>
          </a:prstGeom>
        </p:spPr>
      </p:pic>
      <p:pic>
        <p:nvPicPr>
          <p:cNvPr id="25" name="Imagen 24"/>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194078" y="3779520"/>
            <a:ext cx="632460" cy="632460"/>
          </a:xfrm>
          <a:prstGeom prst="rect">
            <a:avLst/>
          </a:prstGeom>
        </p:spPr>
      </p:pic>
      <p:pic>
        <p:nvPicPr>
          <p:cNvPr id="26" name="Imagen 25"/>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027198" y="3779520"/>
            <a:ext cx="632460" cy="632460"/>
          </a:xfrm>
          <a:prstGeom prst="rect">
            <a:avLst/>
          </a:prstGeom>
        </p:spPr>
      </p:pic>
      <p:pic>
        <p:nvPicPr>
          <p:cNvPr id="27" name="Imagen 26"/>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6850158" y="3779520"/>
            <a:ext cx="632460" cy="632460"/>
          </a:xfrm>
          <a:prstGeom prst="rect">
            <a:avLst/>
          </a:prstGeom>
        </p:spPr>
      </p:pic>
      <p:pic>
        <p:nvPicPr>
          <p:cNvPr id="28" name="Imagen 27"/>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693438" y="3779520"/>
            <a:ext cx="632460" cy="632460"/>
          </a:xfrm>
          <a:prstGeom prst="rect">
            <a:avLst/>
          </a:prstGeom>
        </p:spPr>
      </p:pic>
      <p:pic>
        <p:nvPicPr>
          <p:cNvPr id="29" name="Imagen 28"/>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536718" y="3779520"/>
            <a:ext cx="632460" cy="632460"/>
          </a:xfrm>
          <a:prstGeom prst="rect">
            <a:avLst/>
          </a:prstGeom>
        </p:spPr>
      </p:pic>
      <p:pic>
        <p:nvPicPr>
          <p:cNvPr id="30" name="Imagen 29"/>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379998" y="3779520"/>
            <a:ext cx="632460" cy="632460"/>
          </a:xfrm>
          <a:prstGeom prst="rect">
            <a:avLst/>
          </a:prstGeom>
        </p:spPr>
      </p:pic>
      <p:pic>
        <p:nvPicPr>
          <p:cNvPr id="31" name="Imagen 30"/>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861598" y="4583430"/>
            <a:ext cx="632460" cy="632460"/>
          </a:xfrm>
          <a:prstGeom prst="rect">
            <a:avLst/>
          </a:prstGeom>
        </p:spPr>
      </p:pic>
      <p:pic>
        <p:nvPicPr>
          <p:cNvPr id="32" name="Imagen 31"/>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694718" y="4583430"/>
            <a:ext cx="632460" cy="632460"/>
          </a:xfrm>
          <a:prstGeom prst="rect">
            <a:avLst/>
          </a:prstGeom>
        </p:spPr>
      </p:pic>
      <p:pic>
        <p:nvPicPr>
          <p:cNvPr id="33" name="Imagen 32"/>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3527838" y="4583430"/>
            <a:ext cx="632460" cy="632460"/>
          </a:xfrm>
          <a:prstGeom prst="rect">
            <a:avLst/>
          </a:prstGeom>
        </p:spPr>
      </p:pic>
      <p:pic>
        <p:nvPicPr>
          <p:cNvPr id="34" name="Imagen 33"/>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4360958" y="4583430"/>
            <a:ext cx="632460" cy="632460"/>
          </a:xfrm>
          <a:prstGeom prst="rect">
            <a:avLst/>
          </a:prstGeom>
        </p:spPr>
      </p:pic>
      <p:pic>
        <p:nvPicPr>
          <p:cNvPr id="35" name="Imagen 34"/>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5194078" y="4561840"/>
            <a:ext cx="632460" cy="632460"/>
          </a:xfrm>
          <a:prstGeom prst="rect">
            <a:avLst/>
          </a:prstGeom>
        </p:spPr>
      </p:pic>
      <p:pic>
        <p:nvPicPr>
          <p:cNvPr id="36" name="Imagen 35"/>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027198" y="4561840"/>
            <a:ext cx="632460" cy="632460"/>
          </a:xfrm>
          <a:prstGeom prst="rect">
            <a:avLst/>
          </a:prstGeom>
        </p:spPr>
      </p:pic>
      <p:pic>
        <p:nvPicPr>
          <p:cNvPr id="37" name="Imagen 36"/>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6860318" y="4561840"/>
            <a:ext cx="632460" cy="632460"/>
          </a:xfrm>
          <a:prstGeom prst="rect">
            <a:avLst/>
          </a:prstGeom>
        </p:spPr>
      </p:pic>
      <p:pic>
        <p:nvPicPr>
          <p:cNvPr id="38" name="Imagen 37"/>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7693438" y="4561840"/>
            <a:ext cx="632460" cy="632460"/>
          </a:xfrm>
          <a:prstGeom prst="rect">
            <a:avLst/>
          </a:prstGeom>
        </p:spPr>
      </p:pic>
      <p:pic>
        <p:nvPicPr>
          <p:cNvPr id="39" name="Imagen 38"/>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8526558" y="4561840"/>
            <a:ext cx="632460" cy="632460"/>
          </a:xfrm>
          <a:prstGeom prst="rect">
            <a:avLst/>
          </a:prstGeom>
        </p:spPr>
      </p:pic>
      <p:sp>
        <p:nvSpPr>
          <p:cNvPr id="45" name="Marcador de texto 2">
            <a:extLst>
              <a:ext uri="{FF2B5EF4-FFF2-40B4-BE49-F238E27FC236}">
                <a16:creationId xmlns:a16="http://schemas.microsoft.com/office/drawing/2014/main" id="{562A621F-A657-7847-A2F7-CC8E8613239B}"/>
              </a:ext>
            </a:extLst>
          </p:cNvPr>
          <p:cNvSpPr txBox="1">
            <a:spLocks/>
          </p:cNvSpPr>
          <p:nvPr/>
        </p:nvSpPr>
        <p:spPr>
          <a:xfrm>
            <a:off x="750280" y="570369"/>
            <a:ext cx="7233085" cy="590931"/>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600" b="1" dirty="0"/>
              <a:t>Specific icons</a:t>
            </a:r>
          </a:p>
        </p:txBody>
      </p:sp>
    </p:spTree>
    <p:extLst>
      <p:ext uri="{BB962C8B-B14F-4D97-AF65-F5344CB8AC3E}">
        <p14:creationId xmlns:p14="http://schemas.microsoft.com/office/powerpoint/2010/main" val="1367209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2">
            <a:extLst>
              <a:ext uri="{FF2B5EF4-FFF2-40B4-BE49-F238E27FC236}">
                <a16:creationId xmlns:a16="http://schemas.microsoft.com/office/drawing/2014/main" id="{C26769F8-D3F0-7746-A75E-CE540C17BC53}"/>
              </a:ext>
            </a:extLst>
          </p:cNvPr>
          <p:cNvSpPr txBox="1">
            <a:spLocks/>
          </p:cNvSpPr>
          <p:nvPr/>
        </p:nvSpPr>
        <p:spPr>
          <a:xfrm>
            <a:off x="2646217" y="2226225"/>
            <a:ext cx="3120737" cy="1560427"/>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a:buNone/>
              <a:defRPr sz="36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600" b="0" dirty="0"/>
              <a:t>Calibri Regular</a:t>
            </a:r>
          </a:p>
          <a:p>
            <a:pPr>
              <a:lnSpc>
                <a:spcPct val="100000"/>
              </a:lnSpc>
            </a:pPr>
            <a:r>
              <a:rPr lang="en-GB" sz="2400" b="0" baseline="30000" dirty="0">
                <a:latin typeface="Calibri" charset="0"/>
                <a:ea typeface="Calibri" charset="0"/>
                <a:cs typeface="Calibri" charset="0"/>
              </a:rPr>
              <a:t>ABCDEFGHIJKLMNOPQRSTUVWXYZ</a:t>
            </a:r>
          </a:p>
          <a:p>
            <a:pPr>
              <a:lnSpc>
                <a:spcPct val="100000"/>
              </a:lnSpc>
            </a:pPr>
            <a:r>
              <a:rPr lang="en-GB" sz="2400" b="0" baseline="30000" dirty="0" err="1">
                <a:latin typeface="Calibri" charset="0"/>
                <a:ea typeface="Calibri" charset="0"/>
                <a:cs typeface="Calibri" charset="0"/>
              </a:rPr>
              <a:t>abcdefghijklmnopqrstuvwxyz</a:t>
            </a:r>
            <a:endParaRPr lang="en-GB" sz="2400" b="0" baseline="30000">
              <a:latin typeface="Calibri" charset="0"/>
              <a:ea typeface="Calibri" charset="0"/>
              <a:cs typeface="Calibri" charset="0"/>
            </a:endParaRPr>
          </a:p>
          <a:p>
            <a:pPr>
              <a:lnSpc>
                <a:spcPct val="100000"/>
              </a:lnSpc>
            </a:pPr>
            <a:r>
              <a:rPr lang="en-GB" sz="2400" b="0" baseline="30000">
                <a:latin typeface="Calibri" charset="0"/>
                <a:ea typeface="Calibri" charset="0"/>
                <a:cs typeface="Calibri" charset="0"/>
              </a:rPr>
              <a:t>1234567890!@#$%&amp;*()+</a:t>
            </a:r>
            <a:endParaRPr lang="en-GB" sz="2400" b="0">
              <a:latin typeface="Calibri" charset="0"/>
              <a:ea typeface="Calibri" charset="0"/>
              <a:cs typeface="Calibri" charset="0"/>
            </a:endParaRPr>
          </a:p>
        </p:txBody>
      </p:sp>
      <p:sp>
        <p:nvSpPr>
          <p:cNvPr id="3" name="Marcador de texto 2">
            <a:extLst>
              <a:ext uri="{FF2B5EF4-FFF2-40B4-BE49-F238E27FC236}">
                <a16:creationId xmlns:a16="http://schemas.microsoft.com/office/drawing/2014/main" id="{37C00CB3-1089-7D44-8E50-FE5CEE504219}"/>
              </a:ext>
            </a:extLst>
          </p:cNvPr>
          <p:cNvSpPr txBox="1">
            <a:spLocks/>
          </p:cNvSpPr>
          <p:nvPr/>
        </p:nvSpPr>
        <p:spPr>
          <a:xfrm>
            <a:off x="6426848" y="2226225"/>
            <a:ext cx="3236697" cy="1560427"/>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a:buNone/>
              <a:defRPr sz="36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600"/>
              <a:t>Calibri Bold</a:t>
            </a:r>
            <a:endParaRPr lang="en-GB" sz="1600" b="0"/>
          </a:p>
          <a:p>
            <a:pPr>
              <a:lnSpc>
                <a:spcPct val="100000"/>
              </a:lnSpc>
            </a:pPr>
            <a:r>
              <a:rPr lang="en-GB" sz="2400" baseline="30000">
                <a:latin typeface="Calibri" charset="0"/>
                <a:ea typeface="Calibri" charset="0"/>
                <a:cs typeface="Calibri" charset="0"/>
              </a:rPr>
              <a:t>ABCDEFGHIJKLMNOPQRSTUVWXYZ</a:t>
            </a:r>
          </a:p>
          <a:p>
            <a:pPr>
              <a:lnSpc>
                <a:spcPct val="100000"/>
              </a:lnSpc>
            </a:pPr>
            <a:r>
              <a:rPr lang="en-GB" sz="2400" baseline="30000">
                <a:latin typeface="Calibri" charset="0"/>
                <a:ea typeface="Calibri" charset="0"/>
                <a:cs typeface="Calibri" charset="0"/>
              </a:rPr>
              <a:t>abcdefghijklmnopqrstuvwxyz</a:t>
            </a:r>
          </a:p>
          <a:p>
            <a:pPr>
              <a:lnSpc>
                <a:spcPct val="100000"/>
              </a:lnSpc>
            </a:pPr>
            <a:r>
              <a:rPr lang="en-GB" sz="2400" baseline="30000">
                <a:latin typeface="Calibri" charset="0"/>
                <a:ea typeface="Calibri" charset="0"/>
                <a:cs typeface="Calibri" charset="0"/>
              </a:rPr>
              <a:t>1234567890!@#$%&amp;*()+</a:t>
            </a:r>
            <a:endParaRPr lang="en-GB" sz="2400">
              <a:latin typeface="Calibri" charset="0"/>
              <a:ea typeface="Calibri" charset="0"/>
              <a:cs typeface="Calibri" charset="0"/>
            </a:endParaRPr>
          </a:p>
        </p:txBody>
      </p:sp>
      <p:sp>
        <p:nvSpPr>
          <p:cNvPr id="4" name="Marcador de texto 2">
            <a:extLst>
              <a:ext uri="{FF2B5EF4-FFF2-40B4-BE49-F238E27FC236}">
                <a16:creationId xmlns:a16="http://schemas.microsoft.com/office/drawing/2014/main" id="{D0EBB60C-8462-1646-8422-AF3B1803025F}"/>
              </a:ext>
            </a:extLst>
          </p:cNvPr>
          <p:cNvSpPr txBox="1">
            <a:spLocks/>
          </p:cNvSpPr>
          <p:nvPr/>
        </p:nvSpPr>
        <p:spPr>
          <a:xfrm>
            <a:off x="2646216" y="4106978"/>
            <a:ext cx="3120737" cy="1560427"/>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a:buNone/>
              <a:defRPr sz="36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600" b="0" i="1"/>
              <a:t>Calibri Italic</a:t>
            </a:r>
            <a:endParaRPr lang="en-GB" sz="1600" b="0"/>
          </a:p>
          <a:p>
            <a:pPr>
              <a:lnSpc>
                <a:spcPct val="100000"/>
              </a:lnSpc>
            </a:pPr>
            <a:r>
              <a:rPr lang="en-GB" sz="2400" b="0" i="1" baseline="30000">
                <a:latin typeface="Calibri" charset="0"/>
                <a:ea typeface="Calibri" charset="0"/>
                <a:cs typeface="Calibri" charset="0"/>
              </a:rPr>
              <a:t>ABCDEFGHIJKLMNOPQRSTUVWXYZ</a:t>
            </a:r>
          </a:p>
          <a:p>
            <a:pPr>
              <a:lnSpc>
                <a:spcPct val="100000"/>
              </a:lnSpc>
            </a:pPr>
            <a:r>
              <a:rPr lang="en-GB" sz="2400" b="0" i="1" baseline="30000">
                <a:latin typeface="Calibri" charset="0"/>
                <a:ea typeface="Calibri" charset="0"/>
                <a:cs typeface="Calibri" charset="0"/>
              </a:rPr>
              <a:t>abcdefghijklmnopqrstuvwxyz</a:t>
            </a:r>
          </a:p>
          <a:p>
            <a:pPr>
              <a:lnSpc>
                <a:spcPct val="100000"/>
              </a:lnSpc>
            </a:pPr>
            <a:r>
              <a:rPr lang="en-GB" sz="2400" b="0" i="1" baseline="30000">
                <a:latin typeface="Calibri" charset="0"/>
                <a:ea typeface="Calibri" charset="0"/>
                <a:cs typeface="Calibri" charset="0"/>
              </a:rPr>
              <a:t>1234567890!@#$%&amp;*()+</a:t>
            </a:r>
            <a:endParaRPr lang="en-GB" sz="2400" b="0" i="1">
              <a:latin typeface="Calibri" charset="0"/>
              <a:ea typeface="Calibri" charset="0"/>
              <a:cs typeface="Calibri" charset="0"/>
            </a:endParaRPr>
          </a:p>
        </p:txBody>
      </p:sp>
      <p:sp>
        <p:nvSpPr>
          <p:cNvPr id="5" name="Marcador de texto 2">
            <a:extLst>
              <a:ext uri="{FF2B5EF4-FFF2-40B4-BE49-F238E27FC236}">
                <a16:creationId xmlns:a16="http://schemas.microsoft.com/office/drawing/2014/main" id="{837A8727-DEE6-744E-9A08-8EA081BFA95D}"/>
              </a:ext>
            </a:extLst>
          </p:cNvPr>
          <p:cNvSpPr txBox="1">
            <a:spLocks/>
          </p:cNvSpPr>
          <p:nvPr/>
        </p:nvSpPr>
        <p:spPr>
          <a:xfrm>
            <a:off x="6426848" y="4106979"/>
            <a:ext cx="3236697" cy="1560427"/>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a:buNone/>
              <a:defRPr sz="36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600" i="1"/>
              <a:t>Calibri Bold Italic</a:t>
            </a:r>
          </a:p>
          <a:p>
            <a:pPr>
              <a:lnSpc>
                <a:spcPct val="100000"/>
              </a:lnSpc>
            </a:pPr>
            <a:r>
              <a:rPr lang="en-GB" sz="2400" i="1" baseline="30000">
                <a:latin typeface="Calibri" charset="0"/>
                <a:ea typeface="Calibri" charset="0"/>
                <a:cs typeface="Calibri" charset="0"/>
              </a:rPr>
              <a:t>ABCDEFGHIJKLMNOPQRSTUVWXYZ</a:t>
            </a:r>
          </a:p>
          <a:p>
            <a:pPr>
              <a:lnSpc>
                <a:spcPct val="100000"/>
              </a:lnSpc>
            </a:pPr>
            <a:r>
              <a:rPr lang="en-GB" sz="2400" i="1" baseline="30000">
                <a:latin typeface="Calibri" charset="0"/>
                <a:ea typeface="Calibri" charset="0"/>
                <a:cs typeface="Calibri" charset="0"/>
              </a:rPr>
              <a:t>abcdefghijklmnopqrstuvwxyz</a:t>
            </a:r>
          </a:p>
          <a:p>
            <a:pPr>
              <a:lnSpc>
                <a:spcPct val="100000"/>
              </a:lnSpc>
            </a:pPr>
            <a:r>
              <a:rPr lang="en-GB" sz="2400" i="1" baseline="30000">
                <a:latin typeface="Calibri" charset="0"/>
                <a:ea typeface="Calibri" charset="0"/>
                <a:cs typeface="Calibri" charset="0"/>
              </a:rPr>
              <a:t>1234567890!@#$%&amp;*()+</a:t>
            </a:r>
            <a:endParaRPr lang="en-GB" sz="2400" i="1">
              <a:latin typeface="Calibri" charset="0"/>
              <a:ea typeface="Calibri" charset="0"/>
              <a:cs typeface="Calibri" charset="0"/>
            </a:endParaRPr>
          </a:p>
        </p:txBody>
      </p:sp>
      <p:sp>
        <p:nvSpPr>
          <p:cNvPr id="6" name="Marcador de texto 2">
            <a:extLst>
              <a:ext uri="{FF2B5EF4-FFF2-40B4-BE49-F238E27FC236}">
                <a16:creationId xmlns:a16="http://schemas.microsoft.com/office/drawing/2014/main" id="{E150BC91-E9FA-734B-916E-A8D7A333CC30}"/>
              </a:ext>
            </a:extLst>
          </p:cNvPr>
          <p:cNvSpPr txBox="1">
            <a:spLocks/>
          </p:cNvSpPr>
          <p:nvPr/>
        </p:nvSpPr>
        <p:spPr>
          <a:xfrm>
            <a:off x="750280" y="570369"/>
            <a:ext cx="7233085" cy="590931"/>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600" b="1"/>
              <a:t>Fonts</a:t>
            </a:r>
          </a:p>
        </p:txBody>
      </p:sp>
    </p:spTree>
    <p:extLst>
      <p:ext uri="{BB962C8B-B14F-4D97-AF65-F5344CB8AC3E}">
        <p14:creationId xmlns:p14="http://schemas.microsoft.com/office/powerpoint/2010/main" val="1899628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Imagen 219"/>
          <p:cNvPicPr>
            <a:picLocks noChangeAspect="1"/>
          </p:cNvPicPr>
          <p:nvPr/>
        </p:nvPicPr>
        <p:blipFill>
          <a:blip r:embed="rId2"/>
          <a:stretch>
            <a:fillRect/>
          </a:stretch>
        </p:blipFill>
        <p:spPr>
          <a:xfrm>
            <a:off x="6699772" y="3043485"/>
            <a:ext cx="716047" cy="428224"/>
          </a:xfrm>
          <a:prstGeom prst="rect">
            <a:avLst/>
          </a:prstGeom>
        </p:spPr>
      </p:pic>
      <p:grpSp>
        <p:nvGrpSpPr>
          <p:cNvPr id="2" name="Group 4"/>
          <p:cNvGrpSpPr/>
          <p:nvPr/>
        </p:nvGrpSpPr>
        <p:grpSpPr>
          <a:xfrm>
            <a:off x="2069197" y="1496628"/>
            <a:ext cx="7794488" cy="4292614"/>
            <a:chOff x="990601" y="1200150"/>
            <a:chExt cx="5257808" cy="2895604"/>
          </a:xfrm>
          <a:solidFill>
            <a:schemeClr val="tx1">
              <a:lumMod val="10000"/>
              <a:lumOff val="90000"/>
            </a:schemeClr>
          </a:solidFill>
        </p:grpSpPr>
        <p:grpSp>
          <p:nvGrpSpPr>
            <p:cNvPr id="3" name="Group 4"/>
            <p:cNvGrpSpPr>
              <a:grpSpLocks/>
            </p:cNvGrpSpPr>
            <p:nvPr/>
          </p:nvGrpSpPr>
          <p:grpSpPr bwMode="auto">
            <a:xfrm>
              <a:off x="990601" y="1200150"/>
              <a:ext cx="2106333" cy="1646042"/>
              <a:chOff x="1991" y="1035"/>
              <a:chExt cx="3534" cy="2804"/>
            </a:xfrm>
            <a:grpFill/>
          </p:grpSpPr>
          <p:sp>
            <p:nvSpPr>
              <p:cNvPr id="181" name="Freeform 346"/>
              <p:cNvSpPr>
                <a:spLocks/>
              </p:cNvSpPr>
              <p:nvPr/>
            </p:nvSpPr>
            <p:spPr bwMode="gray">
              <a:xfrm>
                <a:off x="4556" y="1189"/>
                <a:ext cx="870" cy="1017"/>
              </a:xfrm>
              <a:custGeom>
                <a:avLst/>
                <a:gdLst>
                  <a:gd name="T0" fmla="*/ 96 w 440"/>
                  <a:gd name="T1" fmla="*/ 110 h 658"/>
                  <a:gd name="T2" fmla="*/ 70 w 440"/>
                  <a:gd name="T3" fmla="*/ 128 h 658"/>
                  <a:gd name="T4" fmla="*/ 50 w 440"/>
                  <a:gd name="T5" fmla="*/ 154 h 658"/>
                  <a:gd name="T6" fmla="*/ 66 w 440"/>
                  <a:gd name="T7" fmla="*/ 176 h 658"/>
                  <a:gd name="T8" fmla="*/ 54 w 440"/>
                  <a:gd name="T9" fmla="*/ 202 h 658"/>
                  <a:gd name="T10" fmla="*/ 22 w 440"/>
                  <a:gd name="T11" fmla="*/ 214 h 658"/>
                  <a:gd name="T12" fmla="*/ 2 w 440"/>
                  <a:gd name="T13" fmla="*/ 226 h 658"/>
                  <a:gd name="T14" fmla="*/ 26 w 440"/>
                  <a:gd name="T15" fmla="*/ 256 h 658"/>
                  <a:gd name="T16" fmla="*/ 52 w 440"/>
                  <a:gd name="T17" fmla="*/ 258 h 658"/>
                  <a:gd name="T18" fmla="*/ 38 w 440"/>
                  <a:gd name="T19" fmla="*/ 272 h 658"/>
                  <a:gd name="T20" fmla="*/ 20 w 440"/>
                  <a:gd name="T21" fmla="*/ 274 h 658"/>
                  <a:gd name="T22" fmla="*/ 24 w 440"/>
                  <a:gd name="T23" fmla="*/ 296 h 658"/>
                  <a:gd name="T24" fmla="*/ 46 w 440"/>
                  <a:gd name="T25" fmla="*/ 318 h 658"/>
                  <a:gd name="T26" fmla="*/ 94 w 440"/>
                  <a:gd name="T27" fmla="*/ 304 h 658"/>
                  <a:gd name="T28" fmla="*/ 120 w 440"/>
                  <a:gd name="T29" fmla="*/ 314 h 658"/>
                  <a:gd name="T30" fmla="*/ 142 w 440"/>
                  <a:gd name="T31" fmla="*/ 378 h 658"/>
                  <a:gd name="T32" fmla="*/ 144 w 440"/>
                  <a:gd name="T33" fmla="*/ 410 h 658"/>
                  <a:gd name="T34" fmla="*/ 142 w 440"/>
                  <a:gd name="T35" fmla="*/ 428 h 658"/>
                  <a:gd name="T36" fmla="*/ 148 w 440"/>
                  <a:gd name="T37" fmla="*/ 434 h 658"/>
                  <a:gd name="T38" fmla="*/ 166 w 440"/>
                  <a:gd name="T39" fmla="*/ 448 h 658"/>
                  <a:gd name="T40" fmla="*/ 162 w 440"/>
                  <a:gd name="T41" fmla="*/ 456 h 658"/>
                  <a:gd name="T42" fmla="*/ 166 w 440"/>
                  <a:gd name="T43" fmla="*/ 470 h 658"/>
                  <a:gd name="T44" fmla="*/ 160 w 440"/>
                  <a:gd name="T45" fmla="*/ 502 h 658"/>
                  <a:gd name="T46" fmla="*/ 150 w 440"/>
                  <a:gd name="T47" fmla="*/ 532 h 658"/>
                  <a:gd name="T48" fmla="*/ 166 w 440"/>
                  <a:gd name="T49" fmla="*/ 598 h 658"/>
                  <a:gd name="T50" fmla="*/ 194 w 440"/>
                  <a:gd name="T51" fmla="*/ 646 h 658"/>
                  <a:gd name="T52" fmla="*/ 214 w 440"/>
                  <a:gd name="T53" fmla="*/ 648 h 658"/>
                  <a:gd name="T54" fmla="*/ 234 w 440"/>
                  <a:gd name="T55" fmla="*/ 652 h 658"/>
                  <a:gd name="T56" fmla="*/ 242 w 440"/>
                  <a:gd name="T57" fmla="*/ 610 h 658"/>
                  <a:gd name="T58" fmla="*/ 258 w 440"/>
                  <a:gd name="T59" fmla="*/ 564 h 658"/>
                  <a:gd name="T60" fmla="*/ 282 w 440"/>
                  <a:gd name="T61" fmla="*/ 556 h 658"/>
                  <a:gd name="T62" fmla="*/ 328 w 440"/>
                  <a:gd name="T63" fmla="*/ 510 h 658"/>
                  <a:gd name="T64" fmla="*/ 348 w 440"/>
                  <a:gd name="T65" fmla="*/ 500 h 658"/>
                  <a:gd name="T66" fmla="*/ 372 w 440"/>
                  <a:gd name="T67" fmla="*/ 486 h 658"/>
                  <a:gd name="T68" fmla="*/ 378 w 440"/>
                  <a:gd name="T69" fmla="*/ 464 h 658"/>
                  <a:gd name="T70" fmla="*/ 340 w 440"/>
                  <a:gd name="T71" fmla="*/ 474 h 658"/>
                  <a:gd name="T72" fmla="*/ 344 w 440"/>
                  <a:gd name="T73" fmla="*/ 468 h 658"/>
                  <a:gd name="T74" fmla="*/ 360 w 440"/>
                  <a:gd name="T75" fmla="*/ 438 h 658"/>
                  <a:gd name="T76" fmla="*/ 370 w 440"/>
                  <a:gd name="T77" fmla="*/ 436 h 658"/>
                  <a:gd name="T78" fmla="*/ 390 w 440"/>
                  <a:gd name="T79" fmla="*/ 426 h 658"/>
                  <a:gd name="T80" fmla="*/ 384 w 440"/>
                  <a:gd name="T81" fmla="*/ 392 h 658"/>
                  <a:gd name="T82" fmla="*/ 402 w 440"/>
                  <a:gd name="T83" fmla="*/ 374 h 658"/>
                  <a:gd name="T84" fmla="*/ 414 w 440"/>
                  <a:gd name="T85" fmla="*/ 322 h 658"/>
                  <a:gd name="T86" fmla="*/ 382 w 440"/>
                  <a:gd name="T87" fmla="*/ 310 h 658"/>
                  <a:gd name="T88" fmla="*/ 380 w 440"/>
                  <a:gd name="T89" fmla="*/ 270 h 658"/>
                  <a:gd name="T90" fmla="*/ 380 w 440"/>
                  <a:gd name="T91" fmla="*/ 210 h 658"/>
                  <a:gd name="T92" fmla="*/ 396 w 440"/>
                  <a:gd name="T93" fmla="*/ 174 h 658"/>
                  <a:gd name="T94" fmla="*/ 414 w 440"/>
                  <a:gd name="T95" fmla="*/ 140 h 658"/>
                  <a:gd name="T96" fmla="*/ 410 w 440"/>
                  <a:gd name="T97" fmla="*/ 130 h 658"/>
                  <a:gd name="T98" fmla="*/ 436 w 440"/>
                  <a:gd name="T99" fmla="*/ 86 h 658"/>
                  <a:gd name="T100" fmla="*/ 408 w 440"/>
                  <a:gd name="T101" fmla="*/ 74 h 658"/>
                  <a:gd name="T102" fmla="*/ 398 w 440"/>
                  <a:gd name="T103" fmla="*/ 108 h 658"/>
                  <a:gd name="T104" fmla="*/ 398 w 440"/>
                  <a:gd name="T105" fmla="*/ 66 h 658"/>
                  <a:gd name="T106" fmla="*/ 368 w 440"/>
                  <a:gd name="T107" fmla="*/ 78 h 658"/>
                  <a:gd name="T108" fmla="*/ 364 w 440"/>
                  <a:gd name="T109" fmla="*/ 60 h 658"/>
                  <a:gd name="T110" fmla="*/ 332 w 440"/>
                  <a:gd name="T111" fmla="*/ 62 h 658"/>
                  <a:gd name="T112" fmla="*/ 368 w 440"/>
                  <a:gd name="T113" fmla="*/ 44 h 658"/>
                  <a:gd name="T114" fmla="*/ 338 w 440"/>
                  <a:gd name="T115" fmla="*/ 18 h 658"/>
                  <a:gd name="T116" fmla="*/ 288 w 440"/>
                  <a:gd name="T117" fmla="*/ 38 h 658"/>
                  <a:gd name="T118" fmla="*/ 318 w 440"/>
                  <a:gd name="T119" fmla="*/ 4 h 658"/>
                  <a:gd name="T120" fmla="*/ 224 w 440"/>
                  <a:gd name="T121" fmla="*/ 42 h 658"/>
                  <a:gd name="T122" fmla="*/ 164 w 440"/>
                  <a:gd name="T123" fmla="*/ 66 h 6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0"/>
                  <a:gd name="T187" fmla="*/ 0 h 658"/>
                  <a:gd name="T188" fmla="*/ 440 w 440"/>
                  <a:gd name="T189" fmla="*/ 658 h 6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0" h="658">
                    <a:moveTo>
                      <a:pt x="104" y="78"/>
                    </a:moveTo>
                    <a:lnTo>
                      <a:pt x="102" y="78"/>
                    </a:lnTo>
                    <a:lnTo>
                      <a:pt x="102" y="80"/>
                    </a:lnTo>
                    <a:lnTo>
                      <a:pt x="98" y="82"/>
                    </a:lnTo>
                    <a:lnTo>
                      <a:pt x="96" y="86"/>
                    </a:lnTo>
                    <a:lnTo>
                      <a:pt x="96" y="88"/>
                    </a:lnTo>
                    <a:lnTo>
                      <a:pt x="94" y="92"/>
                    </a:lnTo>
                    <a:lnTo>
                      <a:pt x="96" y="94"/>
                    </a:lnTo>
                    <a:lnTo>
                      <a:pt x="96" y="96"/>
                    </a:lnTo>
                    <a:lnTo>
                      <a:pt x="96" y="102"/>
                    </a:lnTo>
                    <a:lnTo>
                      <a:pt x="96" y="110"/>
                    </a:lnTo>
                    <a:lnTo>
                      <a:pt x="96" y="112"/>
                    </a:lnTo>
                    <a:lnTo>
                      <a:pt x="96" y="116"/>
                    </a:lnTo>
                    <a:lnTo>
                      <a:pt x="96" y="118"/>
                    </a:lnTo>
                    <a:lnTo>
                      <a:pt x="94" y="122"/>
                    </a:lnTo>
                    <a:lnTo>
                      <a:pt x="90" y="122"/>
                    </a:lnTo>
                    <a:lnTo>
                      <a:pt x="76" y="122"/>
                    </a:lnTo>
                    <a:lnTo>
                      <a:pt x="74" y="122"/>
                    </a:lnTo>
                    <a:lnTo>
                      <a:pt x="74" y="124"/>
                    </a:lnTo>
                    <a:lnTo>
                      <a:pt x="72" y="126"/>
                    </a:lnTo>
                    <a:lnTo>
                      <a:pt x="70" y="128"/>
                    </a:lnTo>
                    <a:lnTo>
                      <a:pt x="68" y="128"/>
                    </a:lnTo>
                    <a:lnTo>
                      <a:pt x="56" y="130"/>
                    </a:lnTo>
                    <a:lnTo>
                      <a:pt x="56" y="132"/>
                    </a:lnTo>
                    <a:lnTo>
                      <a:pt x="56" y="134"/>
                    </a:lnTo>
                    <a:lnTo>
                      <a:pt x="56" y="138"/>
                    </a:lnTo>
                    <a:lnTo>
                      <a:pt x="52" y="142"/>
                    </a:lnTo>
                    <a:lnTo>
                      <a:pt x="50" y="144"/>
                    </a:lnTo>
                    <a:lnTo>
                      <a:pt x="48" y="146"/>
                    </a:lnTo>
                    <a:lnTo>
                      <a:pt x="48" y="150"/>
                    </a:lnTo>
                    <a:lnTo>
                      <a:pt x="50" y="154"/>
                    </a:lnTo>
                    <a:lnTo>
                      <a:pt x="54" y="156"/>
                    </a:lnTo>
                    <a:lnTo>
                      <a:pt x="58" y="156"/>
                    </a:lnTo>
                    <a:lnTo>
                      <a:pt x="62" y="158"/>
                    </a:lnTo>
                    <a:lnTo>
                      <a:pt x="68" y="158"/>
                    </a:lnTo>
                    <a:lnTo>
                      <a:pt x="68" y="160"/>
                    </a:lnTo>
                    <a:lnTo>
                      <a:pt x="68" y="162"/>
                    </a:lnTo>
                    <a:lnTo>
                      <a:pt x="68" y="166"/>
                    </a:lnTo>
                    <a:lnTo>
                      <a:pt x="68" y="168"/>
                    </a:lnTo>
                    <a:lnTo>
                      <a:pt x="66" y="172"/>
                    </a:lnTo>
                    <a:lnTo>
                      <a:pt x="66" y="176"/>
                    </a:lnTo>
                    <a:lnTo>
                      <a:pt x="68" y="180"/>
                    </a:lnTo>
                    <a:lnTo>
                      <a:pt x="68" y="182"/>
                    </a:lnTo>
                    <a:lnTo>
                      <a:pt x="68" y="186"/>
                    </a:lnTo>
                    <a:lnTo>
                      <a:pt x="68" y="190"/>
                    </a:lnTo>
                    <a:lnTo>
                      <a:pt x="66" y="192"/>
                    </a:lnTo>
                    <a:lnTo>
                      <a:pt x="64" y="194"/>
                    </a:lnTo>
                    <a:lnTo>
                      <a:pt x="62" y="194"/>
                    </a:lnTo>
                    <a:lnTo>
                      <a:pt x="58" y="194"/>
                    </a:lnTo>
                    <a:lnTo>
                      <a:pt x="56" y="196"/>
                    </a:lnTo>
                    <a:lnTo>
                      <a:pt x="56" y="200"/>
                    </a:lnTo>
                    <a:lnTo>
                      <a:pt x="54" y="202"/>
                    </a:lnTo>
                    <a:lnTo>
                      <a:pt x="52" y="202"/>
                    </a:lnTo>
                    <a:lnTo>
                      <a:pt x="48" y="202"/>
                    </a:lnTo>
                    <a:lnTo>
                      <a:pt x="46" y="202"/>
                    </a:lnTo>
                    <a:lnTo>
                      <a:pt x="44" y="202"/>
                    </a:lnTo>
                    <a:lnTo>
                      <a:pt x="42" y="204"/>
                    </a:lnTo>
                    <a:lnTo>
                      <a:pt x="42" y="206"/>
                    </a:lnTo>
                    <a:lnTo>
                      <a:pt x="38" y="208"/>
                    </a:lnTo>
                    <a:lnTo>
                      <a:pt x="32" y="212"/>
                    </a:lnTo>
                    <a:lnTo>
                      <a:pt x="28" y="214"/>
                    </a:lnTo>
                    <a:lnTo>
                      <a:pt x="22" y="214"/>
                    </a:lnTo>
                    <a:lnTo>
                      <a:pt x="20" y="214"/>
                    </a:lnTo>
                    <a:lnTo>
                      <a:pt x="16" y="214"/>
                    </a:lnTo>
                    <a:lnTo>
                      <a:pt x="14" y="216"/>
                    </a:lnTo>
                    <a:lnTo>
                      <a:pt x="10" y="218"/>
                    </a:lnTo>
                    <a:lnTo>
                      <a:pt x="10" y="220"/>
                    </a:lnTo>
                    <a:lnTo>
                      <a:pt x="8" y="222"/>
                    </a:lnTo>
                    <a:lnTo>
                      <a:pt x="6" y="222"/>
                    </a:lnTo>
                    <a:lnTo>
                      <a:pt x="6" y="224"/>
                    </a:lnTo>
                    <a:lnTo>
                      <a:pt x="4" y="224"/>
                    </a:lnTo>
                    <a:lnTo>
                      <a:pt x="2" y="226"/>
                    </a:lnTo>
                    <a:lnTo>
                      <a:pt x="0" y="230"/>
                    </a:lnTo>
                    <a:lnTo>
                      <a:pt x="2" y="234"/>
                    </a:lnTo>
                    <a:lnTo>
                      <a:pt x="4" y="238"/>
                    </a:lnTo>
                    <a:lnTo>
                      <a:pt x="6" y="240"/>
                    </a:lnTo>
                    <a:lnTo>
                      <a:pt x="10" y="240"/>
                    </a:lnTo>
                    <a:lnTo>
                      <a:pt x="18" y="246"/>
                    </a:lnTo>
                    <a:lnTo>
                      <a:pt x="20" y="248"/>
                    </a:lnTo>
                    <a:lnTo>
                      <a:pt x="22" y="250"/>
                    </a:lnTo>
                    <a:lnTo>
                      <a:pt x="24" y="252"/>
                    </a:lnTo>
                    <a:lnTo>
                      <a:pt x="24" y="254"/>
                    </a:lnTo>
                    <a:lnTo>
                      <a:pt x="26" y="256"/>
                    </a:lnTo>
                    <a:lnTo>
                      <a:pt x="30" y="256"/>
                    </a:lnTo>
                    <a:lnTo>
                      <a:pt x="34" y="256"/>
                    </a:lnTo>
                    <a:lnTo>
                      <a:pt x="40" y="256"/>
                    </a:lnTo>
                    <a:lnTo>
                      <a:pt x="40" y="254"/>
                    </a:lnTo>
                    <a:lnTo>
                      <a:pt x="40" y="252"/>
                    </a:lnTo>
                    <a:lnTo>
                      <a:pt x="42" y="252"/>
                    </a:lnTo>
                    <a:lnTo>
                      <a:pt x="44" y="250"/>
                    </a:lnTo>
                    <a:lnTo>
                      <a:pt x="46" y="252"/>
                    </a:lnTo>
                    <a:lnTo>
                      <a:pt x="48" y="254"/>
                    </a:lnTo>
                    <a:lnTo>
                      <a:pt x="50" y="256"/>
                    </a:lnTo>
                    <a:lnTo>
                      <a:pt x="52" y="258"/>
                    </a:lnTo>
                    <a:lnTo>
                      <a:pt x="52" y="260"/>
                    </a:lnTo>
                    <a:lnTo>
                      <a:pt x="48" y="262"/>
                    </a:lnTo>
                    <a:lnTo>
                      <a:pt x="44" y="264"/>
                    </a:lnTo>
                    <a:lnTo>
                      <a:pt x="42" y="266"/>
                    </a:lnTo>
                    <a:lnTo>
                      <a:pt x="42" y="268"/>
                    </a:lnTo>
                    <a:lnTo>
                      <a:pt x="44" y="270"/>
                    </a:lnTo>
                    <a:lnTo>
                      <a:pt x="44" y="272"/>
                    </a:lnTo>
                    <a:lnTo>
                      <a:pt x="44" y="274"/>
                    </a:lnTo>
                    <a:lnTo>
                      <a:pt x="42" y="274"/>
                    </a:lnTo>
                    <a:lnTo>
                      <a:pt x="38" y="272"/>
                    </a:lnTo>
                    <a:lnTo>
                      <a:pt x="36" y="270"/>
                    </a:lnTo>
                    <a:lnTo>
                      <a:pt x="32" y="268"/>
                    </a:lnTo>
                    <a:lnTo>
                      <a:pt x="32" y="270"/>
                    </a:lnTo>
                    <a:lnTo>
                      <a:pt x="30" y="272"/>
                    </a:lnTo>
                    <a:lnTo>
                      <a:pt x="30" y="276"/>
                    </a:lnTo>
                    <a:lnTo>
                      <a:pt x="30" y="278"/>
                    </a:lnTo>
                    <a:lnTo>
                      <a:pt x="28" y="278"/>
                    </a:lnTo>
                    <a:lnTo>
                      <a:pt x="26" y="278"/>
                    </a:lnTo>
                    <a:lnTo>
                      <a:pt x="24" y="276"/>
                    </a:lnTo>
                    <a:lnTo>
                      <a:pt x="20" y="274"/>
                    </a:lnTo>
                    <a:lnTo>
                      <a:pt x="18" y="272"/>
                    </a:lnTo>
                    <a:lnTo>
                      <a:pt x="16" y="274"/>
                    </a:lnTo>
                    <a:lnTo>
                      <a:pt x="12" y="276"/>
                    </a:lnTo>
                    <a:lnTo>
                      <a:pt x="10" y="278"/>
                    </a:lnTo>
                    <a:lnTo>
                      <a:pt x="8" y="280"/>
                    </a:lnTo>
                    <a:lnTo>
                      <a:pt x="10" y="282"/>
                    </a:lnTo>
                    <a:lnTo>
                      <a:pt x="12" y="286"/>
                    </a:lnTo>
                    <a:lnTo>
                      <a:pt x="14" y="290"/>
                    </a:lnTo>
                    <a:lnTo>
                      <a:pt x="18" y="292"/>
                    </a:lnTo>
                    <a:lnTo>
                      <a:pt x="22" y="294"/>
                    </a:lnTo>
                    <a:lnTo>
                      <a:pt x="24" y="296"/>
                    </a:lnTo>
                    <a:lnTo>
                      <a:pt x="26" y="296"/>
                    </a:lnTo>
                    <a:lnTo>
                      <a:pt x="26" y="304"/>
                    </a:lnTo>
                    <a:lnTo>
                      <a:pt x="28" y="304"/>
                    </a:lnTo>
                    <a:lnTo>
                      <a:pt x="30" y="304"/>
                    </a:lnTo>
                    <a:lnTo>
                      <a:pt x="34" y="306"/>
                    </a:lnTo>
                    <a:lnTo>
                      <a:pt x="38" y="308"/>
                    </a:lnTo>
                    <a:lnTo>
                      <a:pt x="40" y="310"/>
                    </a:lnTo>
                    <a:lnTo>
                      <a:pt x="42" y="312"/>
                    </a:lnTo>
                    <a:lnTo>
                      <a:pt x="44" y="314"/>
                    </a:lnTo>
                    <a:lnTo>
                      <a:pt x="44" y="316"/>
                    </a:lnTo>
                    <a:lnTo>
                      <a:pt x="46" y="318"/>
                    </a:lnTo>
                    <a:lnTo>
                      <a:pt x="48" y="318"/>
                    </a:lnTo>
                    <a:lnTo>
                      <a:pt x="50" y="318"/>
                    </a:lnTo>
                    <a:lnTo>
                      <a:pt x="54" y="318"/>
                    </a:lnTo>
                    <a:lnTo>
                      <a:pt x="58" y="316"/>
                    </a:lnTo>
                    <a:lnTo>
                      <a:pt x="66" y="312"/>
                    </a:lnTo>
                    <a:lnTo>
                      <a:pt x="70" y="308"/>
                    </a:lnTo>
                    <a:lnTo>
                      <a:pt x="74" y="306"/>
                    </a:lnTo>
                    <a:lnTo>
                      <a:pt x="78" y="304"/>
                    </a:lnTo>
                    <a:lnTo>
                      <a:pt x="82" y="304"/>
                    </a:lnTo>
                    <a:lnTo>
                      <a:pt x="88" y="304"/>
                    </a:lnTo>
                    <a:lnTo>
                      <a:pt x="94" y="304"/>
                    </a:lnTo>
                    <a:lnTo>
                      <a:pt x="98" y="302"/>
                    </a:lnTo>
                    <a:lnTo>
                      <a:pt x="104" y="302"/>
                    </a:lnTo>
                    <a:lnTo>
                      <a:pt x="108" y="302"/>
                    </a:lnTo>
                    <a:lnTo>
                      <a:pt x="110" y="302"/>
                    </a:lnTo>
                    <a:lnTo>
                      <a:pt x="112" y="304"/>
                    </a:lnTo>
                    <a:lnTo>
                      <a:pt x="114" y="306"/>
                    </a:lnTo>
                    <a:lnTo>
                      <a:pt x="116" y="310"/>
                    </a:lnTo>
                    <a:lnTo>
                      <a:pt x="118" y="314"/>
                    </a:lnTo>
                    <a:lnTo>
                      <a:pt x="120" y="314"/>
                    </a:lnTo>
                    <a:lnTo>
                      <a:pt x="124" y="316"/>
                    </a:lnTo>
                    <a:lnTo>
                      <a:pt x="126" y="318"/>
                    </a:lnTo>
                    <a:lnTo>
                      <a:pt x="128" y="324"/>
                    </a:lnTo>
                    <a:lnTo>
                      <a:pt x="132" y="330"/>
                    </a:lnTo>
                    <a:lnTo>
                      <a:pt x="132" y="348"/>
                    </a:lnTo>
                    <a:lnTo>
                      <a:pt x="132" y="350"/>
                    </a:lnTo>
                    <a:lnTo>
                      <a:pt x="134" y="352"/>
                    </a:lnTo>
                    <a:lnTo>
                      <a:pt x="136" y="358"/>
                    </a:lnTo>
                    <a:lnTo>
                      <a:pt x="138" y="364"/>
                    </a:lnTo>
                    <a:lnTo>
                      <a:pt x="140" y="370"/>
                    </a:lnTo>
                    <a:lnTo>
                      <a:pt x="142" y="378"/>
                    </a:lnTo>
                    <a:lnTo>
                      <a:pt x="140" y="384"/>
                    </a:lnTo>
                    <a:lnTo>
                      <a:pt x="140" y="390"/>
                    </a:lnTo>
                    <a:lnTo>
                      <a:pt x="142" y="394"/>
                    </a:lnTo>
                    <a:lnTo>
                      <a:pt x="144" y="398"/>
                    </a:lnTo>
                    <a:lnTo>
                      <a:pt x="148" y="402"/>
                    </a:lnTo>
                    <a:lnTo>
                      <a:pt x="148" y="404"/>
                    </a:lnTo>
                    <a:lnTo>
                      <a:pt x="148" y="406"/>
                    </a:lnTo>
                    <a:lnTo>
                      <a:pt x="146" y="408"/>
                    </a:lnTo>
                    <a:lnTo>
                      <a:pt x="146" y="410"/>
                    </a:lnTo>
                    <a:lnTo>
                      <a:pt x="144" y="410"/>
                    </a:lnTo>
                    <a:lnTo>
                      <a:pt x="142" y="410"/>
                    </a:lnTo>
                    <a:lnTo>
                      <a:pt x="140" y="410"/>
                    </a:lnTo>
                    <a:lnTo>
                      <a:pt x="138" y="412"/>
                    </a:lnTo>
                    <a:lnTo>
                      <a:pt x="138" y="416"/>
                    </a:lnTo>
                    <a:lnTo>
                      <a:pt x="140" y="418"/>
                    </a:lnTo>
                    <a:lnTo>
                      <a:pt x="142" y="420"/>
                    </a:lnTo>
                    <a:lnTo>
                      <a:pt x="144" y="422"/>
                    </a:lnTo>
                    <a:lnTo>
                      <a:pt x="144" y="424"/>
                    </a:lnTo>
                    <a:lnTo>
                      <a:pt x="144" y="426"/>
                    </a:lnTo>
                    <a:lnTo>
                      <a:pt x="142" y="428"/>
                    </a:lnTo>
                    <a:lnTo>
                      <a:pt x="138" y="430"/>
                    </a:lnTo>
                    <a:lnTo>
                      <a:pt x="136" y="434"/>
                    </a:lnTo>
                    <a:lnTo>
                      <a:pt x="134" y="436"/>
                    </a:lnTo>
                    <a:lnTo>
                      <a:pt x="132" y="438"/>
                    </a:lnTo>
                    <a:lnTo>
                      <a:pt x="132" y="440"/>
                    </a:lnTo>
                    <a:lnTo>
                      <a:pt x="134" y="440"/>
                    </a:lnTo>
                    <a:lnTo>
                      <a:pt x="138" y="440"/>
                    </a:lnTo>
                    <a:lnTo>
                      <a:pt x="142" y="440"/>
                    </a:lnTo>
                    <a:lnTo>
                      <a:pt x="146" y="438"/>
                    </a:lnTo>
                    <a:lnTo>
                      <a:pt x="146" y="436"/>
                    </a:lnTo>
                    <a:lnTo>
                      <a:pt x="148" y="434"/>
                    </a:lnTo>
                    <a:lnTo>
                      <a:pt x="150" y="430"/>
                    </a:lnTo>
                    <a:lnTo>
                      <a:pt x="152" y="426"/>
                    </a:lnTo>
                    <a:lnTo>
                      <a:pt x="154" y="424"/>
                    </a:lnTo>
                    <a:lnTo>
                      <a:pt x="156" y="424"/>
                    </a:lnTo>
                    <a:lnTo>
                      <a:pt x="158" y="426"/>
                    </a:lnTo>
                    <a:lnTo>
                      <a:pt x="160" y="430"/>
                    </a:lnTo>
                    <a:lnTo>
                      <a:pt x="162" y="434"/>
                    </a:lnTo>
                    <a:lnTo>
                      <a:pt x="162" y="438"/>
                    </a:lnTo>
                    <a:lnTo>
                      <a:pt x="164" y="442"/>
                    </a:lnTo>
                    <a:lnTo>
                      <a:pt x="164" y="446"/>
                    </a:lnTo>
                    <a:lnTo>
                      <a:pt x="166" y="448"/>
                    </a:lnTo>
                    <a:lnTo>
                      <a:pt x="168" y="450"/>
                    </a:lnTo>
                    <a:lnTo>
                      <a:pt x="172" y="450"/>
                    </a:lnTo>
                    <a:lnTo>
                      <a:pt x="176" y="452"/>
                    </a:lnTo>
                    <a:lnTo>
                      <a:pt x="178" y="456"/>
                    </a:lnTo>
                    <a:lnTo>
                      <a:pt x="178" y="460"/>
                    </a:lnTo>
                    <a:lnTo>
                      <a:pt x="178" y="464"/>
                    </a:lnTo>
                    <a:lnTo>
                      <a:pt x="174" y="464"/>
                    </a:lnTo>
                    <a:lnTo>
                      <a:pt x="170" y="462"/>
                    </a:lnTo>
                    <a:lnTo>
                      <a:pt x="166" y="458"/>
                    </a:lnTo>
                    <a:lnTo>
                      <a:pt x="162" y="456"/>
                    </a:lnTo>
                    <a:lnTo>
                      <a:pt x="156" y="454"/>
                    </a:lnTo>
                    <a:lnTo>
                      <a:pt x="152" y="454"/>
                    </a:lnTo>
                    <a:lnTo>
                      <a:pt x="148" y="454"/>
                    </a:lnTo>
                    <a:lnTo>
                      <a:pt x="148" y="456"/>
                    </a:lnTo>
                    <a:lnTo>
                      <a:pt x="148" y="458"/>
                    </a:lnTo>
                    <a:lnTo>
                      <a:pt x="150" y="460"/>
                    </a:lnTo>
                    <a:lnTo>
                      <a:pt x="152" y="464"/>
                    </a:lnTo>
                    <a:lnTo>
                      <a:pt x="156" y="466"/>
                    </a:lnTo>
                    <a:lnTo>
                      <a:pt x="162" y="468"/>
                    </a:lnTo>
                    <a:lnTo>
                      <a:pt x="166" y="470"/>
                    </a:lnTo>
                    <a:lnTo>
                      <a:pt x="170" y="470"/>
                    </a:lnTo>
                    <a:lnTo>
                      <a:pt x="172" y="472"/>
                    </a:lnTo>
                    <a:lnTo>
                      <a:pt x="174" y="474"/>
                    </a:lnTo>
                    <a:lnTo>
                      <a:pt x="176" y="476"/>
                    </a:lnTo>
                    <a:lnTo>
                      <a:pt x="176" y="480"/>
                    </a:lnTo>
                    <a:lnTo>
                      <a:pt x="176" y="484"/>
                    </a:lnTo>
                    <a:lnTo>
                      <a:pt x="172" y="490"/>
                    </a:lnTo>
                    <a:lnTo>
                      <a:pt x="168" y="494"/>
                    </a:lnTo>
                    <a:lnTo>
                      <a:pt x="166" y="498"/>
                    </a:lnTo>
                    <a:lnTo>
                      <a:pt x="162" y="500"/>
                    </a:lnTo>
                    <a:lnTo>
                      <a:pt x="160" y="502"/>
                    </a:lnTo>
                    <a:lnTo>
                      <a:pt x="158" y="502"/>
                    </a:lnTo>
                    <a:lnTo>
                      <a:pt x="156" y="504"/>
                    </a:lnTo>
                    <a:lnTo>
                      <a:pt x="158" y="506"/>
                    </a:lnTo>
                    <a:lnTo>
                      <a:pt x="158" y="508"/>
                    </a:lnTo>
                    <a:lnTo>
                      <a:pt x="160" y="508"/>
                    </a:lnTo>
                    <a:lnTo>
                      <a:pt x="162" y="508"/>
                    </a:lnTo>
                    <a:lnTo>
                      <a:pt x="156" y="514"/>
                    </a:lnTo>
                    <a:lnTo>
                      <a:pt x="148" y="526"/>
                    </a:lnTo>
                    <a:lnTo>
                      <a:pt x="150" y="528"/>
                    </a:lnTo>
                    <a:lnTo>
                      <a:pt x="150" y="532"/>
                    </a:lnTo>
                    <a:lnTo>
                      <a:pt x="152" y="538"/>
                    </a:lnTo>
                    <a:lnTo>
                      <a:pt x="152" y="544"/>
                    </a:lnTo>
                    <a:lnTo>
                      <a:pt x="154" y="550"/>
                    </a:lnTo>
                    <a:lnTo>
                      <a:pt x="154" y="558"/>
                    </a:lnTo>
                    <a:lnTo>
                      <a:pt x="156" y="566"/>
                    </a:lnTo>
                    <a:lnTo>
                      <a:pt x="158" y="572"/>
                    </a:lnTo>
                    <a:lnTo>
                      <a:pt x="160" y="578"/>
                    </a:lnTo>
                    <a:lnTo>
                      <a:pt x="162" y="584"/>
                    </a:lnTo>
                    <a:lnTo>
                      <a:pt x="164" y="588"/>
                    </a:lnTo>
                    <a:lnTo>
                      <a:pt x="166" y="594"/>
                    </a:lnTo>
                    <a:lnTo>
                      <a:pt x="166" y="598"/>
                    </a:lnTo>
                    <a:lnTo>
                      <a:pt x="166" y="600"/>
                    </a:lnTo>
                    <a:lnTo>
                      <a:pt x="178" y="620"/>
                    </a:lnTo>
                    <a:lnTo>
                      <a:pt x="180" y="620"/>
                    </a:lnTo>
                    <a:lnTo>
                      <a:pt x="180" y="624"/>
                    </a:lnTo>
                    <a:lnTo>
                      <a:pt x="180" y="628"/>
                    </a:lnTo>
                    <a:lnTo>
                      <a:pt x="182" y="634"/>
                    </a:lnTo>
                    <a:lnTo>
                      <a:pt x="184" y="638"/>
                    </a:lnTo>
                    <a:lnTo>
                      <a:pt x="184" y="642"/>
                    </a:lnTo>
                    <a:lnTo>
                      <a:pt x="186" y="644"/>
                    </a:lnTo>
                    <a:lnTo>
                      <a:pt x="190" y="646"/>
                    </a:lnTo>
                    <a:lnTo>
                      <a:pt x="194" y="646"/>
                    </a:lnTo>
                    <a:lnTo>
                      <a:pt x="202" y="646"/>
                    </a:lnTo>
                    <a:lnTo>
                      <a:pt x="208" y="644"/>
                    </a:lnTo>
                    <a:lnTo>
                      <a:pt x="212" y="642"/>
                    </a:lnTo>
                    <a:lnTo>
                      <a:pt x="214" y="642"/>
                    </a:lnTo>
                    <a:lnTo>
                      <a:pt x="216" y="640"/>
                    </a:lnTo>
                    <a:lnTo>
                      <a:pt x="218" y="640"/>
                    </a:lnTo>
                    <a:lnTo>
                      <a:pt x="220" y="640"/>
                    </a:lnTo>
                    <a:lnTo>
                      <a:pt x="220" y="642"/>
                    </a:lnTo>
                    <a:lnTo>
                      <a:pt x="218" y="644"/>
                    </a:lnTo>
                    <a:lnTo>
                      <a:pt x="216" y="646"/>
                    </a:lnTo>
                    <a:lnTo>
                      <a:pt x="214" y="648"/>
                    </a:lnTo>
                    <a:lnTo>
                      <a:pt x="212" y="650"/>
                    </a:lnTo>
                    <a:lnTo>
                      <a:pt x="210" y="650"/>
                    </a:lnTo>
                    <a:lnTo>
                      <a:pt x="212" y="652"/>
                    </a:lnTo>
                    <a:lnTo>
                      <a:pt x="214" y="654"/>
                    </a:lnTo>
                    <a:lnTo>
                      <a:pt x="218" y="656"/>
                    </a:lnTo>
                    <a:lnTo>
                      <a:pt x="222" y="656"/>
                    </a:lnTo>
                    <a:lnTo>
                      <a:pt x="226" y="658"/>
                    </a:lnTo>
                    <a:lnTo>
                      <a:pt x="228" y="658"/>
                    </a:lnTo>
                    <a:lnTo>
                      <a:pt x="232" y="658"/>
                    </a:lnTo>
                    <a:lnTo>
                      <a:pt x="234" y="656"/>
                    </a:lnTo>
                    <a:lnTo>
                      <a:pt x="234" y="652"/>
                    </a:lnTo>
                    <a:lnTo>
                      <a:pt x="234" y="644"/>
                    </a:lnTo>
                    <a:lnTo>
                      <a:pt x="234" y="638"/>
                    </a:lnTo>
                    <a:lnTo>
                      <a:pt x="236" y="632"/>
                    </a:lnTo>
                    <a:lnTo>
                      <a:pt x="238" y="630"/>
                    </a:lnTo>
                    <a:lnTo>
                      <a:pt x="240" y="626"/>
                    </a:lnTo>
                    <a:lnTo>
                      <a:pt x="240" y="622"/>
                    </a:lnTo>
                    <a:lnTo>
                      <a:pt x="240" y="618"/>
                    </a:lnTo>
                    <a:lnTo>
                      <a:pt x="238" y="616"/>
                    </a:lnTo>
                    <a:lnTo>
                      <a:pt x="238" y="614"/>
                    </a:lnTo>
                    <a:lnTo>
                      <a:pt x="238" y="612"/>
                    </a:lnTo>
                    <a:lnTo>
                      <a:pt x="242" y="610"/>
                    </a:lnTo>
                    <a:lnTo>
                      <a:pt x="244" y="608"/>
                    </a:lnTo>
                    <a:lnTo>
                      <a:pt x="246" y="608"/>
                    </a:lnTo>
                    <a:lnTo>
                      <a:pt x="246" y="606"/>
                    </a:lnTo>
                    <a:lnTo>
                      <a:pt x="250" y="590"/>
                    </a:lnTo>
                    <a:lnTo>
                      <a:pt x="252" y="576"/>
                    </a:lnTo>
                    <a:lnTo>
                      <a:pt x="252" y="574"/>
                    </a:lnTo>
                    <a:lnTo>
                      <a:pt x="252" y="572"/>
                    </a:lnTo>
                    <a:lnTo>
                      <a:pt x="250" y="570"/>
                    </a:lnTo>
                    <a:lnTo>
                      <a:pt x="252" y="566"/>
                    </a:lnTo>
                    <a:lnTo>
                      <a:pt x="254" y="566"/>
                    </a:lnTo>
                    <a:lnTo>
                      <a:pt x="258" y="564"/>
                    </a:lnTo>
                    <a:lnTo>
                      <a:pt x="260" y="564"/>
                    </a:lnTo>
                    <a:lnTo>
                      <a:pt x="260" y="566"/>
                    </a:lnTo>
                    <a:lnTo>
                      <a:pt x="262" y="566"/>
                    </a:lnTo>
                    <a:lnTo>
                      <a:pt x="266" y="566"/>
                    </a:lnTo>
                    <a:lnTo>
                      <a:pt x="268" y="564"/>
                    </a:lnTo>
                    <a:lnTo>
                      <a:pt x="270" y="562"/>
                    </a:lnTo>
                    <a:lnTo>
                      <a:pt x="272" y="560"/>
                    </a:lnTo>
                    <a:lnTo>
                      <a:pt x="276" y="558"/>
                    </a:lnTo>
                    <a:lnTo>
                      <a:pt x="280" y="556"/>
                    </a:lnTo>
                    <a:lnTo>
                      <a:pt x="282" y="556"/>
                    </a:lnTo>
                    <a:lnTo>
                      <a:pt x="284" y="556"/>
                    </a:lnTo>
                    <a:lnTo>
                      <a:pt x="286" y="552"/>
                    </a:lnTo>
                    <a:lnTo>
                      <a:pt x="292" y="544"/>
                    </a:lnTo>
                    <a:lnTo>
                      <a:pt x="302" y="534"/>
                    </a:lnTo>
                    <a:lnTo>
                      <a:pt x="310" y="526"/>
                    </a:lnTo>
                    <a:lnTo>
                      <a:pt x="318" y="518"/>
                    </a:lnTo>
                    <a:lnTo>
                      <a:pt x="322" y="516"/>
                    </a:lnTo>
                    <a:lnTo>
                      <a:pt x="324" y="518"/>
                    </a:lnTo>
                    <a:lnTo>
                      <a:pt x="326" y="516"/>
                    </a:lnTo>
                    <a:lnTo>
                      <a:pt x="326" y="512"/>
                    </a:lnTo>
                    <a:lnTo>
                      <a:pt x="328" y="510"/>
                    </a:lnTo>
                    <a:lnTo>
                      <a:pt x="330" y="506"/>
                    </a:lnTo>
                    <a:lnTo>
                      <a:pt x="330" y="504"/>
                    </a:lnTo>
                    <a:lnTo>
                      <a:pt x="332" y="502"/>
                    </a:lnTo>
                    <a:lnTo>
                      <a:pt x="334" y="500"/>
                    </a:lnTo>
                    <a:lnTo>
                      <a:pt x="336" y="498"/>
                    </a:lnTo>
                    <a:lnTo>
                      <a:pt x="338" y="498"/>
                    </a:lnTo>
                    <a:lnTo>
                      <a:pt x="340" y="500"/>
                    </a:lnTo>
                    <a:lnTo>
                      <a:pt x="342" y="504"/>
                    </a:lnTo>
                    <a:lnTo>
                      <a:pt x="346" y="504"/>
                    </a:lnTo>
                    <a:lnTo>
                      <a:pt x="348" y="504"/>
                    </a:lnTo>
                    <a:lnTo>
                      <a:pt x="348" y="500"/>
                    </a:lnTo>
                    <a:lnTo>
                      <a:pt x="350" y="498"/>
                    </a:lnTo>
                    <a:lnTo>
                      <a:pt x="352" y="498"/>
                    </a:lnTo>
                    <a:lnTo>
                      <a:pt x="356" y="498"/>
                    </a:lnTo>
                    <a:lnTo>
                      <a:pt x="358" y="498"/>
                    </a:lnTo>
                    <a:lnTo>
                      <a:pt x="360" y="496"/>
                    </a:lnTo>
                    <a:lnTo>
                      <a:pt x="364" y="494"/>
                    </a:lnTo>
                    <a:lnTo>
                      <a:pt x="366" y="490"/>
                    </a:lnTo>
                    <a:lnTo>
                      <a:pt x="370" y="488"/>
                    </a:lnTo>
                    <a:lnTo>
                      <a:pt x="372" y="486"/>
                    </a:lnTo>
                    <a:lnTo>
                      <a:pt x="374" y="484"/>
                    </a:lnTo>
                    <a:lnTo>
                      <a:pt x="380" y="480"/>
                    </a:lnTo>
                    <a:lnTo>
                      <a:pt x="384" y="478"/>
                    </a:lnTo>
                    <a:lnTo>
                      <a:pt x="386" y="476"/>
                    </a:lnTo>
                    <a:lnTo>
                      <a:pt x="390" y="474"/>
                    </a:lnTo>
                    <a:lnTo>
                      <a:pt x="390" y="472"/>
                    </a:lnTo>
                    <a:lnTo>
                      <a:pt x="390" y="470"/>
                    </a:lnTo>
                    <a:lnTo>
                      <a:pt x="388" y="468"/>
                    </a:lnTo>
                    <a:lnTo>
                      <a:pt x="386" y="466"/>
                    </a:lnTo>
                    <a:lnTo>
                      <a:pt x="382" y="464"/>
                    </a:lnTo>
                    <a:lnTo>
                      <a:pt x="378" y="464"/>
                    </a:lnTo>
                    <a:lnTo>
                      <a:pt x="372" y="464"/>
                    </a:lnTo>
                    <a:lnTo>
                      <a:pt x="368" y="464"/>
                    </a:lnTo>
                    <a:lnTo>
                      <a:pt x="364" y="464"/>
                    </a:lnTo>
                    <a:lnTo>
                      <a:pt x="362" y="464"/>
                    </a:lnTo>
                    <a:lnTo>
                      <a:pt x="362" y="466"/>
                    </a:lnTo>
                    <a:lnTo>
                      <a:pt x="360" y="468"/>
                    </a:lnTo>
                    <a:lnTo>
                      <a:pt x="358" y="470"/>
                    </a:lnTo>
                    <a:lnTo>
                      <a:pt x="354" y="472"/>
                    </a:lnTo>
                    <a:lnTo>
                      <a:pt x="348" y="474"/>
                    </a:lnTo>
                    <a:lnTo>
                      <a:pt x="344" y="474"/>
                    </a:lnTo>
                    <a:lnTo>
                      <a:pt x="340" y="474"/>
                    </a:lnTo>
                    <a:lnTo>
                      <a:pt x="338" y="472"/>
                    </a:lnTo>
                    <a:lnTo>
                      <a:pt x="334" y="472"/>
                    </a:lnTo>
                    <a:lnTo>
                      <a:pt x="334" y="470"/>
                    </a:lnTo>
                    <a:lnTo>
                      <a:pt x="334" y="468"/>
                    </a:lnTo>
                    <a:lnTo>
                      <a:pt x="334" y="466"/>
                    </a:lnTo>
                    <a:lnTo>
                      <a:pt x="336" y="466"/>
                    </a:lnTo>
                    <a:lnTo>
                      <a:pt x="340" y="466"/>
                    </a:lnTo>
                    <a:lnTo>
                      <a:pt x="344" y="468"/>
                    </a:lnTo>
                    <a:lnTo>
                      <a:pt x="346" y="468"/>
                    </a:lnTo>
                    <a:lnTo>
                      <a:pt x="348" y="468"/>
                    </a:lnTo>
                    <a:lnTo>
                      <a:pt x="358" y="462"/>
                    </a:lnTo>
                    <a:lnTo>
                      <a:pt x="364" y="450"/>
                    </a:lnTo>
                    <a:lnTo>
                      <a:pt x="356" y="448"/>
                    </a:lnTo>
                    <a:lnTo>
                      <a:pt x="358" y="448"/>
                    </a:lnTo>
                    <a:lnTo>
                      <a:pt x="360" y="446"/>
                    </a:lnTo>
                    <a:lnTo>
                      <a:pt x="362" y="444"/>
                    </a:lnTo>
                    <a:lnTo>
                      <a:pt x="362" y="442"/>
                    </a:lnTo>
                    <a:lnTo>
                      <a:pt x="360" y="438"/>
                    </a:lnTo>
                    <a:lnTo>
                      <a:pt x="358" y="438"/>
                    </a:lnTo>
                    <a:lnTo>
                      <a:pt x="356" y="436"/>
                    </a:lnTo>
                    <a:lnTo>
                      <a:pt x="356" y="434"/>
                    </a:lnTo>
                    <a:lnTo>
                      <a:pt x="356" y="432"/>
                    </a:lnTo>
                    <a:lnTo>
                      <a:pt x="356" y="430"/>
                    </a:lnTo>
                    <a:lnTo>
                      <a:pt x="358" y="430"/>
                    </a:lnTo>
                    <a:lnTo>
                      <a:pt x="362" y="428"/>
                    </a:lnTo>
                    <a:lnTo>
                      <a:pt x="366" y="428"/>
                    </a:lnTo>
                    <a:lnTo>
                      <a:pt x="366" y="430"/>
                    </a:lnTo>
                    <a:lnTo>
                      <a:pt x="368" y="432"/>
                    </a:lnTo>
                    <a:lnTo>
                      <a:pt x="370" y="436"/>
                    </a:lnTo>
                    <a:lnTo>
                      <a:pt x="372" y="442"/>
                    </a:lnTo>
                    <a:lnTo>
                      <a:pt x="374" y="448"/>
                    </a:lnTo>
                    <a:lnTo>
                      <a:pt x="378" y="452"/>
                    </a:lnTo>
                    <a:lnTo>
                      <a:pt x="378" y="456"/>
                    </a:lnTo>
                    <a:lnTo>
                      <a:pt x="380" y="456"/>
                    </a:lnTo>
                    <a:lnTo>
                      <a:pt x="396" y="458"/>
                    </a:lnTo>
                    <a:lnTo>
                      <a:pt x="394" y="434"/>
                    </a:lnTo>
                    <a:lnTo>
                      <a:pt x="394" y="432"/>
                    </a:lnTo>
                    <a:lnTo>
                      <a:pt x="392" y="428"/>
                    </a:lnTo>
                    <a:lnTo>
                      <a:pt x="390" y="426"/>
                    </a:lnTo>
                    <a:lnTo>
                      <a:pt x="386" y="422"/>
                    </a:lnTo>
                    <a:lnTo>
                      <a:pt x="384" y="420"/>
                    </a:lnTo>
                    <a:lnTo>
                      <a:pt x="382" y="418"/>
                    </a:lnTo>
                    <a:lnTo>
                      <a:pt x="380" y="414"/>
                    </a:lnTo>
                    <a:lnTo>
                      <a:pt x="380" y="412"/>
                    </a:lnTo>
                    <a:lnTo>
                      <a:pt x="386" y="412"/>
                    </a:lnTo>
                    <a:lnTo>
                      <a:pt x="386" y="396"/>
                    </a:lnTo>
                    <a:lnTo>
                      <a:pt x="386" y="394"/>
                    </a:lnTo>
                    <a:lnTo>
                      <a:pt x="384" y="394"/>
                    </a:lnTo>
                    <a:lnTo>
                      <a:pt x="384" y="392"/>
                    </a:lnTo>
                    <a:lnTo>
                      <a:pt x="382" y="388"/>
                    </a:lnTo>
                    <a:lnTo>
                      <a:pt x="382" y="386"/>
                    </a:lnTo>
                    <a:lnTo>
                      <a:pt x="382" y="384"/>
                    </a:lnTo>
                    <a:lnTo>
                      <a:pt x="386" y="384"/>
                    </a:lnTo>
                    <a:lnTo>
                      <a:pt x="392" y="382"/>
                    </a:lnTo>
                    <a:lnTo>
                      <a:pt x="396" y="382"/>
                    </a:lnTo>
                    <a:lnTo>
                      <a:pt x="398" y="380"/>
                    </a:lnTo>
                    <a:lnTo>
                      <a:pt x="400" y="378"/>
                    </a:lnTo>
                    <a:lnTo>
                      <a:pt x="402" y="376"/>
                    </a:lnTo>
                    <a:lnTo>
                      <a:pt x="402" y="374"/>
                    </a:lnTo>
                    <a:lnTo>
                      <a:pt x="402" y="370"/>
                    </a:lnTo>
                    <a:lnTo>
                      <a:pt x="410" y="364"/>
                    </a:lnTo>
                    <a:lnTo>
                      <a:pt x="420" y="350"/>
                    </a:lnTo>
                    <a:lnTo>
                      <a:pt x="426" y="340"/>
                    </a:lnTo>
                    <a:lnTo>
                      <a:pt x="424" y="336"/>
                    </a:lnTo>
                    <a:lnTo>
                      <a:pt x="424" y="332"/>
                    </a:lnTo>
                    <a:lnTo>
                      <a:pt x="422" y="328"/>
                    </a:lnTo>
                    <a:lnTo>
                      <a:pt x="418" y="324"/>
                    </a:lnTo>
                    <a:lnTo>
                      <a:pt x="414" y="324"/>
                    </a:lnTo>
                    <a:lnTo>
                      <a:pt x="414" y="322"/>
                    </a:lnTo>
                    <a:lnTo>
                      <a:pt x="414" y="320"/>
                    </a:lnTo>
                    <a:lnTo>
                      <a:pt x="412" y="316"/>
                    </a:lnTo>
                    <a:lnTo>
                      <a:pt x="412" y="314"/>
                    </a:lnTo>
                    <a:lnTo>
                      <a:pt x="408" y="310"/>
                    </a:lnTo>
                    <a:lnTo>
                      <a:pt x="406" y="308"/>
                    </a:lnTo>
                    <a:lnTo>
                      <a:pt x="400" y="308"/>
                    </a:lnTo>
                    <a:lnTo>
                      <a:pt x="394" y="308"/>
                    </a:lnTo>
                    <a:lnTo>
                      <a:pt x="388" y="310"/>
                    </a:lnTo>
                    <a:lnTo>
                      <a:pt x="384" y="310"/>
                    </a:lnTo>
                    <a:lnTo>
                      <a:pt x="382" y="310"/>
                    </a:lnTo>
                    <a:lnTo>
                      <a:pt x="382" y="308"/>
                    </a:lnTo>
                    <a:lnTo>
                      <a:pt x="382" y="306"/>
                    </a:lnTo>
                    <a:lnTo>
                      <a:pt x="382" y="300"/>
                    </a:lnTo>
                    <a:lnTo>
                      <a:pt x="382" y="298"/>
                    </a:lnTo>
                    <a:lnTo>
                      <a:pt x="382" y="292"/>
                    </a:lnTo>
                    <a:lnTo>
                      <a:pt x="382" y="286"/>
                    </a:lnTo>
                    <a:lnTo>
                      <a:pt x="382" y="280"/>
                    </a:lnTo>
                    <a:lnTo>
                      <a:pt x="382" y="276"/>
                    </a:lnTo>
                    <a:lnTo>
                      <a:pt x="380" y="272"/>
                    </a:lnTo>
                    <a:lnTo>
                      <a:pt x="380" y="270"/>
                    </a:lnTo>
                    <a:lnTo>
                      <a:pt x="378" y="268"/>
                    </a:lnTo>
                    <a:lnTo>
                      <a:pt x="374" y="266"/>
                    </a:lnTo>
                    <a:lnTo>
                      <a:pt x="372" y="264"/>
                    </a:lnTo>
                    <a:lnTo>
                      <a:pt x="370" y="260"/>
                    </a:lnTo>
                    <a:lnTo>
                      <a:pt x="370" y="258"/>
                    </a:lnTo>
                    <a:lnTo>
                      <a:pt x="374" y="256"/>
                    </a:lnTo>
                    <a:lnTo>
                      <a:pt x="374" y="254"/>
                    </a:lnTo>
                    <a:lnTo>
                      <a:pt x="376" y="250"/>
                    </a:lnTo>
                    <a:lnTo>
                      <a:pt x="378" y="242"/>
                    </a:lnTo>
                    <a:lnTo>
                      <a:pt x="380" y="230"/>
                    </a:lnTo>
                    <a:lnTo>
                      <a:pt x="380" y="210"/>
                    </a:lnTo>
                    <a:lnTo>
                      <a:pt x="378" y="188"/>
                    </a:lnTo>
                    <a:lnTo>
                      <a:pt x="378" y="186"/>
                    </a:lnTo>
                    <a:lnTo>
                      <a:pt x="380" y="184"/>
                    </a:lnTo>
                    <a:lnTo>
                      <a:pt x="380" y="180"/>
                    </a:lnTo>
                    <a:lnTo>
                      <a:pt x="382" y="176"/>
                    </a:lnTo>
                    <a:lnTo>
                      <a:pt x="384" y="174"/>
                    </a:lnTo>
                    <a:lnTo>
                      <a:pt x="388" y="172"/>
                    </a:lnTo>
                    <a:lnTo>
                      <a:pt x="392" y="172"/>
                    </a:lnTo>
                    <a:lnTo>
                      <a:pt x="394" y="174"/>
                    </a:lnTo>
                    <a:lnTo>
                      <a:pt x="396" y="174"/>
                    </a:lnTo>
                    <a:lnTo>
                      <a:pt x="400" y="174"/>
                    </a:lnTo>
                    <a:lnTo>
                      <a:pt x="402" y="174"/>
                    </a:lnTo>
                    <a:lnTo>
                      <a:pt x="406" y="170"/>
                    </a:lnTo>
                    <a:lnTo>
                      <a:pt x="408" y="166"/>
                    </a:lnTo>
                    <a:lnTo>
                      <a:pt x="408" y="162"/>
                    </a:lnTo>
                    <a:lnTo>
                      <a:pt x="408" y="158"/>
                    </a:lnTo>
                    <a:lnTo>
                      <a:pt x="408" y="154"/>
                    </a:lnTo>
                    <a:lnTo>
                      <a:pt x="408" y="150"/>
                    </a:lnTo>
                    <a:lnTo>
                      <a:pt x="408" y="146"/>
                    </a:lnTo>
                    <a:lnTo>
                      <a:pt x="412" y="144"/>
                    </a:lnTo>
                    <a:lnTo>
                      <a:pt x="414" y="140"/>
                    </a:lnTo>
                    <a:lnTo>
                      <a:pt x="416" y="138"/>
                    </a:lnTo>
                    <a:lnTo>
                      <a:pt x="414" y="138"/>
                    </a:lnTo>
                    <a:lnTo>
                      <a:pt x="410" y="138"/>
                    </a:lnTo>
                    <a:lnTo>
                      <a:pt x="406" y="138"/>
                    </a:lnTo>
                    <a:lnTo>
                      <a:pt x="402" y="140"/>
                    </a:lnTo>
                    <a:lnTo>
                      <a:pt x="400" y="140"/>
                    </a:lnTo>
                    <a:lnTo>
                      <a:pt x="398" y="140"/>
                    </a:lnTo>
                    <a:lnTo>
                      <a:pt x="396" y="138"/>
                    </a:lnTo>
                    <a:lnTo>
                      <a:pt x="398" y="136"/>
                    </a:lnTo>
                    <a:lnTo>
                      <a:pt x="404" y="134"/>
                    </a:lnTo>
                    <a:lnTo>
                      <a:pt x="410" y="130"/>
                    </a:lnTo>
                    <a:lnTo>
                      <a:pt x="416" y="128"/>
                    </a:lnTo>
                    <a:lnTo>
                      <a:pt x="422" y="124"/>
                    </a:lnTo>
                    <a:lnTo>
                      <a:pt x="426" y="120"/>
                    </a:lnTo>
                    <a:lnTo>
                      <a:pt x="430" y="114"/>
                    </a:lnTo>
                    <a:lnTo>
                      <a:pt x="434" y="108"/>
                    </a:lnTo>
                    <a:lnTo>
                      <a:pt x="436" y="102"/>
                    </a:lnTo>
                    <a:lnTo>
                      <a:pt x="436" y="98"/>
                    </a:lnTo>
                    <a:lnTo>
                      <a:pt x="436" y="94"/>
                    </a:lnTo>
                    <a:lnTo>
                      <a:pt x="436" y="92"/>
                    </a:lnTo>
                    <a:lnTo>
                      <a:pt x="436" y="90"/>
                    </a:lnTo>
                    <a:lnTo>
                      <a:pt x="436" y="86"/>
                    </a:lnTo>
                    <a:lnTo>
                      <a:pt x="440" y="84"/>
                    </a:lnTo>
                    <a:lnTo>
                      <a:pt x="422" y="72"/>
                    </a:lnTo>
                    <a:lnTo>
                      <a:pt x="422" y="74"/>
                    </a:lnTo>
                    <a:lnTo>
                      <a:pt x="422" y="76"/>
                    </a:lnTo>
                    <a:lnTo>
                      <a:pt x="420" y="78"/>
                    </a:lnTo>
                    <a:lnTo>
                      <a:pt x="418" y="80"/>
                    </a:lnTo>
                    <a:lnTo>
                      <a:pt x="416" y="82"/>
                    </a:lnTo>
                    <a:lnTo>
                      <a:pt x="414" y="78"/>
                    </a:lnTo>
                    <a:lnTo>
                      <a:pt x="412" y="76"/>
                    </a:lnTo>
                    <a:lnTo>
                      <a:pt x="410" y="74"/>
                    </a:lnTo>
                    <a:lnTo>
                      <a:pt x="408" y="74"/>
                    </a:lnTo>
                    <a:lnTo>
                      <a:pt x="406" y="76"/>
                    </a:lnTo>
                    <a:lnTo>
                      <a:pt x="406" y="78"/>
                    </a:lnTo>
                    <a:lnTo>
                      <a:pt x="406" y="82"/>
                    </a:lnTo>
                    <a:lnTo>
                      <a:pt x="408" y="84"/>
                    </a:lnTo>
                    <a:lnTo>
                      <a:pt x="410" y="86"/>
                    </a:lnTo>
                    <a:lnTo>
                      <a:pt x="410" y="88"/>
                    </a:lnTo>
                    <a:lnTo>
                      <a:pt x="408" y="92"/>
                    </a:lnTo>
                    <a:lnTo>
                      <a:pt x="406" y="98"/>
                    </a:lnTo>
                    <a:lnTo>
                      <a:pt x="398" y="108"/>
                    </a:lnTo>
                    <a:lnTo>
                      <a:pt x="386" y="118"/>
                    </a:lnTo>
                    <a:lnTo>
                      <a:pt x="372" y="128"/>
                    </a:lnTo>
                    <a:lnTo>
                      <a:pt x="362" y="136"/>
                    </a:lnTo>
                    <a:lnTo>
                      <a:pt x="354" y="140"/>
                    </a:lnTo>
                    <a:lnTo>
                      <a:pt x="356" y="138"/>
                    </a:lnTo>
                    <a:lnTo>
                      <a:pt x="362" y="130"/>
                    </a:lnTo>
                    <a:lnTo>
                      <a:pt x="370" y="120"/>
                    </a:lnTo>
                    <a:lnTo>
                      <a:pt x="378" y="110"/>
                    </a:lnTo>
                    <a:lnTo>
                      <a:pt x="382" y="100"/>
                    </a:lnTo>
                    <a:lnTo>
                      <a:pt x="388" y="88"/>
                    </a:lnTo>
                    <a:lnTo>
                      <a:pt x="398" y="66"/>
                    </a:lnTo>
                    <a:lnTo>
                      <a:pt x="396" y="64"/>
                    </a:lnTo>
                    <a:lnTo>
                      <a:pt x="394" y="64"/>
                    </a:lnTo>
                    <a:lnTo>
                      <a:pt x="390" y="62"/>
                    </a:lnTo>
                    <a:lnTo>
                      <a:pt x="386" y="64"/>
                    </a:lnTo>
                    <a:lnTo>
                      <a:pt x="382" y="64"/>
                    </a:lnTo>
                    <a:lnTo>
                      <a:pt x="376" y="68"/>
                    </a:lnTo>
                    <a:lnTo>
                      <a:pt x="376" y="70"/>
                    </a:lnTo>
                    <a:lnTo>
                      <a:pt x="374" y="72"/>
                    </a:lnTo>
                    <a:lnTo>
                      <a:pt x="372" y="74"/>
                    </a:lnTo>
                    <a:lnTo>
                      <a:pt x="368" y="78"/>
                    </a:lnTo>
                    <a:lnTo>
                      <a:pt x="366" y="80"/>
                    </a:lnTo>
                    <a:lnTo>
                      <a:pt x="362" y="82"/>
                    </a:lnTo>
                    <a:lnTo>
                      <a:pt x="358" y="84"/>
                    </a:lnTo>
                    <a:lnTo>
                      <a:pt x="356" y="86"/>
                    </a:lnTo>
                    <a:lnTo>
                      <a:pt x="356" y="84"/>
                    </a:lnTo>
                    <a:lnTo>
                      <a:pt x="356" y="82"/>
                    </a:lnTo>
                    <a:lnTo>
                      <a:pt x="356" y="80"/>
                    </a:lnTo>
                    <a:lnTo>
                      <a:pt x="360" y="78"/>
                    </a:lnTo>
                    <a:lnTo>
                      <a:pt x="364" y="74"/>
                    </a:lnTo>
                    <a:lnTo>
                      <a:pt x="368" y="68"/>
                    </a:lnTo>
                    <a:lnTo>
                      <a:pt x="364" y="60"/>
                    </a:lnTo>
                    <a:lnTo>
                      <a:pt x="360" y="60"/>
                    </a:lnTo>
                    <a:lnTo>
                      <a:pt x="352" y="60"/>
                    </a:lnTo>
                    <a:lnTo>
                      <a:pt x="340" y="64"/>
                    </a:lnTo>
                    <a:lnTo>
                      <a:pt x="330" y="72"/>
                    </a:lnTo>
                    <a:lnTo>
                      <a:pt x="326" y="78"/>
                    </a:lnTo>
                    <a:lnTo>
                      <a:pt x="326" y="76"/>
                    </a:lnTo>
                    <a:lnTo>
                      <a:pt x="326" y="72"/>
                    </a:lnTo>
                    <a:lnTo>
                      <a:pt x="328" y="68"/>
                    </a:lnTo>
                    <a:lnTo>
                      <a:pt x="328" y="64"/>
                    </a:lnTo>
                    <a:lnTo>
                      <a:pt x="332" y="62"/>
                    </a:lnTo>
                    <a:lnTo>
                      <a:pt x="336" y="60"/>
                    </a:lnTo>
                    <a:lnTo>
                      <a:pt x="340" y="58"/>
                    </a:lnTo>
                    <a:lnTo>
                      <a:pt x="346" y="56"/>
                    </a:lnTo>
                    <a:lnTo>
                      <a:pt x="352" y="56"/>
                    </a:lnTo>
                    <a:lnTo>
                      <a:pt x="358" y="54"/>
                    </a:lnTo>
                    <a:lnTo>
                      <a:pt x="360" y="54"/>
                    </a:lnTo>
                    <a:lnTo>
                      <a:pt x="362" y="54"/>
                    </a:lnTo>
                    <a:lnTo>
                      <a:pt x="362" y="52"/>
                    </a:lnTo>
                    <a:lnTo>
                      <a:pt x="364" y="50"/>
                    </a:lnTo>
                    <a:lnTo>
                      <a:pt x="366" y="48"/>
                    </a:lnTo>
                    <a:lnTo>
                      <a:pt x="368" y="44"/>
                    </a:lnTo>
                    <a:lnTo>
                      <a:pt x="368" y="40"/>
                    </a:lnTo>
                    <a:lnTo>
                      <a:pt x="366" y="36"/>
                    </a:lnTo>
                    <a:lnTo>
                      <a:pt x="362" y="32"/>
                    </a:lnTo>
                    <a:lnTo>
                      <a:pt x="358" y="30"/>
                    </a:lnTo>
                    <a:lnTo>
                      <a:pt x="352" y="28"/>
                    </a:lnTo>
                    <a:lnTo>
                      <a:pt x="348" y="28"/>
                    </a:lnTo>
                    <a:lnTo>
                      <a:pt x="340" y="28"/>
                    </a:lnTo>
                    <a:lnTo>
                      <a:pt x="340" y="18"/>
                    </a:lnTo>
                    <a:lnTo>
                      <a:pt x="338" y="18"/>
                    </a:lnTo>
                    <a:lnTo>
                      <a:pt x="334" y="18"/>
                    </a:lnTo>
                    <a:lnTo>
                      <a:pt x="330" y="20"/>
                    </a:lnTo>
                    <a:lnTo>
                      <a:pt x="328" y="22"/>
                    </a:lnTo>
                    <a:lnTo>
                      <a:pt x="324" y="24"/>
                    </a:lnTo>
                    <a:lnTo>
                      <a:pt x="320" y="26"/>
                    </a:lnTo>
                    <a:lnTo>
                      <a:pt x="314" y="26"/>
                    </a:lnTo>
                    <a:lnTo>
                      <a:pt x="308" y="28"/>
                    </a:lnTo>
                    <a:lnTo>
                      <a:pt x="304" y="30"/>
                    </a:lnTo>
                    <a:lnTo>
                      <a:pt x="300" y="32"/>
                    </a:lnTo>
                    <a:lnTo>
                      <a:pt x="288" y="38"/>
                    </a:lnTo>
                    <a:lnTo>
                      <a:pt x="290" y="36"/>
                    </a:lnTo>
                    <a:lnTo>
                      <a:pt x="298" y="30"/>
                    </a:lnTo>
                    <a:lnTo>
                      <a:pt x="306" y="22"/>
                    </a:lnTo>
                    <a:lnTo>
                      <a:pt x="314" y="16"/>
                    </a:lnTo>
                    <a:lnTo>
                      <a:pt x="322" y="14"/>
                    </a:lnTo>
                    <a:lnTo>
                      <a:pt x="322" y="12"/>
                    </a:lnTo>
                    <a:lnTo>
                      <a:pt x="324" y="10"/>
                    </a:lnTo>
                    <a:lnTo>
                      <a:pt x="322" y="8"/>
                    </a:lnTo>
                    <a:lnTo>
                      <a:pt x="322" y="6"/>
                    </a:lnTo>
                    <a:lnTo>
                      <a:pt x="318" y="4"/>
                    </a:lnTo>
                    <a:lnTo>
                      <a:pt x="312" y="2"/>
                    </a:lnTo>
                    <a:lnTo>
                      <a:pt x="298" y="2"/>
                    </a:lnTo>
                    <a:lnTo>
                      <a:pt x="278" y="0"/>
                    </a:lnTo>
                    <a:lnTo>
                      <a:pt x="258" y="4"/>
                    </a:lnTo>
                    <a:lnTo>
                      <a:pt x="240" y="12"/>
                    </a:lnTo>
                    <a:lnTo>
                      <a:pt x="212" y="30"/>
                    </a:lnTo>
                    <a:lnTo>
                      <a:pt x="214" y="32"/>
                    </a:lnTo>
                    <a:lnTo>
                      <a:pt x="218" y="34"/>
                    </a:lnTo>
                    <a:lnTo>
                      <a:pt x="220" y="38"/>
                    </a:lnTo>
                    <a:lnTo>
                      <a:pt x="224" y="42"/>
                    </a:lnTo>
                    <a:lnTo>
                      <a:pt x="226" y="48"/>
                    </a:lnTo>
                    <a:lnTo>
                      <a:pt x="228" y="56"/>
                    </a:lnTo>
                    <a:lnTo>
                      <a:pt x="206" y="38"/>
                    </a:lnTo>
                    <a:lnTo>
                      <a:pt x="196" y="40"/>
                    </a:lnTo>
                    <a:lnTo>
                      <a:pt x="202" y="62"/>
                    </a:lnTo>
                    <a:lnTo>
                      <a:pt x="186" y="48"/>
                    </a:lnTo>
                    <a:lnTo>
                      <a:pt x="166" y="54"/>
                    </a:lnTo>
                    <a:lnTo>
                      <a:pt x="164" y="54"/>
                    </a:lnTo>
                    <a:lnTo>
                      <a:pt x="164" y="56"/>
                    </a:lnTo>
                    <a:lnTo>
                      <a:pt x="162" y="60"/>
                    </a:lnTo>
                    <a:lnTo>
                      <a:pt x="164" y="66"/>
                    </a:lnTo>
                    <a:lnTo>
                      <a:pt x="166" y="70"/>
                    </a:lnTo>
                    <a:lnTo>
                      <a:pt x="170" y="76"/>
                    </a:lnTo>
                    <a:lnTo>
                      <a:pt x="152" y="64"/>
                    </a:lnTo>
                    <a:lnTo>
                      <a:pt x="128" y="70"/>
                    </a:lnTo>
                    <a:lnTo>
                      <a:pt x="104" y="78"/>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182" name="Freeform 340"/>
              <p:cNvSpPr>
                <a:spLocks/>
              </p:cNvSpPr>
              <p:nvPr/>
            </p:nvSpPr>
            <p:spPr bwMode="gray">
              <a:xfrm>
                <a:off x="3273" y="3394"/>
                <a:ext cx="764" cy="445"/>
              </a:xfrm>
              <a:custGeom>
                <a:avLst/>
                <a:gdLst>
                  <a:gd name="T0" fmla="*/ 380 w 386"/>
                  <a:gd name="T1" fmla="*/ 178 h 248"/>
                  <a:gd name="T2" fmla="*/ 384 w 386"/>
                  <a:gd name="T3" fmla="*/ 170 h 248"/>
                  <a:gd name="T4" fmla="*/ 386 w 386"/>
                  <a:gd name="T5" fmla="*/ 164 h 248"/>
                  <a:gd name="T6" fmla="*/ 374 w 386"/>
                  <a:gd name="T7" fmla="*/ 162 h 248"/>
                  <a:gd name="T8" fmla="*/ 356 w 386"/>
                  <a:gd name="T9" fmla="*/ 162 h 248"/>
                  <a:gd name="T10" fmla="*/ 346 w 386"/>
                  <a:gd name="T11" fmla="*/ 166 h 248"/>
                  <a:gd name="T12" fmla="*/ 340 w 386"/>
                  <a:gd name="T13" fmla="*/ 164 h 248"/>
                  <a:gd name="T14" fmla="*/ 334 w 386"/>
                  <a:gd name="T15" fmla="*/ 170 h 248"/>
                  <a:gd name="T16" fmla="*/ 332 w 386"/>
                  <a:gd name="T17" fmla="*/ 184 h 248"/>
                  <a:gd name="T18" fmla="*/ 326 w 386"/>
                  <a:gd name="T19" fmla="*/ 192 h 248"/>
                  <a:gd name="T20" fmla="*/ 314 w 386"/>
                  <a:gd name="T21" fmla="*/ 196 h 248"/>
                  <a:gd name="T22" fmla="*/ 302 w 386"/>
                  <a:gd name="T23" fmla="*/ 198 h 248"/>
                  <a:gd name="T24" fmla="*/ 268 w 386"/>
                  <a:gd name="T25" fmla="*/ 190 h 248"/>
                  <a:gd name="T26" fmla="*/ 258 w 386"/>
                  <a:gd name="T27" fmla="*/ 184 h 248"/>
                  <a:gd name="T28" fmla="*/ 254 w 386"/>
                  <a:gd name="T29" fmla="*/ 162 h 248"/>
                  <a:gd name="T30" fmla="*/ 244 w 386"/>
                  <a:gd name="T31" fmla="*/ 136 h 248"/>
                  <a:gd name="T32" fmla="*/ 244 w 386"/>
                  <a:gd name="T33" fmla="*/ 116 h 248"/>
                  <a:gd name="T34" fmla="*/ 232 w 386"/>
                  <a:gd name="T35" fmla="*/ 90 h 248"/>
                  <a:gd name="T36" fmla="*/ 208 w 386"/>
                  <a:gd name="T37" fmla="*/ 62 h 248"/>
                  <a:gd name="T38" fmla="*/ 194 w 386"/>
                  <a:gd name="T39" fmla="*/ 50 h 248"/>
                  <a:gd name="T40" fmla="*/ 184 w 386"/>
                  <a:gd name="T41" fmla="*/ 54 h 248"/>
                  <a:gd name="T42" fmla="*/ 164 w 386"/>
                  <a:gd name="T43" fmla="*/ 48 h 248"/>
                  <a:gd name="T44" fmla="*/ 142 w 386"/>
                  <a:gd name="T45" fmla="*/ 12 h 248"/>
                  <a:gd name="T46" fmla="*/ 126 w 386"/>
                  <a:gd name="T47" fmla="*/ 10 h 248"/>
                  <a:gd name="T48" fmla="*/ 100 w 386"/>
                  <a:gd name="T49" fmla="*/ 20 h 248"/>
                  <a:gd name="T50" fmla="*/ 54 w 386"/>
                  <a:gd name="T51" fmla="*/ 14 h 248"/>
                  <a:gd name="T52" fmla="*/ 26 w 386"/>
                  <a:gd name="T53" fmla="*/ 0 h 248"/>
                  <a:gd name="T54" fmla="*/ 6 w 386"/>
                  <a:gd name="T55" fmla="*/ 22 h 248"/>
                  <a:gd name="T56" fmla="*/ 22 w 386"/>
                  <a:gd name="T57" fmla="*/ 58 h 248"/>
                  <a:gd name="T58" fmla="*/ 30 w 386"/>
                  <a:gd name="T59" fmla="*/ 80 h 248"/>
                  <a:gd name="T60" fmla="*/ 44 w 386"/>
                  <a:gd name="T61" fmla="*/ 88 h 248"/>
                  <a:gd name="T62" fmla="*/ 58 w 386"/>
                  <a:gd name="T63" fmla="*/ 108 h 248"/>
                  <a:gd name="T64" fmla="*/ 82 w 386"/>
                  <a:gd name="T65" fmla="*/ 142 h 248"/>
                  <a:gd name="T66" fmla="*/ 94 w 386"/>
                  <a:gd name="T67" fmla="*/ 148 h 248"/>
                  <a:gd name="T68" fmla="*/ 94 w 386"/>
                  <a:gd name="T69" fmla="*/ 140 h 248"/>
                  <a:gd name="T70" fmla="*/ 80 w 386"/>
                  <a:gd name="T71" fmla="*/ 116 h 248"/>
                  <a:gd name="T72" fmla="*/ 52 w 386"/>
                  <a:gd name="T73" fmla="*/ 72 h 248"/>
                  <a:gd name="T74" fmla="*/ 30 w 386"/>
                  <a:gd name="T75" fmla="*/ 24 h 248"/>
                  <a:gd name="T76" fmla="*/ 30 w 386"/>
                  <a:gd name="T77" fmla="*/ 16 h 248"/>
                  <a:gd name="T78" fmla="*/ 42 w 386"/>
                  <a:gd name="T79" fmla="*/ 18 h 248"/>
                  <a:gd name="T80" fmla="*/ 68 w 386"/>
                  <a:gd name="T81" fmla="*/ 66 h 248"/>
                  <a:gd name="T82" fmla="*/ 84 w 386"/>
                  <a:gd name="T83" fmla="*/ 80 h 248"/>
                  <a:gd name="T84" fmla="*/ 96 w 386"/>
                  <a:gd name="T85" fmla="*/ 90 h 248"/>
                  <a:gd name="T86" fmla="*/ 116 w 386"/>
                  <a:gd name="T87" fmla="*/ 116 h 248"/>
                  <a:gd name="T88" fmla="*/ 142 w 386"/>
                  <a:gd name="T89" fmla="*/ 148 h 248"/>
                  <a:gd name="T90" fmla="*/ 150 w 386"/>
                  <a:gd name="T91" fmla="*/ 198 h 248"/>
                  <a:gd name="T92" fmla="*/ 174 w 386"/>
                  <a:gd name="T93" fmla="*/ 204 h 248"/>
                  <a:gd name="T94" fmla="*/ 226 w 386"/>
                  <a:gd name="T95" fmla="*/ 224 h 248"/>
                  <a:gd name="T96" fmla="*/ 272 w 386"/>
                  <a:gd name="T97" fmla="*/ 240 h 248"/>
                  <a:gd name="T98" fmla="*/ 304 w 386"/>
                  <a:gd name="T99" fmla="*/ 240 h 248"/>
                  <a:gd name="T100" fmla="*/ 314 w 386"/>
                  <a:gd name="T101" fmla="*/ 244 h 248"/>
                  <a:gd name="T102" fmla="*/ 318 w 386"/>
                  <a:gd name="T103" fmla="*/ 242 h 248"/>
                  <a:gd name="T104" fmla="*/ 322 w 386"/>
                  <a:gd name="T105" fmla="*/ 232 h 248"/>
                  <a:gd name="T106" fmla="*/ 320 w 386"/>
                  <a:gd name="T107" fmla="*/ 226 h 248"/>
                  <a:gd name="T108" fmla="*/ 346 w 386"/>
                  <a:gd name="T109" fmla="*/ 222 h 248"/>
                  <a:gd name="T110" fmla="*/ 340 w 386"/>
                  <a:gd name="T111" fmla="*/ 194 h 248"/>
                  <a:gd name="T112" fmla="*/ 360 w 386"/>
                  <a:gd name="T113" fmla="*/ 190 h 248"/>
                  <a:gd name="T114" fmla="*/ 366 w 386"/>
                  <a:gd name="T115" fmla="*/ 190 h 248"/>
                  <a:gd name="T116" fmla="*/ 374 w 386"/>
                  <a:gd name="T117" fmla="*/ 186 h 2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6"/>
                  <a:gd name="T178" fmla="*/ 0 h 248"/>
                  <a:gd name="T179" fmla="*/ 386 w 386"/>
                  <a:gd name="T180" fmla="*/ 248 h 2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6" h="248">
                    <a:moveTo>
                      <a:pt x="374" y="186"/>
                    </a:moveTo>
                    <a:lnTo>
                      <a:pt x="378" y="182"/>
                    </a:lnTo>
                    <a:lnTo>
                      <a:pt x="378" y="178"/>
                    </a:lnTo>
                    <a:lnTo>
                      <a:pt x="380" y="178"/>
                    </a:lnTo>
                    <a:lnTo>
                      <a:pt x="382" y="174"/>
                    </a:lnTo>
                    <a:lnTo>
                      <a:pt x="382" y="172"/>
                    </a:lnTo>
                    <a:lnTo>
                      <a:pt x="384" y="172"/>
                    </a:lnTo>
                    <a:lnTo>
                      <a:pt x="384" y="170"/>
                    </a:lnTo>
                    <a:lnTo>
                      <a:pt x="386" y="168"/>
                    </a:lnTo>
                    <a:lnTo>
                      <a:pt x="386" y="166"/>
                    </a:lnTo>
                    <a:lnTo>
                      <a:pt x="386" y="164"/>
                    </a:lnTo>
                    <a:lnTo>
                      <a:pt x="384" y="164"/>
                    </a:lnTo>
                    <a:lnTo>
                      <a:pt x="382" y="162"/>
                    </a:lnTo>
                    <a:lnTo>
                      <a:pt x="376" y="162"/>
                    </a:lnTo>
                    <a:lnTo>
                      <a:pt x="374" y="162"/>
                    </a:lnTo>
                    <a:lnTo>
                      <a:pt x="372" y="162"/>
                    </a:lnTo>
                    <a:lnTo>
                      <a:pt x="366" y="162"/>
                    </a:lnTo>
                    <a:lnTo>
                      <a:pt x="362" y="162"/>
                    </a:lnTo>
                    <a:lnTo>
                      <a:pt x="356" y="162"/>
                    </a:lnTo>
                    <a:lnTo>
                      <a:pt x="352" y="164"/>
                    </a:lnTo>
                    <a:lnTo>
                      <a:pt x="350" y="164"/>
                    </a:lnTo>
                    <a:lnTo>
                      <a:pt x="348" y="164"/>
                    </a:lnTo>
                    <a:lnTo>
                      <a:pt x="346" y="166"/>
                    </a:lnTo>
                    <a:lnTo>
                      <a:pt x="342" y="164"/>
                    </a:lnTo>
                    <a:lnTo>
                      <a:pt x="340" y="164"/>
                    </a:lnTo>
                    <a:lnTo>
                      <a:pt x="338" y="164"/>
                    </a:lnTo>
                    <a:lnTo>
                      <a:pt x="336" y="166"/>
                    </a:lnTo>
                    <a:lnTo>
                      <a:pt x="334" y="170"/>
                    </a:lnTo>
                    <a:lnTo>
                      <a:pt x="334" y="174"/>
                    </a:lnTo>
                    <a:lnTo>
                      <a:pt x="332" y="178"/>
                    </a:lnTo>
                    <a:lnTo>
                      <a:pt x="332" y="182"/>
                    </a:lnTo>
                    <a:lnTo>
                      <a:pt x="332" y="184"/>
                    </a:lnTo>
                    <a:lnTo>
                      <a:pt x="332" y="186"/>
                    </a:lnTo>
                    <a:lnTo>
                      <a:pt x="332" y="188"/>
                    </a:lnTo>
                    <a:lnTo>
                      <a:pt x="328" y="190"/>
                    </a:lnTo>
                    <a:lnTo>
                      <a:pt x="326" y="192"/>
                    </a:lnTo>
                    <a:lnTo>
                      <a:pt x="324" y="192"/>
                    </a:lnTo>
                    <a:lnTo>
                      <a:pt x="322" y="192"/>
                    </a:lnTo>
                    <a:lnTo>
                      <a:pt x="318" y="194"/>
                    </a:lnTo>
                    <a:lnTo>
                      <a:pt x="314" y="196"/>
                    </a:lnTo>
                    <a:lnTo>
                      <a:pt x="312" y="196"/>
                    </a:lnTo>
                    <a:lnTo>
                      <a:pt x="308" y="198"/>
                    </a:lnTo>
                    <a:lnTo>
                      <a:pt x="302" y="198"/>
                    </a:lnTo>
                    <a:lnTo>
                      <a:pt x="294" y="198"/>
                    </a:lnTo>
                    <a:lnTo>
                      <a:pt x="284" y="196"/>
                    </a:lnTo>
                    <a:lnTo>
                      <a:pt x="276" y="194"/>
                    </a:lnTo>
                    <a:lnTo>
                      <a:pt x="268" y="190"/>
                    </a:lnTo>
                    <a:lnTo>
                      <a:pt x="262" y="188"/>
                    </a:lnTo>
                    <a:lnTo>
                      <a:pt x="262" y="186"/>
                    </a:lnTo>
                    <a:lnTo>
                      <a:pt x="260" y="186"/>
                    </a:lnTo>
                    <a:lnTo>
                      <a:pt x="258" y="184"/>
                    </a:lnTo>
                    <a:lnTo>
                      <a:pt x="256" y="180"/>
                    </a:lnTo>
                    <a:lnTo>
                      <a:pt x="256" y="176"/>
                    </a:lnTo>
                    <a:lnTo>
                      <a:pt x="254" y="172"/>
                    </a:lnTo>
                    <a:lnTo>
                      <a:pt x="254" y="162"/>
                    </a:lnTo>
                    <a:lnTo>
                      <a:pt x="250" y="152"/>
                    </a:lnTo>
                    <a:lnTo>
                      <a:pt x="244" y="142"/>
                    </a:lnTo>
                    <a:lnTo>
                      <a:pt x="244" y="140"/>
                    </a:lnTo>
                    <a:lnTo>
                      <a:pt x="244" y="136"/>
                    </a:lnTo>
                    <a:lnTo>
                      <a:pt x="244" y="132"/>
                    </a:lnTo>
                    <a:lnTo>
                      <a:pt x="242" y="126"/>
                    </a:lnTo>
                    <a:lnTo>
                      <a:pt x="242" y="122"/>
                    </a:lnTo>
                    <a:lnTo>
                      <a:pt x="244" y="116"/>
                    </a:lnTo>
                    <a:lnTo>
                      <a:pt x="244" y="112"/>
                    </a:lnTo>
                    <a:lnTo>
                      <a:pt x="242" y="96"/>
                    </a:lnTo>
                    <a:lnTo>
                      <a:pt x="240" y="96"/>
                    </a:lnTo>
                    <a:lnTo>
                      <a:pt x="232" y="90"/>
                    </a:lnTo>
                    <a:lnTo>
                      <a:pt x="222" y="80"/>
                    </a:lnTo>
                    <a:lnTo>
                      <a:pt x="210" y="64"/>
                    </a:lnTo>
                    <a:lnTo>
                      <a:pt x="208" y="62"/>
                    </a:lnTo>
                    <a:lnTo>
                      <a:pt x="206" y="58"/>
                    </a:lnTo>
                    <a:lnTo>
                      <a:pt x="202" y="56"/>
                    </a:lnTo>
                    <a:lnTo>
                      <a:pt x="198" y="52"/>
                    </a:lnTo>
                    <a:lnTo>
                      <a:pt x="194" y="50"/>
                    </a:lnTo>
                    <a:lnTo>
                      <a:pt x="190" y="50"/>
                    </a:lnTo>
                    <a:lnTo>
                      <a:pt x="188" y="52"/>
                    </a:lnTo>
                    <a:lnTo>
                      <a:pt x="186" y="52"/>
                    </a:lnTo>
                    <a:lnTo>
                      <a:pt x="184" y="54"/>
                    </a:lnTo>
                    <a:lnTo>
                      <a:pt x="180" y="54"/>
                    </a:lnTo>
                    <a:lnTo>
                      <a:pt x="174" y="54"/>
                    </a:lnTo>
                    <a:lnTo>
                      <a:pt x="168" y="50"/>
                    </a:lnTo>
                    <a:lnTo>
                      <a:pt x="164" y="48"/>
                    </a:lnTo>
                    <a:lnTo>
                      <a:pt x="156" y="42"/>
                    </a:lnTo>
                    <a:lnTo>
                      <a:pt x="148" y="30"/>
                    </a:lnTo>
                    <a:lnTo>
                      <a:pt x="144" y="14"/>
                    </a:lnTo>
                    <a:lnTo>
                      <a:pt x="142" y="12"/>
                    </a:lnTo>
                    <a:lnTo>
                      <a:pt x="140" y="12"/>
                    </a:lnTo>
                    <a:lnTo>
                      <a:pt x="136" y="10"/>
                    </a:lnTo>
                    <a:lnTo>
                      <a:pt x="130" y="10"/>
                    </a:lnTo>
                    <a:lnTo>
                      <a:pt x="126" y="10"/>
                    </a:lnTo>
                    <a:lnTo>
                      <a:pt x="120" y="10"/>
                    </a:lnTo>
                    <a:lnTo>
                      <a:pt x="116" y="14"/>
                    </a:lnTo>
                    <a:lnTo>
                      <a:pt x="112" y="16"/>
                    </a:lnTo>
                    <a:lnTo>
                      <a:pt x="100" y="20"/>
                    </a:lnTo>
                    <a:lnTo>
                      <a:pt x="82" y="20"/>
                    </a:lnTo>
                    <a:lnTo>
                      <a:pt x="78" y="20"/>
                    </a:lnTo>
                    <a:lnTo>
                      <a:pt x="68" y="18"/>
                    </a:lnTo>
                    <a:lnTo>
                      <a:pt x="54" y="14"/>
                    </a:lnTo>
                    <a:lnTo>
                      <a:pt x="42" y="10"/>
                    </a:lnTo>
                    <a:lnTo>
                      <a:pt x="32" y="4"/>
                    </a:lnTo>
                    <a:lnTo>
                      <a:pt x="30" y="2"/>
                    </a:lnTo>
                    <a:lnTo>
                      <a:pt x="26" y="0"/>
                    </a:lnTo>
                    <a:lnTo>
                      <a:pt x="14" y="2"/>
                    </a:lnTo>
                    <a:lnTo>
                      <a:pt x="0" y="10"/>
                    </a:lnTo>
                    <a:lnTo>
                      <a:pt x="2" y="14"/>
                    </a:lnTo>
                    <a:lnTo>
                      <a:pt x="6" y="22"/>
                    </a:lnTo>
                    <a:lnTo>
                      <a:pt x="12" y="36"/>
                    </a:lnTo>
                    <a:lnTo>
                      <a:pt x="18" y="48"/>
                    </a:lnTo>
                    <a:lnTo>
                      <a:pt x="22" y="58"/>
                    </a:lnTo>
                    <a:lnTo>
                      <a:pt x="24" y="62"/>
                    </a:lnTo>
                    <a:lnTo>
                      <a:pt x="26" y="68"/>
                    </a:lnTo>
                    <a:lnTo>
                      <a:pt x="28" y="74"/>
                    </a:lnTo>
                    <a:lnTo>
                      <a:pt x="30" y="80"/>
                    </a:lnTo>
                    <a:lnTo>
                      <a:pt x="32" y="82"/>
                    </a:lnTo>
                    <a:lnTo>
                      <a:pt x="34" y="82"/>
                    </a:lnTo>
                    <a:lnTo>
                      <a:pt x="38" y="84"/>
                    </a:lnTo>
                    <a:lnTo>
                      <a:pt x="44" y="88"/>
                    </a:lnTo>
                    <a:lnTo>
                      <a:pt x="48" y="92"/>
                    </a:lnTo>
                    <a:lnTo>
                      <a:pt x="52" y="98"/>
                    </a:lnTo>
                    <a:lnTo>
                      <a:pt x="56" y="106"/>
                    </a:lnTo>
                    <a:lnTo>
                      <a:pt x="58" y="108"/>
                    </a:lnTo>
                    <a:lnTo>
                      <a:pt x="62" y="118"/>
                    </a:lnTo>
                    <a:lnTo>
                      <a:pt x="68" y="128"/>
                    </a:lnTo>
                    <a:lnTo>
                      <a:pt x="76" y="136"/>
                    </a:lnTo>
                    <a:lnTo>
                      <a:pt x="82" y="142"/>
                    </a:lnTo>
                    <a:lnTo>
                      <a:pt x="84" y="144"/>
                    </a:lnTo>
                    <a:lnTo>
                      <a:pt x="88" y="146"/>
                    </a:lnTo>
                    <a:lnTo>
                      <a:pt x="92" y="148"/>
                    </a:lnTo>
                    <a:lnTo>
                      <a:pt x="94" y="148"/>
                    </a:lnTo>
                    <a:lnTo>
                      <a:pt x="96" y="148"/>
                    </a:lnTo>
                    <a:lnTo>
                      <a:pt x="98" y="148"/>
                    </a:lnTo>
                    <a:lnTo>
                      <a:pt x="98" y="144"/>
                    </a:lnTo>
                    <a:lnTo>
                      <a:pt x="94" y="140"/>
                    </a:lnTo>
                    <a:lnTo>
                      <a:pt x="90" y="134"/>
                    </a:lnTo>
                    <a:lnTo>
                      <a:pt x="86" y="126"/>
                    </a:lnTo>
                    <a:lnTo>
                      <a:pt x="82" y="120"/>
                    </a:lnTo>
                    <a:lnTo>
                      <a:pt x="80" y="116"/>
                    </a:lnTo>
                    <a:lnTo>
                      <a:pt x="74" y="108"/>
                    </a:lnTo>
                    <a:lnTo>
                      <a:pt x="68" y="94"/>
                    </a:lnTo>
                    <a:lnTo>
                      <a:pt x="62" y="82"/>
                    </a:lnTo>
                    <a:lnTo>
                      <a:pt x="52" y="72"/>
                    </a:lnTo>
                    <a:lnTo>
                      <a:pt x="42" y="58"/>
                    </a:lnTo>
                    <a:lnTo>
                      <a:pt x="34" y="42"/>
                    </a:lnTo>
                    <a:lnTo>
                      <a:pt x="30" y="24"/>
                    </a:lnTo>
                    <a:lnTo>
                      <a:pt x="30" y="22"/>
                    </a:lnTo>
                    <a:lnTo>
                      <a:pt x="30" y="20"/>
                    </a:lnTo>
                    <a:lnTo>
                      <a:pt x="30" y="18"/>
                    </a:lnTo>
                    <a:lnTo>
                      <a:pt x="30" y="16"/>
                    </a:lnTo>
                    <a:lnTo>
                      <a:pt x="32" y="14"/>
                    </a:lnTo>
                    <a:lnTo>
                      <a:pt x="34" y="14"/>
                    </a:lnTo>
                    <a:lnTo>
                      <a:pt x="38" y="16"/>
                    </a:lnTo>
                    <a:lnTo>
                      <a:pt x="42" y="18"/>
                    </a:lnTo>
                    <a:lnTo>
                      <a:pt x="44" y="24"/>
                    </a:lnTo>
                    <a:lnTo>
                      <a:pt x="50" y="36"/>
                    </a:lnTo>
                    <a:lnTo>
                      <a:pt x="58" y="52"/>
                    </a:lnTo>
                    <a:lnTo>
                      <a:pt x="68" y="66"/>
                    </a:lnTo>
                    <a:lnTo>
                      <a:pt x="78" y="78"/>
                    </a:lnTo>
                    <a:lnTo>
                      <a:pt x="80" y="78"/>
                    </a:lnTo>
                    <a:lnTo>
                      <a:pt x="84" y="80"/>
                    </a:lnTo>
                    <a:lnTo>
                      <a:pt x="88" y="80"/>
                    </a:lnTo>
                    <a:lnTo>
                      <a:pt x="92" y="84"/>
                    </a:lnTo>
                    <a:lnTo>
                      <a:pt x="94" y="86"/>
                    </a:lnTo>
                    <a:lnTo>
                      <a:pt x="96" y="90"/>
                    </a:lnTo>
                    <a:lnTo>
                      <a:pt x="98" y="96"/>
                    </a:lnTo>
                    <a:lnTo>
                      <a:pt x="100" y="98"/>
                    </a:lnTo>
                    <a:lnTo>
                      <a:pt x="106" y="106"/>
                    </a:lnTo>
                    <a:lnTo>
                      <a:pt x="116" y="116"/>
                    </a:lnTo>
                    <a:lnTo>
                      <a:pt x="124" y="126"/>
                    </a:lnTo>
                    <a:lnTo>
                      <a:pt x="134" y="136"/>
                    </a:lnTo>
                    <a:lnTo>
                      <a:pt x="140" y="142"/>
                    </a:lnTo>
                    <a:lnTo>
                      <a:pt x="142" y="148"/>
                    </a:lnTo>
                    <a:lnTo>
                      <a:pt x="144" y="160"/>
                    </a:lnTo>
                    <a:lnTo>
                      <a:pt x="148" y="176"/>
                    </a:lnTo>
                    <a:lnTo>
                      <a:pt x="148" y="198"/>
                    </a:lnTo>
                    <a:lnTo>
                      <a:pt x="150" y="198"/>
                    </a:lnTo>
                    <a:lnTo>
                      <a:pt x="154" y="200"/>
                    </a:lnTo>
                    <a:lnTo>
                      <a:pt x="160" y="202"/>
                    </a:lnTo>
                    <a:lnTo>
                      <a:pt x="170" y="204"/>
                    </a:lnTo>
                    <a:lnTo>
                      <a:pt x="174" y="204"/>
                    </a:lnTo>
                    <a:lnTo>
                      <a:pt x="186" y="208"/>
                    </a:lnTo>
                    <a:lnTo>
                      <a:pt x="198" y="216"/>
                    </a:lnTo>
                    <a:lnTo>
                      <a:pt x="208" y="224"/>
                    </a:lnTo>
                    <a:lnTo>
                      <a:pt x="226" y="224"/>
                    </a:lnTo>
                    <a:lnTo>
                      <a:pt x="230" y="226"/>
                    </a:lnTo>
                    <a:lnTo>
                      <a:pt x="240" y="230"/>
                    </a:lnTo>
                    <a:lnTo>
                      <a:pt x="254" y="236"/>
                    </a:lnTo>
                    <a:lnTo>
                      <a:pt x="272" y="240"/>
                    </a:lnTo>
                    <a:lnTo>
                      <a:pt x="278" y="240"/>
                    </a:lnTo>
                    <a:lnTo>
                      <a:pt x="290" y="240"/>
                    </a:lnTo>
                    <a:lnTo>
                      <a:pt x="304" y="240"/>
                    </a:lnTo>
                    <a:lnTo>
                      <a:pt x="306" y="240"/>
                    </a:lnTo>
                    <a:lnTo>
                      <a:pt x="308" y="240"/>
                    </a:lnTo>
                    <a:lnTo>
                      <a:pt x="310" y="242"/>
                    </a:lnTo>
                    <a:lnTo>
                      <a:pt x="314" y="244"/>
                    </a:lnTo>
                    <a:lnTo>
                      <a:pt x="314" y="248"/>
                    </a:lnTo>
                    <a:lnTo>
                      <a:pt x="316" y="248"/>
                    </a:lnTo>
                    <a:lnTo>
                      <a:pt x="316" y="244"/>
                    </a:lnTo>
                    <a:lnTo>
                      <a:pt x="318" y="242"/>
                    </a:lnTo>
                    <a:lnTo>
                      <a:pt x="320" y="238"/>
                    </a:lnTo>
                    <a:lnTo>
                      <a:pt x="322" y="236"/>
                    </a:lnTo>
                    <a:lnTo>
                      <a:pt x="322" y="234"/>
                    </a:lnTo>
                    <a:lnTo>
                      <a:pt x="322" y="232"/>
                    </a:lnTo>
                    <a:lnTo>
                      <a:pt x="322" y="230"/>
                    </a:lnTo>
                    <a:lnTo>
                      <a:pt x="320" y="228"/>
                    </a:lnTo>
                    <a:lnTo>
                      <a:pt x="320" y="226"/>
                    </a:lnTo>
                    <a:lnTo>
                      <a:pt x="320" y="224"/>
                    </a:lnTo>
                    <a:lnTo>
                      <a:pt x="320" y="222"/>
                    </a:lnTo>
                    <a:lnTo>
                      <a:pt x="322" y="222"/>
                    </a:lnTo>
                    <a:lnTo>
                      <a:pt x="346" y="222"/>
                    </a:lnTo>
                    <a:lnTo>
                      <a:pt x="346" y="212"/>
                    </a:lnTo>
                    <a:lnTo>
                      <a:pt x="336" y="202"/>
                    </a:lnTo>
                    <a:lnTo>
                      <a:pt x="340" y="202"/>
                    </a:lnTo>
                    <a:lnTo>
                      <a:pt x="340" y="194"/>
                    </a:lnTo>
                    <a:lnTo>
                      <a:pt x="360" y="194"/>
                    </a:lnTo>
                    <a:lnTo>
                      <a:pt x="360" y="192"/>
                    </a:lnTo>
                    <a:lnTo>
                      <a:pt x="360" y="190"/>
                    </a:lnTo>
                    <a:lnTo>
                      <a:pt x="362" y="190"/>
                    </a:lnTo>
                    <a:lnTo>
                      <a:pt x="364" y="192"/>
                    </a:lnTo>
                    <a:lnTo>
                      <a:pt x="366" y="190"/>
                    </a:lnTo>
                    <a:lnTo>
                      <a:pt x="368" y="188"/>
                    </a:lnTo>
                    <a:lnTo>
                      <a:pt x="370" y="188"/>
                    </a:lnTo>
                    <a:lnTo>
                      <a:pt x="372" y="188"/>
                    </a:lnTo>
                    <a:lnTo>
                      <a:pt x="374" y="186"/>
                    </a:lnTo>
                    <a:close/>
                  </a:path>
                </a:pathLst>
              </a:custGeom>
              <a:solidFill>
                <a:srgbClr val="F6A623"/>
              </a:solid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183" name="Freeform 348"/>
              <p:cNvSpPr>
                <a:spLocks/>
              </p:cNvSpPr>
              <p:nvPr/>
            </p:nvSpPr>
            <p:spPr bwMode="gray">
              <a:xfrm>
                <a:off x="4171" y="1724"/>
                <a:ext cx="550" cy="573"/>
              </a:xfrm>
              <a:custGeom>
                <a:avLst/>
                <a:gdLst>
                  <a:gd name="T0" fmla="*/ 94 w 278"/>
                  <a:gd name="T1" fmla="*/ 122 h 320"/>
                  <a:gd name="T2" fmla="*/ 110 w 278"/>
                  <a:gd name="T3" fmla="*/ 128 h 320"/>
                  <a:gd name="T4" fmla="*/ 138 w 278"/>
                  <a:gd name="T5" fmla="*/ 144 h 320"/>
                  <a:gd name="T6" fmla="*/ 146 w 278"/>
                  <a:gd name="T7" fmla="*/ 148 h 320"/>
                  <a:gd name="T8" fmla="*/ 156 w 278"/>
                  <a:gd name="T9" fmla="*/ 182 h 320"/>
                  <a:gd name="T10" fmla="*/ 148 w 278"/>
                  <a:gd name="T11" fmla="*/ 224 h 320"/>
                  <a:gd name="T12" fmla="*/ 132 w 278"/>
                  <a:gd name="T13" fmla="*/ 238 h 320"/>
                  <a:gd name="T14" fmla="*/ 118 w 278"/>
                  <a:gd name="T15" fmla="*/ 238 h 320"/>
                  <a:gd name="T16" fmla="*/ 110 w 278"/>
                  <a:gd name="T17" fmla="*/ 254 h 320"/>
                  <a:gd name="T18" fmla="*/ 134 w 278"/>
                  <a:gd name="T19" fmla="*/ 266 h 320"/>
                  <a:gd name="T20" fmla="*/ 146 w 278"/>
                  <a:gd name="T21" fmla="*/ 258 h 320"/>
                  <a:gd name="T22" fmla="*/ 174 w 278"/>
                  <a:gd name="T23" fmla="*/ 282 h 320"/>
                  <a:gd name="T24" fmla="*/ 192 w 278"/>
                  <a:gd name="T25" fmla="*/ 300 h 320"/>
                  <a:gd name="T26" fmla="*/ 208 w 278"/>
                  <a:gd name="T27" fmla="*/ 312 h 320"/>
                  <a:gd name="T28" fmla="*/ 222 w 278"/>
                  <a:gd name="T29" fmla="*/ 318 h 320"/>
                  <a:gd name="T30" fmla="*/ 216 w 278"/>
                  <a:gd name="T31" fmla="*/ 298 h 320"/>
                  <a:gd name="T32" fmla="*/ 204 w 278"/>
                  <a:gd name="T33" fmla="*/ 286 h 320"/>
                  <a:gd name="T34" fmla="*/ 218 w 278"/>
                  <a:gd name="T35" fmla="*/ 288 h 320"/>
                  <a:gd name="T36" fmla="*/ 238 w 278"/>
                  <a:gd name="T37" fmla="*/ 304 h 320"/>
                  <a:gd name="T38" fmla="*/ 246 w 278"/>
                  <a:gd name="T39" fmla="*/ 302 h 320"/>
                  <a:gd name="T40" fmla="*/ 246 w 278"/>
                  <a:gd name="T41" fmla="*/ 278 h 320"/>
                  <a:gd name="T42" fmla="*/ 230 w 278"/>
                  <a:gd name="T43" fmla="*/ 262 h 320"/>
                  <a:gd name="T44" fmla="*/ 218 w 278"/>
                  <a:gd name="T45" fmla="*/ 252 h 320"/>
                  <a:gd name="T46" fmla="*/ 210 w 278"/>
                  <a:gd name="T47" fmla="*/ 242 h 320"/>
                  <a:gd name="T48" fmla="*/ 206 w 278"/>
                  <a:gd name="T49" fmla="*/ 220 h 320"/>
                  <a:gd name="T50" fmla="*/ 214 w 278"/>
                  <a:gd name="T51" fmla="*/ 208 h 320"/>
                  <a:gd name="T52" fmla="*/ 224 w 278"/>
                  <a:gd name="T53" fmla="*/ 228 h 320"/>
                  <a:gd name="T54" fmla="*/ 232 w 278"/>
                  <a:gd name="T55" fmla="*/ 246 h 320"/>
                  <a:gd name="T56" fmla="*/ 242 w 278"/>
                  <a:gd name="T57" fmla="*/ 248 h 320"/>
                  <a:gd name="T58" fmla="*/ 260 w 278"/>
                  <a:gd name="T59" fmla="*/ 236 h 320"/>
                  <a:gd name="T60" fmla="*/ 274 w 278"/>
                  <a:gd name="T61" fmla="*/ 232 h 320"/>
                  <a:gd name="T62" fmla="*/ 272 w 278"/>
                  <a:gd name="T63" fmla="*/ 220 h 320"/>
                  <a:gd name="T64" fmla="*/ 276 w 278"/>
                  <a:gd name="T65" fmla="*/ 212 h 320"/>
                  <a:gd name="T66" fmla="*/ 270 w 278"/>
                  <a:gd name="T67" fmla="*/ 202 h 320"/>
                  <a:gd name="T68" fmla="*/ 260 w 278"/>
                  <a:gd name="T69" fmla="*/ 200 h 320"/>
                  <a:gd name="T70" fmla="*/ 254 w 278"/>
                  <a:gd name="T71" fmla="*/ 196 h 320"/>
                  <a:gd name="T72" fmla="*/ 216 w 278"/>
                  <a:gd name="T73" fmla="*/ 166 h 320"/>
                  <a:gd name="T74" fmla="*/ 206 w 278"/>
                  <a:gd name="T75" fmla="*/ 168 h 320"/>
                  <a:gd name="T76" fmla="*/ 210 w 278"/>
                  <a:gd name="T77" fmla="*/ 152 h 320"/>
                  <a:gd name="T78" fmla="*/ 222 w 278"/>
                  <a:gd name="T79" fmla="*/ 140 h 320"/>
                  <a:gd name="T80" fmla="*/ 218 w 278"/>
                  <a:gd name="T81" fmla="*/ 126 h 320"/>
                  <a:gd name="T82" fmla="*/ 208 w 278"/>
                  <a:gd name="T83" fmla="*/ 116 h 320"/>
                  <a:gd name="T84" fmla="*/ 196 w 278"/>
                  <a:gd name="T85" fmla="*/ 96 h 320"/>
                  <a:gd name="T86" fmla="*/ 186 w 278"/>
                  <a:gd name="T87" fmla="*/ 94 h 320"/>
                  <a:gd name="T88" fmla="*/ 176 w 278"/>
                  <a:gd name="T89" fmla="*/ 94 h 320"/>
                  <a:gd name="T90" fmla="*/ 180 w 278"/>
                  <a:gd name="T91" fmla="*/ 82 h 320"/>
                  <a:gd name="T92" fmla="*/ 168 w 278"/>
                  <a:gd name="T93" fmla="*/ 78 h 320"/>
                  <a:gd name="T94" fmla="*/ 150 w 278"/>
                  <a:gd name="T95" fmla="*/ 58 h 320"/>
                  <a:gd name="T96" fmla="*/ 108 w 278"/>
                  <a:gd name="T97" fmla="*/ 48 h 320"/>
                  <a:gd name="T98" fmla="*/ 78 w 278"/>
                  <a:gd name="T99" fmla="*/ 44 h 320"/>
                  <a:gd name="T100" fmla="*/ 84 w 278"/>
                  <a:gd name="T101" fmla="*/ 24 h 320"/>
                  <a:gd name="T102" fmla="*/ 80 w 278"/>
                  <a:gd name="T103" fmla="*/ 4 h 320"/>
                  <a:gd name="T104" fmla="*/ 60 w 278"/>
                  <a:gd name="T105" fmla="*/ 16 h 320"/>
                  <a:gd name="T106" fmla="*/ 72 w 278"/>
                  <a:gd name="T107" fmla="*/ 78 h 320"/>
                  <a:gd name="T108" fmla="*/ 72 w 278"/>
                  <a:gd name="T109" fmla="*/ 92 h 320"/>
                  <a:gd name="T110" fmla="*/ 44 w 278"/>
                  <a:gd name="T111" fmla="*/ 38 h 320"/>
                  <a:gd name="T112" fmla="*/ 40 w 278"/>
                  <a:gd name="T113" fmla="*/ 0 h 320"/>
                  <a:gd name="T114" fmla="*/ 2 w 278"/>
                  <a:gd name="T115" fmla="*/ 56 h 320"/>
                  <a:gd name="T116" fmla="*/ 4 w 278"/>
                  <a:gd name="T117" fmla="*/ 68 h 320"/>
                  <a:gd name="T118" fmla="*/ 22 w 278"/>
                  <a:gd name="T119" fmla="*/ 108 h 320"/>
                  <a:gd name="T120" fmla="*/ 36 w 278"/>
                  <a:gd name="T121" fmla="*/ 110 h 3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8"/>
                  <a:gd name="T184" fmla="*/ 0 h 320"/>
                  <a:gd name="T185" fmla="*/ 278 w 278"/>
                  <a:gd name="T186" fmla="*/ 320 h 3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8" h="320">
                    <a:moveTo>
                      <a:pt x="80" y="124"/>
                    </a:moveTo>
                    <a:lnTo>
                      <a:pt x="92" y="126"/>
                    </a:lnTo>
                    <a:lnTo>
                      <a:pt x="92" y="124"/>
                    </a:lnTo>
                    <a:lnTo>
                      <a:pt x="92" y="122"/>
                    </a:lnTo>
                    <a:lnTo>
                      <a:pt x="94" y="122"/>
                    </a:lnTo>
                    <a:lnTo>
                      <a:pt x="98" y="124"/>
                    </a:lnTo>
                    <a:lnTo>
                      <a:pt x="102" y="126"/>
                    </a:lnTo>
                    <a:lnTo>
                      <a:pt x="106" y="128"/>
                    </a:lnTo>
                    <a:lnTo>
                      <a:pt x="110" y="128"/>
                    </a:lnTo>
                    <a:lnTo>
                      <a:pt x="116" y="130"/>
                    </a:lnTo>
                    <a:lnTo>
                      <a:pt x="134" y="138"/>
                    </a:lnTo>
                    <a:lnTo>
                      <a:pt x="136" y="140"/>
                    </a:lnTo>
                    <a:lnTo>
                      <a:pt x="138" y="142"/>
                    </a:lnTo>
                    <a:lnTo>
                      <a:pt x="138" y="144"/>
                    </a:lnTo>
                    <a:lnTo>
                      <a:pt x="138" y="146"/>
                    </a:lnTo>
                    <a:lnTo>
                      <a:pt x="136" y="150"/>
                    </a:lnTo>
                    <a:lnTo>
                      <a:pt x="136" y="148"/>
                    </a:lnTo>
                    <a:lnTo>
                      <a:pt x="138" y="148"/>
                    </a:lnTo>
                    <a:lnTo>
                      <a:pt x="142" y="148"/>
                    </a:lnTo>
                    <a:lnTo>
                      <a:pt x="146" y="148"/>
                    </a:lnTo>
                    <a:lnTo>
                      <a:pt x="148" y="150"/>
                    </a:lnTo>
                    <a:lnTo>
                      <a:pt x="152" y="152"/>
                    </a:lnTo>
                    <a:lnTo>
                      <a:pt x="152" y="156"/>
                    </a:lnTo>
                    <a:lnTo>
                      <a:pt x="154" y="160"/>
                    </a:lnTo>
                    <a:lnTo>
                      <a:pt x="156" y="170"/>
                    </a:lnTo>
                    <a:lnTo>
                      <a:pt x="156" y="182"/>
                    </a:lnTo>
                    <a:lnTo>
                      <a:pt x="156" y="196"/>
                    </a:lnTo>
                    <a:lnTo>
                      <a:pt x="150" y="210"/>
                    </a:lnTo>
                    <a:lnTo>
                      <a:pt x="150" y="214"/>
                    </a:lnTo>
                    <a:lnTo>
                      <a:pt x="150" y="218"/>
                    </a:lnTo>
                    <a:lnTo>
                      <a:pt x="148" y="224"/>
                    </a:lnTo>
                    <a:lnTo>
                      <a:pt x="146" y="230"/>
                    </a:lnTo>
                    <a:lnTo>
                      <a:pt x="140" y="234"/>
                    </a:lnTo>
                    <a:lnTo>
                      <a:pt x="140" y="236"/>
                    </a:lnTo>
                    <a:lnTo>
                      <a:pt x="138" y="236"/>
                    </a:lnTo>
                    <a:lnTo>
                      <a:pt x="136" y="238"/>
                    </a:lnTo>
                    <a:lnTo>
                      <a:pt x="132" y="238"/>
                    </a:lnTo>
                    <a:lnTo>
                      <a:pt x="128" y="238"/>
                    </a:lnTo>
                    <a:lnTo>
                      <a:pt x="126" y="238"/>
                    </a:lnTo>
                    <a:lnTo>
                      <a:pt x="124" y="238"/>
                    </a:lnTo>
                    <a:lnTo>
                      <a:pt x="124" y="236"/>
                    </a:lnTo>
                    <a:lnTo>
                      <a:pt x="120" y="236"/>
                    </a:lnTo>
                    <a:lnTo>
                      <a:pt x="118" y="238"/>
                    </a:lnTo>
                    <a:lnTo>
                      <a:pt x="116" y="240"/>
                    </a:lnTo>
                    <a:lnTo>
                      <a:pt x="112" y="244"/>
                    </a:lnTo>
                    <a:lnTo>
                      <a:pt x="110" y="250"/>
                    </a:lnTo>
                    <a:lnTo>
                      <a:pt x="110" y="252"/>
                    </a:lnTo>
                    <a:lnTo>
                      <a:pt x="110" y="254"/>
                    </a:lnTo>
                    <a:lnTo>
                      <a:pt x="112" y="256"/>
                    </a:lnTo>
                    <a:lnTo>
                      <a:pt x="114" y="260"/>
                    </a:lnTo>
                    <a:lnTo>
                      <a:pt x="116" y="262"/>
                    </a:lnTo>
                    <a:lnTo>
                      <a:pt x="122" y="264"/>
                    </a:lnTo>
                    <a:lnTo>
                      <a:pt x="126" y="266"/>
                    </a:lnTo>
                    <a:lnTo>
                      <a:pt x="134" y="266"/>
                    </a:lnTo>
                    <a:lnTo>
                      <a:pt x="136" y="266"/>
                    </a:lnTo>
                    <a:lnTo>
                      <a:pt x="138" y="264"/>
                    </a:lnTo>
                    <a:lnTo>
                      <a:pt x="140" y="262"/>
                    </a:lnTo>
                    <a:lnTo>
                      <a:pt x="144" y="262"/>
                    </a:lnTo>
                    <a:lnTo>
                      <a:pt x="146" y="260"/>
                    </a:lnTo>
                    <a:lnTo>
                      <a:pt x="146" y="258"/>
                    </a:lnTo>
                    <a:lnTo>
                      <a:pt x="144" y="256"/>
                    </a:lnTo>
                    <a:lnTo>
                      <a:pt x="162" y="274"/>
                    </a:lnTo>
                    <a:lnTo>
                      <a:pt x="174" y="276"/>
                    </a:lnTo>
                    <a:lnTo>
                      <a:pt x="174" y="278"/>
                    </a:lnTo>
                    <a:lnTo>
                      <a:pt x="174" y="282"/>
                    </a:lnTo>
                    <a:lnTo>
                      <a:pt x="174" y="284"/>
                    </a:lnTo>
                    <a:lnTo>
                      <a:pt x="176" y="288"/>
                    </a:lnTo>
                    <a:lnTo>
                      <a:pt x="180" y="292"/>
                    </a:lnTo>
                    <a:lnTo>
                      <a:pt x="184" y="296"/>
                    </a:lnTo>
                    <a:lnTo>
                      <a:pt x="192" y="298"/>
                    </a:lnTo>
                    <a:lnTo>
                      <a:pt x="192" y="300"/>
                    </a:lnTo>
                    <a:lnTo>
                      <a:pt x="196" y="300"/>
                    </a:lnTo>
                    <a:lnTo>
                      <a:pt x="200" y="302"/>
                    </a:lnTo>
                    <a:lnTo>
                      <a:pt x="202" y="306"/>
                    </a:lnTo>
                    <a:lnTo>
                      <a:pt x="206" y="310"/>
                    </a:lnTo>
                    <a:lnTo>
                      <a:pt x="206" y="312"/>
                    </a:lnTo>
                    <a:lnTo>
                      <a:pt x="208" y="312"/>
                    </a:lnTo>
                    <a:lnTo>
                      <a:pt x="210" y="314"/>
                    </a:lnTo>
                    <a:lnTo>
                      <a:pt x="212" y="316"/>
                    </a:lnTo>
                    <a:lnTo>
                      <a:pt x="214" y="318"/>
                    </a:lnTo>
                    <a:lnTo>
                      <a:pt x="218" y="320"/>
                    </a:lnTo>
                    <a:lnTo>
                      <a:pt x="220" y="320"/>
                    </a:lnTo>
                    <a:lnTo>
                      <a:pt x="222" y="318"/>
                    </a:lnTo>
                    <a:lnTo>
                      <a:pt x="222" y="316"/>
                    </a:lnTo>
                    <a:lnTo>
                      <a:pt x="222" y="310"/>
                    </a:lnTo>
                    <a:lnTo>
                      <a:pt x="220" y="306"/>
                    </a:lnTo>
                    <a:lnTo>
                      <a:pt x="218" y="302"/>
                    </a:lnTo>
                    <a:lnTo>
                      <a:pt x="216" y="298"/>
                    </a:lnTo>
                    <a:lnTo>
                      <a:pt x="212" y="294"/>
                    </a:lnTo>
                    <a:lnTo>
                      <a:pt x="210" y="290"/>
                    </a:lnTo>
                    <a:lnTo>
                      <a:pt x="206" y="290"/>
                    </a:lnTo>
                    <a:lnTo>
                      <a:pt x="206" y="288"/>
                    </a:lnTo>
                    <a:lnTo>
                      <a:pt x="204" y="286"/>
                    </a:lnTo>
                    <a:lnTo>
                      <a:pt x="206" y="284"/>
                    </a:lnTo>
                    <a:lnTo>
                      <a:pt x="208" y="284"/>
                    </a:lnTo>
                    <a:lnTo>
                      <a:pt x="210" y="284"/>
                    </a:lnTo>
                    <a:lnTo>
                      <a:pt x="214" y="286"/>
                    </a:lnTo>
                    <a:lnTo>
                      <a:pt x="218" y="288"/>
                    </a:lnTo>
                    <a:lnTo>
                      <a:pt x="222" y="290"/>
                    </a:lnTo>
                    <a:lnTo>
                      <a:pt x="228" y="292"/>
                    </a:lnTo>
                    <a:lnTo>
                      <a:pt x="232" y="296"/>
                    </a:lnTo>
                    <a:lnTo>
                      <a:pt x="236" y="300"/>
                    </a:lnTo>
                    <a:lnTo>
                      <a:pt x="238" y="304"/>
                    </a:lnTo>
                    <a:lnTo>
                      <a:pt x="240" y="306"/>
                    </a:lnTo>
                    <a:lnTo>
                      <a:pt x="240" y="308"/>
                    </a:lnTo>
                    <a:lnTo>
                      <a:pt x="242" y="308"/>
                    </a:lnTo>
                    <a:lnTo>
                      <a:pt x="244" y="306"/>
                    </a:lnTo>
                    <a:lnTo>
                      <a:pt x="246" y="304"/>
                    </a:lnTo>
                    <a:lnTo>
                      <a:pt x="246" y="302"/>
                    </a:lnTo>
                    <a:lnTo>
                      <a:pt x="248" y="300"/>
                    </a:lnTo>
                    <a:lnTo>
                      <a:pt x="248" y="296"/>
                    </a:lnTo>
                    <a:lnTo>
                      <a:pt x="250" y="290"/>
                    </a:lnTo>
                    <a:lnTo>
                      <a:pt x="250" y="286"/>
                    </a:lnTo>
                    <a:lnTo>
                      <a:pt x="248" y="282"/>
                    </a:lnTo>
                    <a:lnTo>
                      <a:pt x="246" y="278"/>
                    </a:lnTo>
                    <a:lnTo>
                      <a:pt x="244" y="276"/>
                    </a:lnTo>
                    <a:lnTo>
                      <a:pt x="242" y="274"/>
                    </a:lnTo>
                    <a:lnTo>
                      <a:pt x="240" y="272"/>
                    </a:lnTo>
                    <a:lnTo>
                      <a:pt x="236" y="268"/>
                    </a:lnTo>
                    <a:lnTo>
                      <a:pt x="232" y="264"/>
                    </a:lnTo>
                    <a:lnTo>
                      <a:pt x="230" y="262"/>
                    </a:lnTo>
                    <a:lnTo>
                      <a:pt x="226" y="260"/>
                    </a:lnTo>
                    <a:lnTo>
                      <a:pt x="224" y="258"/>
                    </a:lnTo>
                    <a:lnTo>
                      <a:pt x="222" y="258"/>
                    </a:lnTo>
                    <a:lnTo>
                      <a:pt x="220" y="256"/>
                    </a:lnTo>
                    <a:lnTo>
                      <a:pt x="218" y="252"/>
                    </a:lnTo>
                    <a:lnTo>
                      <a:pt x="218" y="250"/>
                    </a:lnTo>
                    <a:lnTo>
                      <a:pt x="216" y="250"/>
                    </a:lnTo>
                    <a:lnTo>
                      <a:pt x="214" y="248"/>
                    </a:lnTo>
                    <a:lnTo>
                      <a:pt x="212" y="246"/>
                    </a:lnTo>
                    <a:lnTo>
                      <a:pt x="210" y="242"/>
                    </a:lnTo>
                    <a:lnTo>
                      <a:pt x="208" y="238"/>
                    </a:lnTo>
                    <a:lnTo>
                      <a:pt x="208" y="230"/>
                    </a:lnTo>
                    <a:lnTo>
                      <a:pt x="206" y="226"/>
                    </a:lnTo>
                    <a:lnTo>
                      <a:pt x="206" y="224"/>
                    </a:lnTo>
                    <a:lnTo>
                      <a:pt x="206" y="220"/>
                    </a:lnTo>
                    <a:lnTo>
                      <a:pt x="206" y="216"/>
                    </a:lnTo>
                    <a:lnTo>
                      <a:pt x="208" y="212"/>
                    </a:lnTo>
                    <a:lnTo>
                      <a:pt x="210" y="208"/>
                    </a:lnTo>
                    <a:lnTo>
                      <a:pt x="212" y="208"/>
                    </a:lnTo>
                    <a:lnTo>
                      <a:pt x="214" y="208"/>
                    </a:lnTo>
                    <a:lnTo>
                      <a:pt x="216" y="210"/>
                    </a:lnTo>
                    <a:lnTo>
                      <a:pt x="220" y="212"/>
                    </a:lnTo>
                    <a:lnTo>
                      <a:pt x="222" y="216"/>
                    </a:lnTo>
                    <a:lnTo>
                      <a:pt x="222" y="220"/>
                    </a:lnTo>
                    <a:lnTo>
                      <a:pt x="224" y="226"/>
                    </a:lnTo>
                    <a:lnTo>
                      <a:pt x="224" y="228"/>
                    </a:lnTo>
                    <a:lnTo>
                      <a:pt x="226" y="230"/>
                    </a:lnTo>
                    <a:lnTo>
                      <a:pt x="228" y="234"/>
                    </a:lnTo>
                    <a:lnTo>
                      <a:pt x="230" y="240"/>
                    </a:lnTo>
                    <a:lnTo>
                      <a:pt x="230" y="244"/>
                    </a:lnTo>
                    <a:lnTo>
                      <a:pt x="232" y="246"/>
                    </a:lnTo>
                    <a:lnTo>
                      <a:pt x="232" y="248"/>
                    </a:lnTo>
                    <a:lnTo>
                      <a:pt x="234" y="250"/>
                    </a:lnTo>
                    <a:lnTo>
                      <a:pt x="236" y="250"/>
                    </a:lnTo>
                    <a:lnTo>
                      <a:pt x="238" y="250"/>
                    </a:lnTo>
                    <a:lnTo>
                      <a:pt x="242" y="248"/>
                    </a:lnTo>
                    <a:lnTo>
                      <a:pt x="246" y="244"/>
                    </a:lnTo>
                    <a:lnTo>
                      <a:pt x="248" y="244"/>
                    </a:lnTo>
                    <a:lnTo>
                      <a:pt x="250" y="242"/>
                    </a:lnTo>
                    <a:lnTo>
                      <a:pt x="252" y="240"/>
                    </a:lnTo>
                    <a:lnTo>
                      <a:pt x="256" y="238"/>
                    </a:lnTo>
                    <a:lnTo>
                      <a:pt x="260" y="236"/>
                    </a:lnTo>
                    <a:lnTo>
                      <a:pt x="264" y="234"/>
                    </a:lnTo>
                    <a:lnTo>
                      <a:pt x="266" y="234"/>
                    </a:lnTo>
                    <a:lnTo>
                      <a:pt x="268" y="234"/>
                    </a:lnTo>
                    <a:lnTo>
                      <a:pt x="270" y="234"/>
                    </a:lnTo>
                    <a:lnTo>
                      <a:pt x="272" y="234"/>
                    </a:lnTo>
                    <a:lnTo>
                      <a:pt x="274" y="232"/>
                    </a:lnTo>
                    <a:lnTo>
                      <a:pt x="276" y="230"/>
                    </a:lnTo>
                    <a:lnTo>
                      <a:pt x="278" y="228"/>
                    </a:lnTo>
                    <a:lnTo>
                      <a:pt x="276" y="224"/>
                    </a:lnTo>
                    <a:lnTo>
                      <a:pt x="274" y="220"/>
                    </a:lnTo>
                    <a:lnTo>
                      <a:pt x="272" y="220"/>
                    </a:lnTo>
                    <a:lnTo>
                      <a:pt x="270" y="220"/>
                    </a:lnTo>
                    <a:lnTo>
                      <a:pt x="268" y="218"/>
                    </a:lnTo>
                    <a:lnTo>
                      <a:pt x="266" y="218"/>
                    </a:lnTo>
                    <a:lnTo>
                      <a:pt x="266" y="214"/>
                    </a:lnTo>
                    <a:lnTo>
                      <a:pt x="276" y="212"/>
                    </a:lnTo>
                    <a:lnTo>
                      <a:pt x="276" y="210"/>
                    </a:lnTo>
                    <a:lnTo>
                      <a:pt x="276" y="208"/>
                    </a:lnTo>
                    <a:lnTo>
                      <a:pt x="274" y="206"/>
                    </a:lnTo>
                    <a:lnTo>
                      <a:pt x="272" y="204"/>
                    </a:lnTo>
                    <a:lnTo>
                      <a:pt x="270" y="202"/>
                    </a:lnTo>
                    <a:lnTo>
                      <a:pt x="270" y="200"/>
                    </a:lnTo>
                    <a:lnTo>
                      <a:pt x="268" y="198"/>
                    </a:lnTo>
                    <a:lnTo>
                      <a:pt x="266" y="198"/>
                    </a:lnTo>
                    <a:lnTo>
                      <a:pt x="262" y="198"/>
                    </a:lnTo>
                    <a:lnTo>
                      <a:pt x="262" y="200"/>
                    </a:lnTo>
                    <a:lnTo>
                      <a:pt x="260" y="200"/>
                    </a:lnTo>
                    <a:lnTo>
                      <a:pt x="258" y="200"/>
                    </a:lnTo>
                    <a:lnTo>
                      <a:pt x="256" y="202"/>
                    </a:lnTo>
                    <a:lnTo>
                      <a:pt x="254" y="202"/>
                    </a:lnTo>
                    <a:lnTo>
                      <a:pt x="254" y="200"/>
                    </a:lnTo>
                    <a:lnTo>
                      <a:pt x="254" y="198"/>
                    </a:lnTo>
                    <a:lnTo>
                      <a:pt x="254" y="196"/>
                    </a:lnTo>
                    <a:lnTo>
                      <a:pt x="252" y="194"/>
                    </a:lnTo>
                    <a:lnTo>
                      <a:pt x="252" y="190"/>
                    </a:lnTo>
                    <a:lnTo>
                      <a:pt x="248" y="186"/>
                    </a:lnTo>
                    <a:lnTo>
                      <a:pt x="244" y="182"/>
                    </a:lnTo>
                    <a:lnTo>
                      <a:pt x="228" y="176"/>
                    </a:lnTo>
                    <a:lnTo>
                      <a:pt x="216" y="166"/>
                    </a:lnTo>
                    <a:lnTo>
                      <a:pt x="214" y="166"/>
                    </a:lnTo>
                    <a:lnTo>
                      <a:pt x="212" y="168"/>
                    </a:lnTo>
                    <a:lnTo>
                      <a:pt x="210" y="168"/>
                    </a:lnTo>
                    <a:lnTo>
                      <a:pt x="208" y="168"/>
                    </a:lnTo>
                    <a:lnTo>
                      <a:pt x="206" y="168"/>
                    </a:lnTo>
                    <a:lnTo>
                      <a:pt x="206" y="166"/>
                    </a:lnTo>
                    <a:lnTo>
                      <a:pt x="206" y="162"/>
                    </a:lnTo>
                    <a:lnTo>
                      <a:pt x="208" y="158"/>
                    </a:lnTo>
                    <a:lnTo>
                      <a:pt x="208" y="156"/>
                    </a:lnTo>
                    <a:lnTo>
                      <a:pt x="210" y="152"/>
                    </a:lnTo>
                    <a:lnTo>
                      <a:pt x="208" y="150"/>
                    </a:lnTo>
                    <a:lnTo>
                      <a:pt x="218" y="148"/>
                    </a:lnTo>
                    <a:lnTo>
                      <a:pt x="220" y="148"/>
                    </a:lnTo>
                    <a:lnTo>
                      <a:pt x="220" y="146"/>
                    </a:lnTo>
                    <a:lnTo>
                      <a:pt x="222" y="144"/>
                    </a:lnTo>
                    <a:lnTo>
                      <a:pt x="222" y="140"/>
                    </a:lnTo>
                    <a:lnTo>
                      <a:pt x="218" y="136"/>
                    </a:lnTo>
                    <a:lnTo>
                      <a:pt x="218" y="132"/>
                    </a:lnTo>
                    <a:lnTo>
                      <a:pt x="216" y="130"/>
                    </a:lnTo>
                    <a:lnTo>
                      <a:pt x="218" y="126"/>
                    </a:lnTo>
                    <a:lnTo>
                      <a:pt x="220" y="124"/>
                    </a:lnTo>
                    <a:lnTo>
                      <a:pt x="220" y="122"/>
                    </a:lnTo>
                    <a:lnTo>
                      <a:pt x="218" y="120"/>
                    </a:lnTo>
                    <a:lnTo>
                      <a:pt x="218" y="118"/>
                    </a:lnTo>
                    <a:lnTo>
                      <a:pt x="214" y="116"/>
                    </a:lnTo>
                    <a:lnTo>
                      <a:pt x="208" y="116"/>
                    </a:lnTo>
                    <a:lnTo>
                      <a:pt x="208" y="104"/>
                    </a:lnTo>
                    <a:lnTo>
                      <a:pt x="206" y="104"/>
                    </a:lnTo>
                    <a:lnTo>
                      <a:pt x="204" y="102"/>
                    </a:lnTo>
                    <a:lnTo>
                      <a:pt x="200" y="102"/>
                    </a:lnTo>
                    <a:lnTo>
                      <a:pt x="196" y="98"/>
                    </a:lnTo>
                    <a:lnTo>
                      <a:pt x="196" y="96"/>
                    </a:lnTo>
                    <a:lnTo>
                      <a:pt x="194" y="94"/>
                    </a:lnTo>
                    <a:lnTo>
                      <a:pt x="192" y="92"/>
                    </a:lnTo>
                    <a:lnTo>
                      <a:pt x="190" y="92"/>
                    </a:lnTo>
                    <a:lnTo>
                      <a:pt x="186" y="94"/>
                    </a:lnTo>
                    <a:lnTo>
                      <a:pt x="184" y="94"/>
                    </a:lnTo>
                    <a:lnTo>
                      <a:pt x="182" y="96"/>
                    </a:lnTo>
                    <a:lnTo>
                      <a:pt x="180" y="96"/>
                    </a:lnTo>
                    <a:lnTo>
                      <a:pt x="178" y="96"/>
                    </a:lnTo>
                    <a:lnTo>
                      <a:pt x="176" y="96"/>
                    </a:lnTo>
                    <a:lnTo>
                      <a:pt x="176" y="94"/>
                    </a:lnTo>
                    <a:lnTo>
                      <a:pt x="178" y="90"/>
                    </a:lnTo>
                    <a:lnTo>
                      <a:pt x="178" y="88"/>
                    </a:lnTo>
                    <a:lnTo>
                      <a:pt x="180" y="86"/>
                    </a:lnTo>
                    <a:lnTo>
                      <a:pt x="180" y="84"/>
                    </a:lnTo>
                    <a:lnTo>
                      <a:pt x="180" y="82"/>
                    </a:lnTo>
                    <a:lnTo>
                      <a:pt x="178" y="78"/>
                    </a:lnTo>
                    <a:lnTo>
                      <a:pt x="176" y="78"/>
                    </a:lnTo>
                    <a:lnTo>
                      <a:pt x="172" y="76"/>
                    </a:lnTo>
                    <a:lnTo>
                      <a:pt x="170" y="78"/>
                    </a:lnTo>
                    <a:lnTo>
                      <a:pt x="168" y="78"/>
                    </a:lnTo>
                    <a:lnTo>
                      <a:pt x="166" y="78"/>
                    </a:lnTo>
                    <a:lnTo>
                      <a:pt x="164" y="76"/>
                    </a:lnTo>
                    <a:lnTo>
                      <a:pt x="160" y="74"/>
                    </a:lnTo>
                    <a:lnTo>
                      <a:pt x="156" y="70"/>
                    </a:lnTo>
                    <a:lnTo>
                      <a:pt x="152" y="62"/>
                    </a:lnTo>
                    <a:lnTo>
                      <a:pt x="150" y="58"/>
                    </a:lnTo>
                    <a:lnTo>
                      <a:pt x="144" y="54"/>
                    </a:lnTo>
                    <a:lnTo>
                      <a:pt x="132" y="48"/>
                    </a:lnTo>
                    <a:lnTo>
                      <a:pt x="114" y="46"/>
                    </a:lnTo>
                    <a:lnTo>
                      <a:pt x="112" y="46"/>
                    </a:lnTo>
                    <a:lnTo>
                      <a:pt x="108" y="48"/>
                    </a:lnTo>
                    <a:lnTo>
                      <a:pt x="106" y="48"/>
                    </a:lnTo>
                    <a:lnTo>
                      <a:pt x="102" y="48"/>
                    </a:lnTo>
                    <a:lnTo>
                      <a:pt x="98" y="48"/>
                    </a:lnTo>
                    <a:lnTo>
                      <a:pt x="96" y="44"/>
                    </a:lnTo>
                    <a:lnTo>
                      <a:pt x="94" y="38"/>
                    </a:lnTo>
                    <a:lnTo>
                      <a:pt x="78" y="44"/>
                    </a:lnTo>
                    <a:lnTo>
                      <a:pt x="78" y="42"/>
                    </a:lnTo>
                    <a:lnTo>
                      <a:pt x="80" y="40"/>
                    </a:lnTo>
                    <a:lnTo>
                      <a:pt x="82" y="34"/>
                    </a:lnTo>
                    <a:lnTo>
                      <a:pt x="82" y="28"/>
                    </a:lnTo>
                    <a:lnTo>
                      <a:pt x="82" y="26"/>
                    </a:lnTo>
                    <a:lnTo>
                      <a:pt x="84" y="24"/>
                    </a:lnTo>
                    <a:lnTo>
                      <a:pt x="84" y="20"/>
                    </a:lnTo>
                    <a:lnTo>
                      <a:pt x="84" y="16"/>
                    </a:lnTo>
                    <a:lnTo>
                      <a:pt x="86" y="12"/>
                    </a:lnTo>
                    <a:lnTo>
                      <a:pt x="84" y="8"/>
                    </a:lnTo>
                    <a:lnTo>
                      <a:pt x="82" y="6"/>
                    </a:lnTo>
                    <a:lnTo>
                      <a:pt x="80" y="4"/>
                    </a:lnTo>
                    <a:lnTo>
                      <a:pt x="78" y="4"/>
                    </a:lnTo>
                    <a:lnTo>
                      <a:pt x="76" y="4"/>
                    </a:lnTo>
                    <a:lnTo>
                      <a:pt x="72" y="6"/>
                    </a:lnTo>
                    <a:lnTo>
                      <a:pt x="68" y="8"/>
                    </a:lnTo>
                    <a:lnTo>
                      <a:pt x="64" y="12"/>
                    </a:lnTo>
                    <a:lnTo>
                      <a:pt x="60" y="16"/>
                    </a:lnTo>
                    <a:lnTo>
                      <a:pt x="56" y="24"/>
                    </a:lnTo>
                    <a:lnTo>
                      <a:pt x="56" y="28"/>
                    </a:lnTo>
                    <a:lnTo>
                      <a:pt x="54" y="36"/>
                    </a:lnTo>
                    <a:lnTo>
                      <a:pt x="54" y="46"/>
                    </a:lnTo>
                    <a:lnTo>
                      <a:pt x="56" y="58"/>
                    </a:lnTo>
                    <a:lnTo>
                      <a:pt x="72" y="78"/>
                    </a:lnTo>
                    <a:lnTo>
                      <a:pt x="72" y="80"/>
                    </a:lnTo>
                    <a:lnTo>
                      <a:pt x="72" y="84"/>
                    </a:lnTo>
                    <a:lnTo>
                      <a:pt x="72" y="86"/>
                    </a:lnTo>
                    <a:lnTo>
                      <a:pt x="72" y="90"/>
                    </a:lnTo>
                    <a:lnTo>
                      <a:pt x="72" y="92"/>
                    </a:lnTo>
                    <a:lnTo>
                      <a:pt x="70" y="92"/>
                    </a:lnTo>
                    <a:lnTo>
                      <a:pt x="68" y="90"/>
                    </a:lnTo>
                    <a:lnTo>
                      <a:pt x="64" y="86"/>
                    </a:lnTo>
                    <a:lnTo>
                      <a:pt x="56" y="76"/>
                    </a:lnTo>
                    <a:lnTo>
                      <a:pt x="48" y="60"/>
                    </a:lnTo>
                    <a:lnTo>
                      <a:pt x="44" y="38"/>
                    </a:lnTo>
                    <a:lnTo>
                      <a:pt x="44" y="32"/>
                    </a:lnTo>
                    <a:lnTo>
                      <a:pt x="46" y="20"/>
                    </a:lnTo>
                    <a:lnTo>
                      <a:pt x="52" y="4"/>
                    </a:lnTo>
                    <a:lnTo>
                      <a:pt x="52" y="2"/>
                    </a:lnTo>
                    <a:lnTo>
                      <a:pt x="48" y="0"/>
                    </a:lnTo>
                    <a:lnTo>
                      <a:pt x="40" y="0"/>
                    </a:lnTo>
                    <a:lnTo>
                      <a:pt x="32" y="4"/>
                    </a:lnTo>
                    <a:lnTo>
                      <a:pt x="18" y="14"/>
                    </a:lnTo>
                    <a:lnTo>
                      <a:pt x="16" y="18"/>
                    </a:lnTo>
                    <a:lnTo>
                      <a:pt x="10" y="30"/>
                    </a:lnTo>
                    <a:lnTo>
                      <a:pt x="4" y="42"/>
                    </a:lnTo>
                    <a:lnTo>
                      <a:pt x="2" y="56"/>
                    </a:lnTo>
                    <a:lnTo>
                      <a:pt x="2" y="58"/>
                    </a:lnTo>
                    <a:lnTo>
                      <a:pt x="0" y="58"/>
                    </a:lnTo>
                    <a:lnTo>
                      <a:pt x="0" y="60"/>
                    </a:lnTo>
                    <a:lnTo>
                      <a:pt x="2" y="64"/>
                    </a:lnTo>
                    <a:lnTo>
                      <a:pt x="4" y="68"/>
                    </a:lnTo>
                    <a:lnTo>
                      <a:pt x="6" y="72"/>
                    </a:lnTo>
                    <a:lnTo>
                      <a:pt x="12" y="80"/>
                    </a:lnTo>
                    <a:lnTo>
                      <a:pt x="18" y="88"/>
                    </a:lnTo>
                    <a:lnTo>
                      <a:pt x="22" y="98"/>
                    </a:lnTo>
                    <a:lnTo>
                      <a:pt x="24" y="104"/>
                    </a:lnTo>
                    <a:lnTo>
                      <a:pt x="22" y="108"/>
                    </a:lnTo>
                    <a:lnTo>
                      <a:pt x="26" y="112"/>
                    </a:lnTo>
                    <a:lnTo>
                      <a:pt x="28" y="110"/>
                    </a:lnTo>
                    <a:lnTo>
                      <a:pt x="30" y="108"/>
                    </a:lnTo>
                    <a:lnTo>
                      <a:pt x="32" y="108"/>
                    </a:lnTo>
                    <a:lnTo>
                      <a:pt x="36" y="110"/>
                    </a:lnTo>
                    <a:lnTo>
                      <a:pt x="40" y="112"/>
                    </a:lnTo>
                    <a:lnTo>
                      <a:pt x="48" y="118"/>
                    </a:lnTo>
                    <a:lnTo>
                      <a:pt x="62" y="122"/>
                    </a:lnTo>
                    <a:lnTo>
                      <a:pt x="80" y="124"/>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184" name="Freeform 349"/>
              <p:cNvSpPr>
                <a:spLocks/>
              </p:cNvSpPr>
              <p:nvPr/>
            </p:nvSpPr>
            <p:spPr bwMode="gray">
              <a:xfrm>
                <a:off x="4045" y="2150"/>
                <a:ext cx="158" cy="104"/>
              </a:xfrm>
              <a:custGeom>
                <a:avLst/>
                <a:gdLst>
                  <a:gd name="T0" fmla="*/ 6 w 80"/>
                  <a:gd name="T1" fmla="*/ 36 h 58"/>
                  <a:gd name="T2" fmla="*/ 0 w 80"/>
                  <a:gd name="T3" fmla="*/ 46 h 58"/>
                  <a:gd name="T4" fmla="*/ 2 w 80"/>
                  <a:gd name="T5" fmla="*/ 46 h 58"/>
                  <a:gd name="T6" fmla="*/ 4 w 80"/>
                  <a:gd name="T7" fmla="*/ 44 h 58"/>
                  <a:gd name="T8" fmla="*/ 6 w 80"/>
                  <a:gd name="T9" fmla="*/ 44 h 58"/>
                  <a:gd name="T10" fmla="*/ 10 w 80"/>
                  <a:gd name="T11" fmla="*/ 44 h 58"/>
                  <a:gd name="T12" fmla="*/ 12 w 80"/>
                  <a:gd name="T13" fmla="*/ 44 h 58"/>
                  <a:gd name="T14" fmla="*/ 14 w 80"/>
                  <a:gd name="T15" fmla="*/ 46 h 58"/>
                  <a:gd name="T16" fmla="*/ 16 w 80"/>
                  <a:gd name="T17" fmla="*/ 48 h 58"/>
                  <a:gd name="T18" fmla="*/ 16 w 80"/>
                  <a:gd name="T19" fmla="*/ 50 h 58"/>
                  <a:gd name="T20" fmla="*/ 16 w 80"/>
                  <a:gd name="T21" fmla="*/ 52 h 58"/>
                  <a:gd name="T22" fmla="*/ 18 w 80"/>
                  <a:gd name="T23" fmla="*/ 54 h 58"/>
                  <a:gd name="T24" fmla="*/ 20 w 80"/>
                  <a:gd name="T25" fmla="*/ 56 h 58"/>
                  <a:gd name="T26" fmla="*/ 22 w 80"/>
                  <a:gd name="T27" fmla="*/ 58 h 58"/>
                  <a:gd name="T28" fmla="*/ 26 w 80"/>
                  <a:gd name="T29" fmla="*/ 58 h 58"/>
                  <a:gd name="T30" fmla="*/ 30 w 80"/>
                  <a:gd name="T31" fmla="*/ 58 h 58"/>
                  <a:gd name="T32" fmla="*/ 34 w 80"/>
                  <a:gd name="T33" fmla="*/ 56 h 58"/>
                  <a:gd name="T34" fmla="*/ 54 w 80"/>
                  <a:gd name="T35" fmla="*/ 44 h 58"/>
                  <a:gd name="T36" fmla="*/ 72 w 80"/>
                  <a:gd name="T37" fmla="*/ 48 h 58"/>
                  <a:gd name="T38" fmla="*/ 80 w 80"/>
                  <a:gd name="T39" fmla="*/ 42 h 58"/>
                  <a:gd name="T40" fmla="*/ 80 w 80"/>
                  <a:gd name="T41" fmla="*/ 40 h 58"/>
                  <a:gd name="T42" fmla="*/ 78 w 80"/>
                  <a:gd name="T43" fmla="*/ 38 h 58"/>
                  <a:gd name="T44" fmla="*/ 74 w 80"/>
                  <a:gd name="T45" fmla="*/ 34 h 58"/>
                  <a:gd name="T46" fmla="*/ 70 w 80"/>
                  <a:gd name="T47" fmla="*/ 30 h 58"/>
                  <a:gd name="T48" fmla="*/ 66 w 80"/>
                  <a:gd name="T49" fmla="*/ 26 h 58"/>
                  <a:gd name="T50" fmla="*/ 60 w 80"/>
                  <a:gd name="T51" fmla="*/ 24 h 58"/>
                  <a:gd name="T52" fmla="*/ 60 w 80"/>
                  <a:gd name="T53" fmla="*/ 24 h 58"/>
                  <a:gd name="T54" fmla="*/ 58 w 80"/>
                  <a:gd name="T55" fmla="*/ 22 h 58"/>
                  <a:gd name="T56" fmla="*/ 54 w 80"/>
                  <a:gd name="T57" fmla="*/ 20 h 58"/>
                  <a:gd name="T58" fmla="*/ 50 w 80"/>
                  <a:gd name="T59" fmla="*/ 16 h 58"/>
                  <a:gd name="T60" fmla="*/ 46 w 80"/>
                  <a:gd name="T61" fmla="*/ 14 h 58"/>
                  <a:gd name="T62" fmla="*/ 42 w 80"/>
                  <a:gd name="T63" fmla="*/ 12 h 58"/>
                  <a:gd name="T64" fmla="*/ 38 w 80"/>
                  <a:gd name="T65" fmla="*/ 10 h 58"/>
                  <a:gd name="T66" fmla="*/ 34 w 80"/>
                  <a:gd name="T67" fmla="*/ 10 h 58"/>
                  <a:gd name="T68" fmla="*/ 32 w 80"/>
                  <a:gd name="T69" fmla="*/ 0 h 58"/>
                  <a:gd name="T70" fmla="*/ 22 w 80"/>
                  <a:gd name="T71" fmla="*/ 14 h 58"/>
                  <a:gd name="T72" fmla="*/ 20 w 80"/>
                  <a:gd name="T73" fmla="*/ 14 h 58"/>
                  <a:gd name="T74" fmla="*/ 18 w 80"/>
                  <a:gd name="T75" fmla="*/ 14 h 58"/>
                  <a:gd name="T76" fmla="*/ 16 w 80"/>
                  <a:gd name="T77" fmla="*/ 16 h 58"/>
                  <a:gd name="T78" fmla="*/ 12 w 80"/>
                  <a:gd name="T79" fmla="*/ 18 h 58"/>
                  <a:gd name="T80" fmla="*/ 10 w 80"/>
                  <a:gd name="T81" fmla="*/ 20 h 58"/>
                  <a:gd name="T82" fmla="*/ 6 w 80"/>
                  <a:gd name="T83" fmla="*/ 24 h 58"/>
                  <a:gd name="T84" fmla="*/ 6 w 80"/>
                  <a:gd name="T85" fmla="*/ 30 h 58"/>
                  <a:gd name="T86" fmla="*/ 6 w 80"/>
                  <a:gd name="T87" fmla="*/ 36 h 58"/>
                  <a:gd name="T88" fmla="*/ 6 w 80"/>
                  <a:gd name="T89" fmla="*/ 36 h 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
                  <a:gd name="T136" fmla="*/ 0 h 58"/>
                  <a:gd name="T137" fmla="*/ 80 w 80"/>
                  <a:gd name="T138" fmla="*/ 58 h 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 h="58">
                    <a:moveTo>
                      <a:pt x="6" y="36"/>
                    </a:moveTo>
                    <a:lnTo>
                      <a:pt x="0" y="46"/>
                    </a:lnTo>
                    <a:lnTo>
                      <a:pt x="2" y="46"/>
                    </a:lnTo>
                    <a:lnTo>
                      <a:pt x="4" y="44"/>
                    </a:lnTo>
                    <a:lnTo>
                      <a:pt x="6" y="44"/>
                    </a:lnTo>
                    <a:lnTo>
                      <a:pt x="10" y="44"/>
                    </a:lnTo>
                    <a:lnTo>
                      <a:pt x="12" y="44"/>
                    </a:lnTo>
                    <a:lnTo>
                      <a:pt x="14" y="46"/>
                    </a:lnTo>
                    <a:lnTo>
                      <a:pt x="16" y="48"/>
                    </a:lnTo>
                    <a:lnTo>
                      <a:pt x="16" y="50"/>
                    </a:lnTo>
                    <a:lnTo>
                      <a:pt x="16" y="52"/>
                    </a:lnTo>
                    <a:lnTo>
                      <a:pt x="18" y="54"/>
                    </a:lnTo>
                    <a:lnTo>
                      <a:pt x="20" y="56"/>
                    </a:lnTo>
                    <a:lnTo>
                      <a:pt x="22" y="58"/>
                    </a:lnTo>
                    <a:lnTo>
                      <a:pt x="26" y="58"/>
                    </a:lnTo>
                    <a:lnTo>
                      <a:pt x="30" y="58"/>
                    </a:lnTo>
                    <a:lnTo>
                      <a:pt x="34" y="56"/>
                    </a:lnTo>
                    <a:lnTo>
                      <a:pt x="54" y="44"/>
                    </a:lnTo>
                    <a:lnTo>
                      <a:pt x="72" y="48"/>
                    </a:lnTo>
                    <a:lnTo>
                      <a:pt x="80" y="42"/>
                    </a:lnTo>
                    <a:lnTo>
                      <a:pt x="80" y="40"/>
                    </a:lnTo>
                    <a:lnTo>
                      <a:pt x="78" y="38"/>
                    </a:lnTo>
                    <a:lnTo>
                      <a:pt x="74" y="34"/>
                    </a:lnTo>
                    <a:lnTo>
                      <a:pt x="70" y="30"/>
                    </a:lnTo>
                    <a:lnTo>
                      <a:pt x="66" y="26"/>
                    </a:lnTo>
                    <a:lnTo>
                      <a:pt x="60" y="24"/>
                    </a:lnTo>
                    <a:lnTo>
                      <a:pt x="58" y="22"/>
                    </a:lnTo>
                    <a:lnTo>
                      <a:pt x="54" y="20"/>
                    </a:lnTo>
                    <a:lnTo>
                      <a:pt x="50" y="16"/>
                    </a:lnTo>
                    <a:lnTo>
                      <a:pt x="46" y="14"/>
                    </a:lnTo>
                    <a:lnTo>
                      <a:pt x="42" y="12"/>
                    </a:lnTo>
                    <a:lnTo>
                      <a:pt x="38" y="10"/>
                    </a:lnTo>
                    <a:lnTo>
                      <a:pt x="34" y="10"/>
                    </a:lnTo>
                    <a:lnTo>
                      <a:pt x="32" y="0"/>
                    </a:lnTo>
                    <a:lnTo>
                      <a:pt x="22" y="14"/>
                    </a:lnTo>
                    <a:lnTo>
                      <a:pt x="20" y="14"/>
                    </a:lnTo>
                    <a:lnTo>
                      <a:pt x="18" y="14"/>
                    </a:lnTo>
                    <a:lnTo>
                      <a:pt x="16" y="16"/>
                    </a:lnTo>
                    <a:lnTo>
                      <a:pt x="12" y="18"/>
                    </a:lnTo>
                    <a:lnTo>
                      <a:pt x="10" y="20"/>
                    </a:lnTo>
                    <a:lnTo>
                      <a:pt x="6" y="24"/>
                    </a:lnTo>
                    <a:lnTo>
                      <a:pt x="6" y="30"/>
                    </a:lnTo>
                    <a:lnTo>
                      <a:pt x="6" y="36"/>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185" name="Freeform 350"/>
              <p:cNvSpPr>
                <a:spLocks/>
              </p:cNvSpPr>
              <p:nvPr/>
            </p:nvSpPr>
            <p:spPr bwMode="gray">
              <a:xfrm>
                <a:off x="3645" y="1570"/>
                <a:ext cx="166" cy="218"/>
              </a:xfrm>
              <a:custGeom>
                <a:avLst/>
                <a:gdLst>
                  <a:gd name="T0" fmla="*/ 14 w 84"/>
                  <a:gd name="T1" fmla="*/ 48 h 122"/>
                  <a:gd name="T2" fmla="*/ 10 w 84"/>
                  <a:gd name="T3" fmla="*/ 46 h 122"/>
                  <a:gd name="T4" fmla="*/ 6 w 84"/>
                  <a:gd name="T5" fmla="*/ 46 h 122"/>
                  <a:gd name="T6" fmla="*/ 2 w 84"/>
                  <a:gd name="T7" fmla="*/ 48 h 122"/>
                  <a:gd name="T8" fmla="*/ 0 w 84"/>
                  <a:gd name="T9" fmla="*/ 56 h 122"/>
                  <a:gd name="T10" fmla="*/ 2 w 84"/>
                  <a:gd name="T11" fmla="*/ 64 h 122"/>
                  <a:gd name="T12" fmla="*/ 4 w 84"/>
                  <a:gd name="T13" fmla="*/ 70 h 122"/>
                  <a:gd name="T14" fmla="*/ 10 w 84"/>
                  <a:gd name="T15" fmla="*/ 80 h 122"/>
                  <a:gd name="T16" fmla="*/ 20 w 84"/>
                  <a:gd name="T17" fmla="*/ 86 h 122"/>
                  <a:gd name="T18" fmla="*/ 24 w 84"/>
                  <a:gd name="T19" fmla="*/ 90 h 122"/>
                  <a:gd name="T20" fmla="*/ 32 w 84"/>
                  <a:gd name="T21" fmla="*/ 102 h 122"/>
                  <a:gd name="T22" fmla="*/ 32 w 84"/>
                  <a:gd name="T23" fmla="*/ 106 h 122"/>
                  <a:gd name="T24" fmla="*/ 34 w 84"/>
                  <a:gd name="T25" fmla="*/ 112 h 122"/>
                  <a:gd name="T26" fmla="*/ 40 w 84"/>
                  <a:gd name="T27" fmla="*/ 118 h 122"/>
                  <a:gd name="T28" fmla="*/ 50 w 84"/>
                  <a:gd name="T29" fmla="*/ 122 h 122"/>
                  <a:gd name="T30" fmla="*/ 64 w 84"/>
                  <a:gd name="T31" fmla="*/ 120 h 122"/>
                  <a:gd name="T32" fmla="*/ 68 w 84"/>
                  <a:gd name="T33" fmla="*/ 118 h 122"/>
                  <a:gd name="T34" fmla="*/ 76 w 84"/>
                  <a:gd name="T35" fmla="*/ 114 h 122"/>
                  <a:gd name="T36" fmla="*/ 84 w 84"/>
                  <a:gd name="T37" fmla="*/ 104 h 122"/>
                  <a:gd name="T38" fmla="*/ 84 w 84"/>
                  <a:gd name="T39" fmla="*/ 88 h 122"/>
                  <a:gd name="T40" fmla="*/ 80 w 84"/>
                  <a:gd name="T41" fmla="*/ 68 h 122"/>
                  <a:gd name="T42" fmla="*/ 78 w 84"/>
                  <a:gd name="T43" fmla="*/ 54 h 122"/>
                  <a:gd name="T44" fmla="*/ 74 w 84"/>
                  <a:gd name="T45" fmla="*/ 56 h 122"/>
                  <a:gd name="T46" fmla="*/ 66 w 84"/>
                  <a:gd name="T47" fmla="*/ 56 h 122"/>
                  <a:gd name="T48" fmla="*/ 60 w 84"/>
                  <a:gd name="T49" fmla="*/ 54 h 122"/>
                  <a:gd name="T50" fmla="*/ 60 w 84"/>
                  <a:gd name="T51" fmla="*/ 48 h 122"/>
                  <a:gd name="T52" fmla="*/ 64 w 84"/>
                  <a:gd name="T53" fmla="*/ 42 h 122"/>
                  <a:gd name="T54" fmla="*/ 72 w 84"/>
                  <a:gd name="T55" fmla="*/ 36 h 122"/>
                  <a:gd name="T56" fmla="*/ 76 w 84"/>
                  <a:gd name="T57" fmla="*/ 36 h 122"/>
                  <a:gd name="T58" fmla="*/ 78 w 84"/>
                  <a:gd name="T59" fmla="*/ 30 h 122"/>
                  <a:gd name="T60" fmla="*/ 80 w 84"/>
                  <a:gd name="T61" fmla="*/ 20 h 122"/>
                  <a:gd name="T62" fmla="*/ 76 w 84"/>
                  <a:gd name="T63" fmla="*/ 12 h 122"/>
                  <a:gd name="T64" fmla="*/ 68 w 84"/>
                  <a:gd name="T65" fmla="*/ 0 h 122"/>
                  <a:gd name="T66" fmla="*/ 64 w 84"/>
                  <a:gd name="T67" fmla="*/ 0 h 122"/>
                  <a:gd name="T68" fmla="*/ 54 w 84"/>
                  <a:gd name="T69" fmla="*/ 4 h 122"/>
                  <a:gd name="T70" fmla="*/ 46 w 84"/>
                  <a:gd name="T71" fmla="*/ 4 h 122"/>
                  <a:gd name="T72" fmla="*/ 40 w 84"/>
                  <a:gd name="T73" fmla="*/ 4 h 122"/>
                  <a:gd name="T74" fmla="*/ 32 w 84"/>
                  <a:gd name="T75" fmla="*/ 2 h 122"/>
                  <a:gd name="T76" fmla="*/ 24 w 84"/>
                  <a:gd name="T77" fmla="*/ 6 h 122"/>
                  <a:gd name="T78" fmla="*/ 20 w 84"/>
                  <a:gd name="T79" fmla="*/ 14 h 122"/>
                  <a:gd name="T80" fmla="*/ 20 w 84"/>
                  <a:gd name="T81" fmla="*/ 16 h 122"/>
                  <a:gd name="T82" fmla="*/ 20 w 84"/>
                  <a:gd name="T83" fmla="*/ 24 h 122"/>
                  <a:gd name="T84" fmla="*/ 24 w 84"/>
                  <a:gd name="T85" fmla="*/ 34 h 122"/>
                  <a:gd name="T86" fmla="*/ 28 w 84"/>
                  <a:gd name="T87" fmla="*/ 38 h 122"/>
                  <a:gd name="T88" fmla="*/ 32 w 84"/>
                  <a:gd name="T89" fmla="*/ 42 h 122"/>
                  <a:gd name="T90" fmla="*/ 34 w 84"/>
                  <a:gd name="T91" fmla="*/ 48 h 122"/>
                  <a:gd name="T92" fmla="*/ 32 w 84"/>
                  <a:gd name="T93" fmla="*/ 56 h 122"/>
                  <a:gd name="T94" fmla="*/ 26 w 84"/>
                  <a:gd name="T95" fmla="*/ 58 h 122"/>
                  <a:gd name="T96" fmla="*/ 20 w 84"/>
                  <a:gd name="T97" fmla="*/ 54 h 122"/>
                  <a:gd name="T98" fmla="*/ 14 w 84"/>
                  <a:gd name="T99" fmla="*/ 48 h 1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122"/>
                  <a:gd name="T152" fmla="*/ 84 w 84"/>
                  <a:gd name="T153" fmla="*/ 122 h 1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122">
                    <a:moveTo>
                      <a:pt x="14" y="48"/>
                    </a:moveTo>
                    <a:lnTo>
                      <a:pt x="14" y="48"/>
                    </a:lnTo>
                    <a:lnTo>
                      <a:pt x="12" y="46"/>
                    </a:lnTo>
                    <a:lnTo>
                      <a:pt x="10" y="46"/>
                    </a:lnTo>
                    <a:lnTo>
                      <a:pt x="8" y="46"/>
                    </a:lnTo>
                    <a:lnTo>
                      <a:pt x="6" y="46"/>
                    </a:lnTo>
                    <a:lnTo>
                      <a:pt x="2" y="46"/>
                    </a:lnTo>
                    <a:lnTo>
                      <a:pt x="2" y="48"/>
                    </a:lnTo>
                    <a:lnTo>
                      <a:pt x="0" y="50"/>
                    </a:lnTo>
                    <a:lnTo>
                      <a:pt x="0" y="56"/>
                    </a:lnTo>
                    <a:lnTo>
                      <a:pt x="2" y="62"/>
                    </a:lnTo>
                    <a:lnTo>
                      <a:pt x="2" y="64"/>
                    </a:lnTo>
                    <a:lnTo>
                      <a:pt x="2" y="66"/>
                    </a:lnTo>
                    <a:lnTo>
                      <a:pt x="4" y="70"/>
                    </a:lnTo>
                    <a:lnTo>
                      <a:pt x="6" y="76"/>
                    </a:lnTo>
                    <a:lnTo>
                      <a:pt x="10" y="80"/>
                    </a:lnTo>
                    <a:lnTo>
                      <a:pt x="14" y="84"/>
                    </a:lnTo>
                    <a:lnTo>
                      <a:pt x="20" y="86"/>
                    </a:lnTo>
                    <a:lnTo>
                      <a:pt x="22" y="88"/>
                    </a:lnTo>
                    <a:lnTo>
                      <a:pt x="24" y="90"/>
                    </a:lnTo>
                    <a:lnTo>
                      <a:pt x="28" y="94"/>
                    </a:lnTo>
                    <a:lnTo>
                      <a:pt x="32" y="102"/>
                    </a:lnTo>
                    <a:lnTo>
                      <a:pt x="32" y="104"/>
                    </a:lnTo>
                    <a:lnTo>
                      <a:pt x="32" y="106"/>
                    </a:lnTo>
                    <a:lnTo>
                      <a:pt x="34" y="108"/>
                    </a:lnTo>
                    <a:lnTo>
                      <a:pt x="34" y="112"/>
                    </a:lnTo>
                    <a:lnTo>
                      <a:pt x="38" y="116"/>
                    </a:lnTo>
                    <a:lnTo>
                      <a:pt x="40" y="118"/>
                    </a:lnTo>
                    <a:lnTo>
                      <a:pt x="44" y="122"/>
                    </a:lnTo>
                    <a:lnTo>
                      <a:pt x="50" y="122"/>
                    </a:lnTo>
                    <a:lnTo>
                      <a:pt x="56" y="122"/>
                    </a:lnTo>
                    <a:lnTo>
                      <a:pt x="64" y="120"/>
                    </a:lnTo>
                    <a:lnTo>
                      <a:pt x="68" y="118"/>
                    </a:lnTo>
                    <a:lnTo>
                      <a:pt x="72" y="116"/>
                    </a:lnTo>
                    <a:lnTo>
                      <a:pt x="76" y="114"/>
                    </a:lnTo>
                    <a:lnTo>
                      <a:pt x="80" y="110"/>
                    </a:lnTo>
                    <a:lnTo>
                      <a:pt x="84" y="104"/>
                    </a:lnTo>
                    <a:lnTo>
                      <a:pt x="84" y="100"/>
                    </a:lnTo>
                    <a:lnTo>
                      <a:pt x="84" y="88"/>
                    </a:lnTo>
                    <a:lnTo>
                      <a:pt x="82" y="76"/>
                    </a:lnTo>
                    <a:lnTo>
                      <a:pt x="80" y="68"/>
                    </a:lnTo>
                    <a:lnTo>
                      <a:pt x="80" y="54"/>
                    </a:lnTo>
                    <a:lnTo>
                      <a:pt x="78" y="54"/>
                    </a:lnTo>
                    <a:lnTo>
                      <a:pt x="76" y="56"/>
                    </a:lnTo>
                    <a:lnTo>
                      <a:pt x="74" y="56"/>
                    </a:lnTo>
                    <a:lnTo>
                      <a:pt x="70" y="56"/>
                    </a:lnTo>
                    <a:lnTo>
                      <a:pt x="66" y="56"/>
                    </a:lnTo>
                    <a:lnTo>
                      <a:pt x="64" y="56"/>
                    </a:lnTo>
                    <a:lnTo>
                      <a:pt x="60" y="54"/>
                    </a:lnTo>
                    <a:lnTo>
                      <a:pt x="60" y="50"/>
                    </a:lnTo>
                    <a:lnTo>
                      <a:pt x="60" y="48"/>
                    </a:lnTo>
                    <a:lnTo>
                      <a:pt x="62" y="46"/>
                    </a:lnTo>
                    <a:lnTo>
                      <a:pt x="64" y="42"/>
                    </a:lnTo>
                    <a:lnTo>
                      <a:pt x="68" y="40"/>
                    </a:lnTo>
                    <a:lnTo>
                      <a:pt x="72" y="36"/>
                    </a:lnTo>
                    <a:lnTo>
                      <a:pt x="76" y="36"/>
                    </a:lnTo>
                    <a:lnTo>
                      <a:pt x="78" y="32"/>
                    </a:lnTo>
                    <a:lnTo>
                      <a:pt x="78" y="30"/>
                    </a:lnTo>
                    <a:lnTo>
                      <a:pt x="80" y="24"/>
                    </a:lnTo>
                    <a:lnTo>
                      <a:pt x="80" y="20"/>
                    </a:lnTo>
                    <a:lnTo>
                      <a:pt x="78" y="16"/>
                    </a:lnTo>
                    <a:lnTo>
                      <a:pt x="76" y="12"/>
                    </a:lnTo>
                    <a:lnTo>
                      <a:pt x="72" y="10"/>
                    </a:lnTo>
                    <a:lnTo>
                      <a:pt x="68" y="0"/>
                    </a:lnTo>
                    <a:lnTo>
                      <a:pt x="64" y="0"/>
                    </a:lnTo>
                    <a:lnTo>
                      <a:pt x="58" y="2"/>
                    </a:lnTo>
                    <a:lnTo>
                      <a:pt x="54" y="4"/>
                    </a:lnTo>
                    <a:lnTo>
                      <a:pt x="48" y="4"/>
                    </a:lnTo>
                    <a:lnTo>
                      <a:pt x="46" y="4"/>
                    </a:lnTo>
                    <a:lnTo>
                      <a:pt x="44" y="4"/>
                    </a:lnTo>
                    <a:lnTo>
                      <a:pt x="40" y="4"/>
                    </a:lnTo>
                    <a:lnTo>
                      <a:pt x="36" y="2"/>
                    </a:lnTo>
                    <a:lnTo>
                      <a:pt x="32" y="2"/>
                    </a:lnTo>
                    <a:lnTo>
                      <a:pt x="28" y="4"/>
                    </a:lnTo>
                    <a:lnTo>
                      <a:pt x="24" y="6"/>
                    </a:lnTo>
                    <a:lnTo>
                      <a:pt x="22" y="8"/>
                    </a:lnTo>
                    <a:lnTo>
                      <a:pt x="20" y="14"/>
                    </a:lnTo>
                    <a:lnTo>
                      <a:pt x="20" y="16"/>
                    </a:lnTo>
                    <a:lnTo>
                      <a:pt x="20" y="20"/>
                    </a:lnTo>
                    <a:lnTo>
                      <a:pt x="20" y="24"/>
                    </a:lnTo>
                    <a:lnTo>
                      <a:pt x="22" y="28"/>
                    </a:lnTo>
                    <a:lnTo>
                      <a:pt x="24" y="34"/>
                    </a:lnTo>
                    <a:lnTo>
                      <a:pt x="28" y="36"/>
                    </a:lnTo>
                    <a:lnTo>
                      <a:pt x="28" y="38"/>
                    </a:lnTo>
                    <a:lnTo>
                      <a:pt x="30" y="40"/>
                    </a:lnTo>
                    <a:lnTo>
                      <a:pt x="32" y="42"/>
                    </a:lnTo>
                    <a:lnTo>
                      <a:pt x="32" y="46"/>
                    </a:lnTo>
                    <a:lnTo>
                      <a:pt x="34" y="48"/>
                    </a:lnTo>
                    <a:lnTo>
                      <a:pt x="34" y="52"/>
                    </a:lnTo>
                    <a:lnTo>
                      <a:pt x="32" y="56"/>
                    </a:lnTo>
                    <a:lnTo>
                      <a:pt x="28" y="58"/>
                    </a:lnTo>
                    <a:lnTo>
                      <a:pt x="26" y="58"/>
                    </a:lnTo>
                    <a:lnTo>
                      <a:pt x="24" y="56"/>
                    </a:lnTo>
                    <a:lnTo>
                      <a:pt x="20" y="54"/>
                    </a:lnTo>
                    <a:lnTo>
                      <a:pt x="14" y="48"/>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186" name="Freeform 351"/>
              <p:cNvSpPr>
                <a:spLocks/>
              </p:cNvSpPr>
              <p:nvPr/>
            </p:nvSpPr>
            <p:spPr bwMode="gray">
              <a:xfrm>
                <a:off x="3930" y="1591"/>
                <a:ext cx="134" cy="190"/>
              </a:xfrm>
              <a:custGeom>
                <a:avLst/>
                <a:gdLst>
                  <a:gd name="T0" fmla="*/ 32 w 68"/>
                  <a:gd name="T1" fmla="*/ 0 h 106"/>
                  <a:gd name="T2" fmla="*/ 26 w 68"/>
                  <a:gd name="T3" fmla="*/ 0 h 106"/>
                  <a:gd name="T4" fmla="*/ 20 w 68"/>
                  <a:gd name="T5" fmla="*/ 4 h 106"/>
                  <a:gd name="T6" fmla="*/ 20 w 68"/>
                  <a:gd name="T7" fmla="*/ 4 h 106"/>
                  <a:gd name="T8" fmla="*/ 18 w 68"/>
                  <a:gd name="T9" fmla="*/ 2 h 106"/>
                  <a:gd name="T10" fmla="*/ 16 w 68"/>
                  <a:gd name="T11" fmla="*/ 2 h 106"/>
                  <a:gd name="T12" fmla="*/ 12 w 68"/>
                  <a:gd name="T13" fmla="*/ 8 h 106"/>
                  <a:gd name="T14" fmla="*/ 8 w 68"/>
                  <a:gd name="T15" fmla="*/ 16 h 106"/>
                  <a:gd name="T16" fmla="*/ 4 w 68"/>
                  <a:gd name="T17" fmla="*/ 22 h 106"/>
                  <a:gd name="T18" fmla="*/ 0 w 68"/>
                  <a:gd name="T19" fmla="*/ 30 h 106"/>
                  <a:gd name="T20" fmla="*/ 2 w 68"/>
                  <a:gd name="T21" fmla="*/ 32 h 106"/>
                  <a:gd name="T22" fmla="*/ 4 w 68"/>
                  <a:gd name="T23" fmla="*/ 38 h 106"/>
                  <a:gd name="T24" fmla="*/ 2 w 68"/>
                  <a:gd name="T25" fmla="*/ 46 h 106"/>
                  <a:gd name="T26" fmla="*/ 2 w 68"/>
                  <a:gd name="T27" fmla="*/ 48 h 106"/>
                  <a:gd name="T28" fmla="*/ 2 w 68"/>
                  <a:gd name="T29" fmla="*/ 54 h 106"/>
                  <a:gd name="T30" fmla="*/ 4 w 68"/>
                  <a:gd name="T31" fmla="*/ 66 h 106"/>
                  <a:gd name="T32" fmla="*/ 8 w 68"/>
                  <a:gd name="T33" fmla="*/ 104 h 106"/>
                  <a:gd name="T34" fmla="*/ 10 w 68"/>
                  <a:gd name="T35" fmla="*/ 106 h 106"/>
                  <a:gd name="T36" fmla="*/ 16 w 68"/>
                  <a:gd name="T37" fmla="*/ 106 h 106"/>
                  <a:gd name="T38" fmla="*/ 20 w 68"/>
                  <a:gd name="T39" fmla="*/ 104 h 106"/>
                  <a:gd name="T40" fmla="*/ 24 w 68"/>
                  <a:gd name="T41" fmla="*/ 98 h 106"/>
                  <a:gd name="T42" fmla="*/ 26 w 68"/>
                  <a:gd name="T43" fmla="*/ 90 h 106"/>
                  <a:gd name="T44" fmla="*/ 24 w 68"/>
                  <a:gd name="T45" fmla="*/ 86 h 106"/>
                  <a:gd name="T46" fmla="*/ 22 w 68"/>
                  <a:gd name="T47" fmla="*/ 78 h 106"/>
                  <a:gd name="T48" fmla="*/ 24 w 68"/>
                  <a:gd name="T49" fmla="*/ 72 h 106"/>
                  <a:gd name="T50" fmla="*/ 30 w 68"/>
                  <a:gd name="T51" fmla="*/ 68 h 106"/>
                  <a:gd name="T52" fmla="*/ 36 w 68"/>
                  <a:gd name="T53" fmla="*/ 68 h 106"/>
                  <a:gd name="T54" fmla="*/ 40 w 68"/>
                  <a:gd name="T55" fmla="*/ 66 h 106"/>
                  <a:gd name="T56" fmla="*/ 48 w 68"/>
                  <a:gd name="T57" fmla="*/ 62 h 106"/>
                  <a:gd name="T58" fmla="*/ 54 w 68"/>
                  <a:gd name="T59" fmla="*/ 52 h 106"/>
                  <a:gd name="T60" fmla="*/ 56 w 68"/>
                  <a:gd name="T61" fmla="*/ 48 h 106"/>
                  <a:gd name="T62" fmla="*/ 62 w 68"/>
                  <a:gd name="T63" fmla="*/ 38 h 106"/>
                  <a:gd name="T64" fmla="*/ 64 w 68"/>
                  <a:gd name="T65" fmla="*/ 24 h 106"/>
                  <a:gd name="T66" fmla="*/ 64 w 68"/>
                  <a:gd name="T67" fmla="*/ 22 h 106"/>
                  <a:gd name="T68" fmla="*/ 68 w 68"/>
                  <a:gd name="T69" fmla="*/ 18 h 106"/>
                  <a:gd name="T70" fmla="*/ 68 w 68"/>
                  <a:gd name="T71" fmla="*/ 12 h 106"/>
                  <a:gd name="T72" fmla="*/ 62 w 68"/>
                  <a:gd name="T73" fmla="*/ 8 h 106"/>
                  <a:gd name="T74" fmla="*/ 56 w 68"/>
                  <a:gd name="T75" fmla="*/ 8 h 106"/>
                  <a:gd name="T76" fmla="*/ 48 w 68"/>
                  <a:gd name="T77" fmla="*/ 8 h 106"/>
                  <a:gd name="T78" fmla="*/ 40 w 68"/>
                  <a:gd name="T79" fmla="*/ 6 h 106"/>
                  <a:gd name="T80" fmla="*/ 34 w 68"/>
                  <a:gd name="T81" fmla="*/ 0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106"/>
                  <a:gd name="T125" fmla="*/ 68 w 68"/>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106">
                    <a:moveTo>
                      <a:pt x="34" y="0"/>
                    </a:moveTo>
                    <a:lnTo>
                      <a:pt x="32" y="0"/>
                    </a:lnTo>
                    <a:lnTo>
                      <a:pt x="30" y="0"/>
                    </a:lnTo>
                    <a:lnTo>
                      <a:pt x="26" y="0"/>
                    </a:lnTo>
                    <a:lnTo>
                      <a:pt x="22" y="2"/>
                    </a:lnTo>
                    <a:lnTo>
                      <a:pt x="20" y="4"/>
                    </a:lnTo>
                    <a:lnTo>
                      <a:pt x="20" y="2"/>
                    </a:lnTo>
                    <a:lnTo>
                      <a:pt x="18" y="2"/>
                    </a:lnTo>
                    <a:lnTo>
                      <a:pt x="16" y="2"/>
                    </a:lnTo>
                    <a:lnTo>
                      <a:pt x="14" y="4"/>
                    </a:lnTo>
                    <a:lnTo>
                      <a:pt x="12" y="8"/>
                    </a:lnTo>
                    <a:lnTo>
                      <a:pt x="8" y="16"/>
                    </a:lnTo>
                    <a:lnTo>
                      <a:pt x="6" y="20"/>
                    </a:lnTo>
                    <a:lnTo>
                      <a:pt x="4" y="22"/>
                    </a:lnTo>
                    <a:lnTo>
                      <a:pt x="2" y="26"/>
                    </a:lnTo>
                    <a:lnTo>
                      <a:pt x="0" y="30"/>
                    </a:lnTo>
                    <a:lnTo>
                      <a:pt x="2" y="32"/>
                    </a:lnTo>
                    <a:lnTo>
                      <a:pt x="4" y="36"/>
                    </a:lnTo>
                    <a:lnTo>
                      <a:pt x="4" y="38"/>
                    </a:lnTo>
                    <a:lnTo>
                      <a:pt x="4" y="42"/>
                    </a:lnTo>
                    <a:lnTo>
                      <a:pt x="2" y="46"/>
                    </a:lnTo>
                    <a:lnTo>
                      <a:pt x="2" y="48"/>
                    </a:lnTo>
                    <a:lnTo>
                      <a:pt x="2" y="50"/>
                    </a:lnTo>
                    <a:lnTo>
                      <a:pt x="2" y="54"/>
                    </a:lnTo>
                    <a:lnTo>
                      <a:pt x="2" y="60"/>
                    </a:lnTo>
                    <a:lnTo>
                      <a:pt x="4" y="66"/>
                    </a:lnTo>
                    <a:lnTo>
                      <a:pt x="6" y="74"/>
                    </a:lnTo>
                    <a:lnTo>
                      <a:pt x="8" y="104"/>
                    </a:lnTo>
                    <a:lnTo>
                      <a:pt x="10" y="106"/>
                    </a:lnTo>
                    <a:lnTo>
                      <a:pt x="12" y="106"/>
                    </a:lnTo>
                    <a:lnTo>
                      <a:pt x="16" y="106"/>
                    </a:lnTo>
                    <a:lnTo>
                      <a:pt x="18" y="106"/>
                    </a:lnTo>
                    <a:lnTo>
                      <a:pt x="20" y="104"/>
                    </a:lnTo>
                    <a:lnTo>
                      <a:pt x="24" y="102"/>
                    </a:lnTo>
                    <a:lnTo>
                      <a:pt x="24" y="98"/>
                    </a:lnTo>
                    <a:lnTo>
                      <a:pt x="26" y="90"/>
                    </a:lnTo>
                    <a:lnTo>
                      <a:pt x="24" y="88"/>
                    </a:lnTo>
                    <a:lnTo>
                      <a:pt x="24" y="86"/>
                    </a:lnTo>
                    <a:lnTo>
                      <a:pt x="24" y="82"/>
                    </a:lnTo>
                    <a:lnTo>
                      <a:pt x="22" y="78"/>
                    </a:lnTo>
                    <a:lnTo>
                      <a:pt x="22" y="76"/>
                    </a:lnTo>
                    <a:lnTo>
                      <a:pt x="24" y="72"/>
                    </a:lnTo>
                    <a:lnTo>
                      <a:pt x="26" y="70"/>
                    </a:lnTo>
                    <a:lnTo>
                      <a:pt x="30" y="68"/>
                    </a:lnTo>
                    <a:lnTo>
                      <a:pt x="34" y="68"/>
                    </a:lnTo>
                    <a:lnTo>
                      <a:pt x="36" y="68"/>
                    </a:lnTo>
                    <a:lnTo>
                      <a:pt x="38" y="68"/>
                    </a:lnTo>
                    <a:lnTo>
                      <a:pt x="40" y="66"/>
                    </a:lnTo>
                    <a:lnTo>
                      <a:pt x="44" y="66"/>
                    </a:lnTo>
                    <a:lnTo>
                      <a:pt x="48" y="62"/>
                    </a:lnTo>
                    <a:lnTo>
                      <a:pt x="52" y="58"/>
                    </a:lnTo>
                    <a:lnTo>
                      <a:pt x="54" y="52"/>
                    </a:lnTo>
                    <a:lnTo>
                      <a:pt x="54" y="50"/>
                    </a:lnTo>
                    <a:lnTo>
                      <a:pt x="56" y="48"/>
                    </a:lnTo>
                    <a:lnTo>
                      <a:pt x="60" y="42"/>
                    </a:lnTo>
                    <a:lnTo>
                      <a:pt x="62" y="38"/>
                    </a:lnTo>
                    <a:lnTo>
                      <a:pt x="62" y="30"/>
                    </a:lnTo>
                    <a:lnTo>
                      <a:pt x="64" y="24"/>
                    </a:lnTo>
                    <a:lnTo>
                      <a:pt x="64" y="22"/>
                    </a:lnTo>
                    <a:lnTo>
                      <a:pt x="66" y="20"/>
                    </a:lnTo>
                    <a:lnTo>
                      <a:pt x="68" y="18"/>
                    </a:lnTo>
                    <a:lnTo>
                      <a:pt x="68" y="14"/>
                    </a:lnTo>
                    <a:lnTo>
                      <a:pt x="68" y="12"/>
                    </a:lnTo>
                    <a:lnTo>
                      <a:pt x="66" y="10"/>
                    </a:lnTo>
                    <a:lnTo>
                      <a:pt x="62" y="8"/>
                    </a:lnTo>
                    <a:lnTo>
                      <a:pt x="56" y="8"/>
                    </a:lnTo>
                    <a:lnTo>
                      <a:pt x="52" y="8"/>
                    </a:lnTo>
                    <a:lnTo>
                      <a:pt x="48" y="8"/>
                    </a:lnTo>
                    <a:lnTo>
                      <a:pt x="44" y="8"/>
                    </a:lnTo>
                    <a:lnTo>
                      <a:pt x="40" y="6"/>
                    </a:lnTo>
                    <a:lnTo>
                      <a:pt x="36" y="4"/>
                    </a:lnTo>
                    <a:lnTo>
                      <a:pt x="34" y="0"/>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187" name="Freeform 352"/>
              <p:cNvSpPr>
                <a:spLocks/>
              </p:cNvSpPr>
              <p:nvPr/>
            </p:nvSpPr>
            <p:spPr bwMode="gray">
              <a:xfrm>
                <a:off x="3139" y="1541"/>
                <a:ext cx="205" cy="208"/>
              </a:xfrm>
              <a:custGeom>
                <a:avLst/>
                <a:gdLst>
                  <a:gd name="T0" fmla="*/ 4 w 104"/>
                  <a:gd name="T1" fmla="*/ 80 h 116"/>
                  <a:gd name="T2" fmla="*/ 0 w 104"/>
                  <a:gd name="T3" fmla="*/ 82 h 116"/>
                  <a:gd name="T4" fmla="*/ 0 w 104"/>
                  <a:gd name="T5" fmla="*/ 86 h 116"/>
                  <a:gd name="T6" fmla="*/ 4 w 104"/>
                  <a:gd name="T7" fmla="*/ 92 h 116"/>
                  <a:gd name="T8" fmla="*/ 8 w 104"/>
                  <a:gd name="T9" fmla="*/ 94 h 116"/>
                  <a:gd name="T10" fmla="*/ 12 w 104"/>
                  <a:gd name="T11" fmla="*/ 100 h 116"/>
                  <a:gd name="T12" fmla="*/ 14 w 104"/>
                  <a:gd name="T13" fmla="*/ 110 h 116"/>
                  <a:gd name="T14" fmla="*/ 18 w 104"/>
                  <a:gd name="T15" fmla="*/ 112 h 116"/>
                  <a:gd name="T16" fmla="*/ 24 w 104"/>
                  <a:gd name="T17" fmla="*/ 116 h 116"/>
                  <a:gd name="T18" fmla="*/ 30 w 104"/>
                  <a:gd name="T19" fmla="*/ 114 h 116"/>
                  <a:gd name="T20" fmla="*/ 34 w 104"/>
                  <a:gd name="T21" fmla="*/ 110 h 116"/>
                  <a:gd name="T22" fmla="*/ 36 w 104"/>
                  <a:gd name="T23" fmla="*/ 106 h 116"/>
                  <a:gd name="T24" fmla="*/ 42 w 104"/>
                  <a:gd name="T25" fmla="*/ 104 h 116"/>
                  <a:gd name="T26" fmla="*/ 46 w 104"/>
                  <a:gd name="T27" fmla="*/ 106 h 116"/>
                  <a:gd name="T28" fmla="*/ 50 w 104"/>
                  <a:gd name="T29" fmla="*/ 106 h 116"/>
                  <a:gd name="T30" fmla="*/ 54 w 104"/>
                  <a:gd name="T31" fmla="*/ 102 h 116"/>
                  <a:gd name="T32" fmla="*/ 56 w 104"/>
                  <a:gd name="T33" fmla="*/ 92 h 116"/>
                  <a:gd name="T34" fmla="*/ 60 w 104"/>
                  <a:gd name="T35" fmla="*/ 74 h 116"/>
                  <a:gd name="T36" fmla="*/ 82 w 104"/>
                  <a:gd name="T37" fmla="*/ 48 h 116"/>
                  <a:gd name="T38" fmla="*/ 104 w 104"/>
                  <a:gd name="T39" fmla="*/ 32 h 116"/>
                  <a:gd name="T40" fmla="*/ 104 w 104"/>
                  <a:gd name="T41" fmla="*/ 32 h 116"/>
                  <a:gd name="T42" fmla="*/ 98 w 104"/>
                  <a:gd name="T43" fmla="*/ 28 h 116"/>
                  <a:gd name="T44" fmla="*/ 88 w 104"/>
                  <a:gd name="T45" fmla="*/ 20 h 116"/>
                  <a:gd name="T46" fmla="*/ 88 w 104"/>
                  <a:gd name="T47" fmla="*/ 18 h 116"/>
                  <a:gd name="T48" fmla="*/ 84 w 104"/>
                  <a:gd name="T49" fmla="*/ 14 h 116"/>
                  <a:gd name="T50" fmla="*/ 78 w 104"/>
                  <a:gd name="T51" fmla="*/ 14 h 116"/>
                  <a:gd name="T52" fmla="*/ 72 w 104"/>
                  <a:gd name="T53" fmla="*/ 20 h 116"/>
                  <a:gd name="T54" fmla="*/ 70 w 104"/>
                  <a:gd name="T55" fmla="*/ 20 h 116"/>
                  <a:gd name="T56" fmla="*/ 68 w 104"/>
                  <a:gd name="T57" fmla="*/ 22 h 116"/>
                  <a:gd name="T58" fmla="*/ 66 w 104"/>
                  <a:gd name="T59" fmla="*/ 16 h 116"/>
                  <a:gd name="T60" fmla="*/ 64 w 104"/>
                  <a:gd name="T61" fmla="*/ 14 h 116"/>
                  <a:gd name="T62" fmla="*/ 60 w 104"/>
                  <a:gd name="T63" fmla="*/ 10 h 116"/>
                  <a:gd name="T64" fmla="*/ 56 w 104"/>
                  <a:gd name="T65" fmla="*/ 8 h 116"/>
                  <a:gd name="T66" fmla="*/ 50 w 104"/>
                  <a:gd name="T67" fmla="*/ 12 h 116"/>
                  <a:gd name="T68" fmla="*/ 42 w 104"/>
                  <a:gd name="T69" fmla="*/ 10 h 116"/>
                  <a:gd name="T70" fmla="*/ 44 w 104"/>
                  <a:gd name="T71" fmla="*/ 6 h 116"/>
                  <a:gd name="T72" fmla="*/ 46 w 104"/>
                  <a:gd name="T73" fmla="*/ 2 h 116"/>
                  <a:gd name="T74" fmla="*/ 42 w 104"/>
                  <a:gd name="T75" fmla="*/ 0 h 116"/>
                  <a:gd name="T76" fmla="*/ 34 w 104"/>
                  <a:gd name="T77" fmla="*/ 2 h 116"/>
                  <a:gd name="T78" fmla="*/ 28 w 104"/>
                  <a:gd name="T79" fmla="*/ 6 h 116"/>
                  <a:gd name="T80" fmla="*/ 26 w 104"/>
                  <a:gd name="T81" fmla="*/ 10 h 116"/>
                  <a:gd name="T82" fmla="*/ 26 w 104"/>
                  <a:gd name="T83" fmla="*/ 10 h 116"/>
                  <a:gd name="T84" fmla="*/ 22 w 104"/>
                  <a:gd name="T85" fmla="*/ 10 h 116"/>
                  <a:gd name="T86" fmla="*/ 18 w 104"/>
                  <a:gd name="T87" fmla="*/ 10 h 116"/>
                  <a:gd name="T88" fmla="*/ 16 w 104"/>
                  <a:gd name="T89" fmla="*/ 14 h 116"/>
                  <a:gd name="T90" fmla="*/ 14 w 104"/>
                  <a:gd name="T91" fmla="*/ 24 h 116"/>
                  <a:gd name="T92" fmla="*/ 16 w 104"/>
                  <a:gd name="T93" fmla="*/ 28 h 116"/>
                  <a:gd name="T94" fmla="*/ 18 w 104"/>
                  <a:gd name="T95" fmla="*/ 34 h 116"/>
                  <a:gd name="T96" fmla="*/ 16 w 104"/>
                  <a:gd name="T97" fmla="*/ 40 h 116"/>
                  <a:gd name="T98" fmla="*/ 14 w 104"/>
                  <a:gd name="T99" fmla="*/ 44 h 116"/>
                  <a:gd name="T100" fmla="*/ 8 w 104"/>
                  <a:gd name="T101" fmla="*/ 54 h 116"/>
                  <a:gd name="T102" fmla="*/ 4 w 104"/>
                  <a:gd name="T103" fmla="*/ 80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
                  <a:gd name="T157" fmla="*/ 0 h 116"/>
                  <a:gd name="T158" fmla="*/ 104 w 104"/>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 h="116">
                    <a:moveTo>
                      <a:pt x="4" y="80"/>
                    </a:moveTo>
                    <a:lnTo>
                      <a:pt x="4" y="80"/>
                    </a:lnTo>
                    <a:lnTo>
                      <a:pt x="2" y="80"/>
                    </a:lnTo>
                    <a:lnTo>
                      <a:pt x="0" y="82"/>
                    </a:lnTo>
                    <a:lnTo>
                      <a:pt x="0" y="84"/>
                    </a:lnTo>
                    <a:lnTo>
                      <a:pt x="0" y="86"/>
                    </a:lnTo>
                    <a:lnTo>
                      <a:pt x="0" y="90"/>
                    </a:lnTo>
                    <a:lnTo>
                      <a:pt x="4" y="92"/>
                    </a:lnTo>
                    <a:lnTo>
                      <a:pt x="6" y="94"/>
                    </a:lnTo>
                    <a:lnTo>
                      <a:pt x="8" y="94"/>
                    </a:lnTo>
                    <a:lnTo>
                      <a:pt x="10" y="96"/>
                    </a:lnTo>
                    <a:lnTo>
                      <a:pt x="12" y="100"/>
                    </a:lnTo>
                    <a:lnTo>
                      <a:pt x="14" y="104"/>
                    </a:lnTo>
                    <a:lnTo>
                      <a:pt x="14" y="110"/>
                    </a:lnTo>
                    <a:lnTo>
                      <a:pt x="16" y="110"/>
                    </a:lnTo>
                    <a:lnTo>
                      <a:pt x="18" y="112"/>
                    </a:lnTo>
                    <a:lnTo>
                      <a:pt x="20" y="114"/>
                    </a:lnTo>
                    <a:lnTo>
                      <a:pt x="24" y="116"/>
                    </a:lnTo>
                    <a:lnTo>
                      <a:pt x="28" y="116"/>
                    </a:lnTo>
                    <a:lnTo>
                      <a:pt x="30" y="114"/>
                    </a:lnTo>
                    <a:lnTo>
                      <a:pt x="34" y="110"/>
                    </a:lnTo>
                    <a:lnTo>
                      <a:pt x="34" y="108"/>
                    </a:lnTo>
                    <a:lnTo>
                      <a:pt x="36" y="106"/>
                    </a:lnTo>
                    <a:lnTo>
                      <a:pt x="38" y="106"/>
                    </a:lnTo>
                    <a:lnTo>
                      <a:pt x="42" y="104"/>
                    </a:lnTo>
                    <a:lnTo>
                      <a:pt x="46" y="106"/>
                    </a:lnTo>
                    <a:lnTo>
                      <a:pt x="48" y="106"/>
                    </a:lnTo>
                    <a:lnTo>
                      <a:pt x="50" y="106"/>
                    </a:lnTo>
                    <a:lnTo>
                      <a:pt x="52" y="104"/>
                    </a:lnTo>
                    <a:lnTo>
                      <a:pt x="54" y="102"/>
                    </a:lnTo>
                    <a:lnTo>
                      <a:pt x="54" y="98"/>
                    </a:lnTo>
                    <a:lnTo>
                      <a:pt x="56" y="92"/>
                    </a:lnTo>
                    <a:lnTo>
                      <a:pt x="56" y="88"/>
                    </a:lnTo>
                    <a:lnTo>
                      <a:pt x="60" y="74"/>
                    </a:lnTo>
                    <a:lnTo>
                      <a:pt x="68" y="60"/>
                    </a:lnTo>
                    <a:lnTo>
                      <a:pt x="82" y="48"/>
                    </a:lnTo>
                    <a:lnTo>
                      <a:pt x="104" y="40"/>
                    </a:lnTo>
                    <a:lnTo>
                      <a:pt x="104" y="32"/>
                    </a:lnTo>
                    <a:lnTo>
                      <a:pt x="102" y="30"/>
                    </a:lnTo>
                    <a:lnTo>
                      <a:pt x="98" y="28"/>
                    </a:lnTo>
                    <a:lnTo>
                      <a:pt x="94" y="26"/>
                    </a:lnTo>
                    <a:lnTo>
                      <a:pt x="88" y="20"/>
                    </a:lnTo>
                    <a:lnTo>
                      <a:pt x="88" y="18"/>
                    </a:lnTo>
                    <a:lnTo>
                      <a:pt x="86" y="16"/>
                    </a:lnTo>
                    <a:lnTo>
                      <a:pt x="84" y="14"/>
                    </a:lnTo>
                    <a:lnTo>
                      <a:pt x="82" y="14"/>
                    </a:lnTo>
                    <a:lnTo>
                      <a:pt x="78" y="14"/>
                    </a:lnTo>
                    <a:lnTo>
                      <a:pt x="76" y="16"/>
                    </a:lnTo>
                    <a:lnTo>
                      <a:pt x="72" y="20"/>
                    </a:lnTo>
                    <a:lnTo>
                      <a:pt x="70" y="20"/>
                    </a:lnTo>
                    <a:lnTo>
                      <a:pt x="70" y="22"/>
                    </a:lnTo>
                    <a:lnTo>
                      <a:pt x="68" y="22"/>
                    </a:lnTo>
                    <a:lnTo>
                      <a:pt x="66" y="20"/>
                    </a:lnTo>
                    <a:lnTo>
                      <a:pt x="66" y="16"/>
                    </a:lnTo>
                    <a:lnTo>
                      <a:pt x="64" y="14"/>
                    </a:lnTo>
                    <a:lnTo>
                      <a:pt x="62" y="12"/>
                    </a:lnTo>
                    <a:lnTo>
                      <a:pt x="60" y="10"/>
                    </a:lnTo>
                    <a:lnTo>
                      <a:pt x="58" y="8"/>
                    </a:lnTo>
                    <a:lnTo>
                      <a:pt x="56" y="8"/>
                    </a:lnTo>
                    <a:lnTo>
                      <a:pt x="52" y="8"/>
                    </a:lnTo>
                    <a:lnTo>
                      <a:pt x="50" y="12"/>
                    </a:lnTo>
                    <a:lnTo>
                      <a:pt x="42" y="10"/>
                    </a:lnTo>
                    <a:lnTo>
                      <a:pt x="44" y="8"/>
                    </a:lnTo>
                    <a:lnTo>
                      <a:pt x="44" y="6"/>
                    </a:lnTo>
                    <a:lnTo>
                      <a:pt x="46" y="4"/>
                    </a:lnTo>
                    <a:lnTo>
                      <a:pt x="46" y="2"/>
                    </a:lnTo>
                    <a:lnTo>
                      <a:pt x="46" y="0"/>
                    </a:lnTo>
                    <a:lnTo>
                      <a:pt x="42" y="0"/>
                    </a:lnTo>
                    <a:lnTo>
                      <a:pt x="40" y="0"/>
                    </a:lnTo>
                    <a:lnTo>
                      <a:pt x="34" y="2"/>
                    </a:lnTo>
                    <a:lnTo>
                      <a:pt x="30" y="4"/>
                    </a:lnTo>
                    <a:lnTo>
                      <a:pt x="28" y="6"/>
                    </a:lnTo>
                    <a:lnTo>
                      <a:pt x="26" y="8"/>
                    </a:lnTo>
                    <a:lnTo>
                      <a:pt x="26" y="10"/>
                    </a:lnTo>
                    <a:lnTo>
                      <a:pt x="24" y="10"/>
                    </a:lnTo>
                    <a:lnTo>
                      <a:pt x="22" y="10"/>
                    </a:lnTo>
                    <a:lnTo>
                      <a:pt x="20" y="10"/>
                    </a:lnTo>
                    <a:lnTo>
                      <a:pt x="18" y="10"/>
                    </a:lnTo>
                    <a:lnTo>
                      <a:pt x="16" y="12"/>
                    </a:lnTo>
                    <a:lnTo>
                      <a:pt x="16" y="14"/>
                    </a:lnTo>
                    <a:lnTo>
                      <a:pt x="14" y="18"/>
                    </a:lnTo>
                    <a:lnTo>
                      <a:pt x="14" y="24"/>
                    </a:lnTo>
                    <a:lnTo>
                      <a:pt x="16" y="26"/>
                    </a:lnTo>
                    <a:lnTo>
                      <a:pt x="16" y="28"/>
                    </a:lnTo>
                    <a:lnTo>
                      <a:pt x="18" y="30"/>
                    </a:lnTo>
                    <a:lnTo>
                      <a:pt x="18" y="34"/>
                    </a:lnTo>
                    <a:lnTo>
                      <a:pt x="18" y="36"/>
                    </a:lnTo>
                    <a:lnTo>
                      <a:pt x="16" y="40"/>
                    </a:lnTo>
                    <a:lnTo>
                      <a:pt x="14" y="44"/>
                    </a:lnTo>
                    <a:lnTo>
                      <a:pt x="12" y="48"/>
                    </a:lnTo>
                    <a:lnTo>
                      <a:pt x="8" y="54"/>
                    </a:lnTo>
                    <a:lnTo>
                      <a:pt x="6" y="64"/>
                    </a:lnTo>
                    <a:lnTo>
                      <a:pt x="4" y="80"/>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188" name="Freeform 353"/>
              <p:cNvSpPr>
                <a:spLocks/>
              </p:cNvSpPr>
              <p:nvPr/>
            </p:nvSpPr>
            <p:spPr bwMode="gray">
              <a:xfrm>
                <a:off x="3249" y="1641"/>
                <a:ext cx="459" cy="334"/>
              </a:xfrm>
              <a:custGeom>
                <a:avLst/>
                <a:gdLst>
                  <a:gd name="T0" fmla="*/ 32 w 232"/>
                  <a:gd name="T1" fmla="*/ 76 h 186"/>
                  <a:gd name="T2" fmla="*/ 44 w 232"/>
                  <a:gd name="T3" fmla="*/ 74 h 186"/>
                  <a:gd name="T4" fmla="*/ 46 w 232"/>
                  <a:gd name="T5" fmla="*/ 78 h 186"/>
                  <a:gd name="T6" fmla="*/ 36 w 232"/>
                  <a:gd name="T7" fmla="*/ 86 h 186"/>
                  <a:gd name="T8" fmla="*/ 24 w 232"/>
                  <a:gd name="T9" fmla="*/ 86 h 186"/>
                  <a:gd name="T10" fmla="*/ 10 w 232"/>
                  <a:gd name="T11" fmla="*/ 88 h 186"/>
                  <a:gd name="T12" fmla="*/ 8 w 232"/>
                  <a:gd name="T13" fmla="*/ 100 h 186"/>
                  <a:gd name="T14" fmla="*/ 20 w 232"/>
                  <a:gd name="T15" fmla="*/ 104 h 186"/>
                  <a:gd name="T16" fmla="*/ 54 w 232"/>
                  <a:gd name="T17" fmla="*/ 104 h 186"/>
                  <a:gd name="T18" fmla="*/ 86 w 232"/>
                  <a:gd name="T19" fmla="*/ 114 h 186"/>
                  <a:gd name="T20" fmla="*/ 86 w 232"/>
                  <a:gd name="T21" fmla="*/ 124 h 186"/>
                  <a:gd name="T22" fmla="*/ 76 w 232"/>
                  <a:gd name="T23" fmla="*/ 132 h 186"/>
                  <a:gd name="T24" fmla="*/ 64 w 232"/>
                  <a:gd name="T25" fmla="*/ 128 h 186"/>
                  <a:gd name="T26" fmla="*/ 42 w 232"/>
                  <a:gd name="T27" fmla="*/ 132 h 186"/>
                  <a:gd name="T28" fmla="*/ 32 w 232"/>
                  <a:gd name="T29" fmla="*/ 130 h 186"/>
                  <a:gd name="T30" fmla="*/ 22 w 232"/>
                  <a:gd name="T31" fmla="*/ 138 h 186"/>
                  <a:gd name="T32" fmla="*/ 24 w 232"/>
                  <a:gd name="T33" fmla="*/ 148 h 186"/>
                  <a:gd name="T34" fmla="*/ 48 w 232"/>
                  <a:gd name="T35" fmla="*/ 160 h 186"/>
                  <a:gd name="T36" fmla="*/ 62 w 232"/>
                  <a:gd name="T37" fmla="*/ 168 h 186"/>
                  <a:gd name="T38" fmla="*/ 76 w 232"/>
                  <a:gd name="T39" fmla="*/ 184 h 186"/>
                  <a:gd name="T40" fmla="*/ 146 w 232"/>
                  <a:gd name="T41" fmla="*/ 162 h 186"/>
                  <a:gd name="T42" fmla="*/ 160 w 232"/>
                  <a:gd name="T43" fmla="*/ 162 h 186"/>
                  <a:gd name="T44" fmla="*/ 176 w 232"/>
                  <a:gd name="T45" fmla="*/ 170 h 186"/>
                  <a:gd name="T46" fmla="*/ 184 w 232"/>
                  <a:gd name="T47" fmla="*/ 170 h 186"/>
                  <a:gd name="T48" fmla="*/ 190 w 232"/>
                  <a:gd name="T49" fmla="*/ 170 h 186"/>
                  <a:gd name="T50" fmla="*/ 202 w 232"/>
                  <a:gd name="T51" fmla="*/ 168 h 186"/>
                  <a:gd name="T52" fmla="*/ 210 w 232"/>
                  <a:gd name="T53" fmla="*/ 160 h 186"/>
                  <a:gd name="T54" fmla="*/ 208 w 232"/>
                  <a:gd name="T55" fmla="*/ 154 h 186"/>
                  <a:gd name="T56" fmla="*/ 196 w 232"/>
                  <a:gd name="T57" fmla="*/ 152 h 186"/>
                  <a:gd name="T58" fmla="*/ 196 w 232"/>
                  <a:gd name="T59" fmla="*/ 146 h 186"/>
                  <a:gd name="T60" fmla="*/ 208 w 232"/>
                  <a:gd name="T61" fmla="*/ 142 h 186"/>
                  <a:gd name="T62" fmla="*/ 226 w 232"/>
                  <a:gd name="T63" fmla="*/ 142 h 186"/>
                  <a:gd name="T64" fmla="*/ 232 w 232"/>
                  <a:gd name="T65" fmla="*/ 138 h 186"/>
                  <a:gd name="T66" fmla="*/ 226 w 232"/>
                  <a:gd name="T67" fmla="*/ 126 h 186"/>
                  <a:gd name="T68" fmla="*/ 202 w 232"/>
                  <a:gd name="T69" fmla="*/ 116 h 186"/>
                  <a:gd name="T70" fmla="*/ 174 w 232"/>
                  <a:gd name="T71" fmla="*/ 78 h 186"/>
                  <a:gd name="T72" fmla="*/ 166 w 232"/>
                  <a:gd name="T73" fmla="*/ 28 h 186"/>
                  <a:gd name="T74" fmla="*/ 148 w 232"/>
                  <a:gd name="T75" fmla="*/ 20 h 186"/>
                  <a:gd name="T76" fmla="*/ 140 w 232"/>
                  <a:gd name="T77" fmla="*/ 36 h 186"/>
                  <a:gd name="T78" fmla="*/ 124 w 232"/>
                  <a:gd name="T79" fmla="*/ 22 h 186"/>
                  <a:gd name="T80" fmla="*/ 116 w 232"/>
                  <a:gd name="T81" fmla="*/ 18 h 186"/>
                  <a:gd name="T82" fmla="*/ 106 w 232"/>
                  <a:gd name="T83" fmla="*/ 30 h 186"/>
                  <a:gd name="T84" fmla="*/ 96 w 232"/>
                  <a:gd name="T85" fmla="*/ 20 h 186"/>
                  <a:gd name="T86" fmla="*/ 86 w 232"/>
                  <a:gd name="T87" fmla="*/ 6 h 186"/>
                  <a:gd name="T88" fmla="*/ 80 w 232"/>
                  <a:gd name="T89" fmla="*/ 16 h 186"/>
                  <a:gd name="T90" fmla="*/ 78 w 232"/>
                  <a:gd name="T91" fmla="*/ 32 h 186"/>
                  <a:gd name="T92" fmla="*/ 66 w 232"/>
                  <a:gd name="T93" fmla="*/ 32 h 186"/>
                  <a:gd name="T94" fmla="*/ 62 w 232"/>
                  <a:gd name="T95" fmla="*/ 14 h 186"/>
                  <a:gd name="T96" fmla="*/ 64 w 232"/>
                  <a:gd name="T97" fmla="*/ 4 h 186"/>
                  <a:gd name="T98" fmla="*/ 54 w 232"/>
                  <a:gd name="T99" fmla="*/ 0 h 186"/>
                  <a:gd name="T100" fmla="*/ 14 w 232"/>
                  <a:gd name="T101" fmla="*/ 24 h 186"/>
                  <a:gd name="T102" fmla="*/ 8 w 232"/>
                  <a:gd name="T103" fmla="*/ 44 h 186"/>
                  <a:gd name="T104" fmla="*/ 2 w 232"/>
                  <a:gd name="T105" fmla="*/ 56 h 186"/>
                  <a:gd name="T106" fmla="*/ 0 w 232"/>
                  <a:gd name="T107" fmla="*/ 64 h 186"/>
                  <a:gd name="T108" fmla="*/ 10 w 232"/>
                  <a:gd name="T109" fmla="*/ 74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2"/>
                  <a:gd name="T166" fmla="*/ 0 h 186"/>
                  <a:gd name="T167" fmla="*/ 232 w 232"/>
                  <a:gd name="T168" fmla="*/ 186 h 1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2" h="186">
                    <a:moveTo>
                      <a:pt x="24" y="74"/>
                    </a:moveTo>
                    <a:lnTo>
                      <a:pt x="24" y="76"/>
                    </a:lnTo>
                    <a:lnTo>
                      <a:pt x="28" y="76"/>
                    </a:lnTo>
                    <a:lnTo>
                      <a:pt x="32" y="76"/>
                    </a:lnTo>
                    <a:lnTo>
                      <a:pt x="36" y="76"/>
                    </a:lnTo>
                    <a:lnTo>
                      <a:pt x="40" y="76"/>
                    </a:lnTo>
                    <a:lnTo>
                      <a:pt x="42" y="74"/>
                    </a:lnTo>
                    <a:lnTo>
                      <a:pt x="44" y="74"/>
                    </a:lnTo>
                    <a:lnTo>
                      <a:pt x="46" y="74"/>
                    </a:lnTo>
                    <a:lnTo>
                      <a:pt x="46" y="76"/>
                    </a:lnTo>
                    <a:lnTo>
                      <a:pt x="46" y="78"/>
                    </a:lnTo>
                    <a:lnTo>
                      <a:pt x="46" y="80"/>
                    </a:lnTo>
                    <a:lnTo>
                      <a:pt x="44" y="84"/>
                    </a:lnTo>
                    <a:lnTo>
                      <a:pt x="42" y="86"/>
                    </a:lnTo>
                    <a:lnTo>
                      <a:pt x="36" y="86"/>
                    </a:lnTo>
                    <a:lnTo>
                      <a:pt x="30" y="88"/>
                    </a:lnTo>
                    <a:lnTo>
                      <a:pt x="28" y="88"/>
                    </a:lnTo>
                    <a:lnTo>
                      <a:pt x="26" y="86"/>
                    </a:lnTo>
                    <a:lnTo>
                      <a:pt x="24" y="86"/>
                    </a:lnTo>
                    <a:lnTo>
                      <a:pt x="20" y="86"/>
                    </a:lnTo>
                    <a:lnTo>
                      <a:pt x="16" y="86"/>
                    </a:lnTo>
                    <a:lnTo>
                      <a:pt x="14" y="86"/>
                    </a:lnTo>
                    <a:lnTo>
                      <a:pt x="10" y="88"/>
                    </a:lnTo>
                    <a:lnTo>
                      <a:pt x="8" y="90"/>
                    </a:lnTo>
                    <a:lnTo>
                      <a:pt x="8" y="94"/>
                    </a:lnTo>
                    <a:lnTo>
                      <a:pt x="8" y="100"/>
                    </a:lnTo>
                    <a:lnTo>
                      <a:pt x="8" y="102"/>
                    </a:lnTo>
                    <a:lnTo>
                      <a:pt x="10" y="102"/>
                    </a:lnTo>
                    <a:lnTo>
                      <a:pt x="14" y="104"/>
                    </a:lnTo>
                    <a:lnTo>
                      <a:pt x="20" y="104"/>
                    </a:lnTo>
                    <a:lnTo>
                      <a:pt x="26" y="106"/>
                    </a:lnTo>
                    <a:lnTo>
                      <a:pt x="36" y="106"/>
                    </a:lnTo>
                    <a:lnTo>
                      <a:pt x="42" y="104"/>
                    </a:lnTo>
                    <a:lnTo>
                      <a:pt x="54" y="104"/>
                    </a:lnTo>
                    <a:lnTo>
                      <a:pt x="68" y="104"/>
                    </a:lnTo>
                    <a:lnTo>
                      <a:pt x="80" y="106"/>
                    </a:lnTo>
                    <a:lnTo>
                      <a:pt x="86" y="112"/>
                    </a:lnTo>
                    <a:lnTo>
                      <a:pt x="86" y="114"/>
                    </a:lnTo>
                    <a:lnTo>
                      <a:pt x="86" y="118"/>
                    </a:lnTo>
                    <a:lnTo>
                      <a:pt x="86" y="122"/>
                    </a:lnTo>
                    <a:lnTo>
                      <a:pt x="86" y="124"/>
                    </a:lnTo>
                    <a:lnTo>
                      <a:pt x="84" y="128"/>
                    </a:lnTo>
                    <a:lnTo>
                      <a:pt x="82" y="130"/>
                    </a:lnTo>
                    <a:lnTo>
                      <a:pt x="80" y="132"/>
                    </a:lnTo>
                    <a:lnTo>
                      <a:pt x="76" y="132"/>
                    </a:lnTo>
                    <a:lnTo>
                      <a:pt x="70" y="130"/>
                    </a:lnTo>
                    <a:lnTo>
                      <a:pt x="68" y="128"/>
                    </a:lnTo>
                    <a:lnTo>
                      <a:pt x="64" y="128"/>
                    </a:lnTo>
                    <a:lnTo>
                      <a:pt x="60" y="128"/>
                    </a:lnTo>
                    <a:lnTo>
                      <a:pt x="56" y="128"/>
                    </a:lnTo>
                    <a:lnTo>
                      <a:pt x="50" y="130"/>
                    </a:lnTo>
                    <a:lnTo>
                      <a:pt x="42" y="132"/>
                    </a:lnTo>
                    <a:lnTo>
                      <a:pt x="40" y="132"/>
                    </a:lnTo>
                    <a:lnTo>
                      <a:pt x="38" y="130"/>
                    </a:lnTo>
                    <a:lnTo>
                      <a:pt x="36" y="130"/>
                    </a:lnTo>
                    <a:lnTo>
                      <a:pt x="32" y="130"/>
                    </a:lnTo>
                    <a:lnTo>
                      <a:pt x="30" y="130"/>
                    </a:lnTo>
                    <a:lnTo>
                      <a:pt x="26" y="132"/>
                    </a:lnTo>
                    <a:lnTo>
                      <a:pt x="24" y="134"/>
                    </a:lnTo>
                    <a:lnTo>
                      <a:pt x="22" y="138"/>
                    </a:lnTo>
                    <a:lnTo>
                      <a:pt x="20" y="142"/>
                    </a:lnTo>
                    <a:lnTo>
                      <a:pt x="20" y="144"/>
                    </a:lnTo>
                    <a:lnTo>
                      <a:pt x="22" y="146"/>
                    </a:lnTo>
                    <a:lnTo>
                      <a:pt x="24" y="148"/>
                    </a:lnTo>
                    <a:lnTo>
                      <a:pt x="26" y="152"/>
                    </a:lnTo>
                    <a:lnTo>
                      <a:pt x="32" y="154"/>
                    </a:lnTo>
                    <a:lnTo>
                      <a:pt x="40" y="158"/>
                    </a:lnTo>
                    <a:lnTo>
                      <a:pt x="48" y="160"/>
                    </a:lnTo>
                    <a:lnTo>
                      <a:pt x="50" y="162"/>
                    </a:lnTo>
                    <a:lnTo>
                      <a:pt x="52" y="162"/>
                    </a:lnTo>
                    <a:lnTo>
                      <a:pt x="58" y="166"/>
                    </a:lnTo>
                    <a:lnTo>
                      <a:pt x="62" y="168"/>
                    </a:lnTo>
                    <a:lnTo>
                      <a:pt x="66" y="174"/>
                    </a:lnTo>
                    <a:lnTo>
                      <a:pt x="68" y="178"/>
                    </a:lnTo>
                    <a:lnTo>
                      <a:pt x="70" y="186"/>
                    </a:lnTo>
                    <a:lnTo>
                      <a:pt x="76" y="184"/>
                    </a:lnTo>
                    <a:lnTo>
                      <a:pt x="90" y="182"/>
                    </a:lnTo>
                    <a:lnTo>
                      <a:pt x="110" y="178"/>
                    </a:lnTo>
                    <a:lnTo>
                      <a:pt x="130" y="170"/>
                    </a:lnTo>
                    <a:lnTo>
                      <a:pt x="146" y="162"/>
                    </a:lnTo>
                    <a:lnTo>
                      <a:pt x="148" y="162"/>
                    </a:lnTo>
                    <a:lnTo>
                      <a:pt x="150" y="162"/>
                    </a:lnTo>
                    <a:lnTo>
                      <a:pt x="154" y="162"/>
                    </a:lnTo>
                    <a:lnTo>
                      <a:pt x="160" y="162"/>
                    </a:lnTo>
                    <a:lnTo>
                      <a:pt x="164" y="162"/>
                    </a:lnTo>
                    <a:lnTo>
                      <a:pt x="170" y="164"/>
                    </a:lnTo>
                    <a:lnTo>
                      <a:pt x="174" y="168"/>
                    </a:lnTo>
                    <a:lnTo>
                      <a:pt x="176" y="170"/>
                    </a:lnTo>
                    <a:lnTo>
                      <a:pt x="178" y="172"/>
                    </a:lnTo>
                    <a:lnTo>
                      <a:pt x="180" y="172"/>
                    </a:lnTo>
                    <a:lnTo>
                      <a:pt x="182" y="172"/>
                    </a:lnTo>
                    <a:lnTo>
                      <a:pt x="184" y="170"/>
                    </a:lnTo>
                    <a:lnTo>
                      <a:pt x="186" y="168"/>
                    </a:lnTo>
                    <a:lnTo>
                      <a:pt x="188" y="168"/>
                    </a:lnTo>
                    <a:lnTo>
                      <a:pt x="190" y="170"/>
                    </a:lnTo>
                    <a:lnTo>
                      <a:pt x="192" y="172"/>
                    </a:lnTo>
                    <a:lnTo>
                      <a:pt x="194" y="172"/>
                    </a:lnTo>
                    <a:lnTo>
                      <a:pt x="198" y="170"/>
                    </a:lnTo>
                    <a:lnTo>
                      <a:pt x="202" y="168"/>
                    </a:lnTo>
                    <a:lnTo>
                      <a:pt x="208" y="164"/>
                    </a:lnTo>
                    <a:lnTo>
                      <a:pt x="210" y="162"/>
                    </a:lnTo>
                    <a:lnTo>
                      <a:pt x="210" y="160"/>
                    </a:lnTo>
                    <a:lnTo>
                      <a:pt x="210" y="158"/>
                    </a:lnTo>
                    <a:lnTo>
                      <a:pt x="210" y="156"/>
                    </a:lnTo>
                    <a:lnTo>
                      <a:pt x="208" y="154"/>
                    </a:lnTo>
                    <a:lnTo>
                      <a:pt x="204" y="154"/>
                    </a:lnTo>
                    <a:lnTo>
                      <a:pt x="198" y="154"/>
                    </a:lnTo>
                    <a:lnTo>
                      <a:pt x="198" y="152"/>
                    </a:lnTo>
                    <a:lnTo>
                      <a:pt x="196" y="152"/>
                    </a:lnTo>
                    <a:lnTo>
                      <a:pt x="194" y="150"/>
                    </a:lnTo>
                    <a:lnTo>
                      <a:pt x="194" y="148"/>
                    </a:lnTo>
                    <a:lnTo>
                      <a:pt x="196" y="146"/>
                    </a:lnTo>
                    <a:lnTo>
                      <a:pt x="200" y="144"/>
                    </a:lnTo>
                    <a:lnTo>
                      <a:pt x="204" y="144"/>
                    </a:lnTo>
                    <a:lnTo>
                      <a:pt x="208" y="142"/>
                    </a:lnTo>
                    <a:lnTo>
                      <a:pt x="212" y="142"/>
                    </a:lnTo>
                    <a:lnTo>
                      <a:pt x="218" y="140"/>
                    </a:lnTo>
                    <a:lnTo>
                      <a:pt x="222" y="142"/>
                    </a:lnTo>
                    <a:lnTo>
                      <a:pt x="226" y="142"/>
                    </a:lnTo>
                    <a:lnTo>
                      <a:pt x="228" y="142"/>
                    </a:lnTo>
                    <a:lnTo>
                      <a:pt x="230" y="140"/>
                    </a:lnTo>
                    <a:lnTo>
                      <a:pt x="232" y="138"/>
                    </a:lnTo>
                    <a:lnTo>
                      <a:pt x="232" y="134"/>
                    </a:lnTo>
                    <a:lnTo>
                      <a:pt x="232" y="132"/>
                    </a:lnTo>
                    <a:lnTo>
                      <a:pt x="230" y="128"/>
                    </a:lnTo>
                    <a:lnTo>
                      <a:pt x="226" y="126"/>
                    </a:lnTo>
                    <a:lnTo>
                      <a:pt x="220" y="124"/>
                    </a:lnTo>
                    <a:lnTo>
                      <a:pt x="216" y="122"/>
                    </a:lnTo>
                    <a:lnTo>
                      <a:pt x="210" y="118"/>
                    </a:lnTo>
                    <a:lnTo>
                      <a:pt x="202" y="116"/>
                    </a:lnTo>
                    <a:lnTo>
                      <a:pt x="186" y="114"/>
                    </a:lnTo>
                    <a:lnTo>
                      <a:pt x="184" y="110"/>
                    </a:lnTo>
                    <a:lnTo>
                      <a:pt x="178" y="98"/>
                    </a:lnTo>
                    <a:lnTo>
                      <a:pt x="174" y="78"/>
                    </a:lnTo>
                    <a:lnTo>
                      <a:pt x="174" y="52"/>
                    </a:lnTo>
                    <a:lnTo>
                      <a:pt x="172" y="48"/>
                    </a:lnTo>
                    <a:lnTo>
                      <a:pt x="170" y="38"/>
                    </a:lnTo>
                    <a:lnTo>
                      <a:pt x="166" y="28"/>
                    </a:lnTo>
                    <a:lnTo>
                      <a:pt x="160" y="20"/>
                    </a:lnTo>
                    <a:lnTo>
                      <a:pt x="150" y="18"/>
                    </a:lnTo>
                    <a:lnTo>
                      <a:pt x="148" y="20"/>
                    </a:lnTo>
                    <a:lnTo>
                      <a:pt x="146" y="24"/>
                    </a:lnTo>
                    <a:lnTo>
                      <a:pt x="142" y="28"/>
                    </a:lnTo>
                    <a:lnTo>
                      <a:pt x="140" y="32"/>
                    </a:lnTo>
                    <a:lnTo>
                      <a:pt x="140" y="36"/>
                    </a:lnTo>
                    <a:lnTo>
                      <a:pt x="140" y="42"/>
                    </a:lnTo>
                    <a:lnTo>
                      <a:pt x="126" y="24"/>
                    </a:lnTo>
                    <a:lnTo>
                      <a:pt x="126" y="22"/>
                    </a:lnTo>
                    <a:lnTo>
                      <a:pt x="124" y="22"/>
                    </a:lnTo>
                    <a:lnTo>
                      <a:pt x="122" y="20"/>
                    </a:lnTo>
                    <a:lnTo>
                      <a:pt x="120" y="18"/>
                    </a:lnTo>
                    <a:lnTo>
                      <a:pt x="118" y="16"/>
                    </a:lnTo>
                    <a:lnTo>
                      <a:pt x="116" y="18"/>
                    </a:lnTo>
                    <a:lnTo>
                      <a:pt x="112" y="20"/>
                    </a:lnTo>
                    <a:lnTo>
                      <a:pt x="110" y="24"/>
                    </a:lnTo>
                    <a:lnTo>
                      <a:pt x="108" y="28"/>
                    </a:lnTo>
                    <a:lnTo>
                      <a:pt x="106" y="30"/>
                    </a:lnTo>
                    <a:lnTo>
                      <a:pt x="104" y="32"/>
                    </a:lnTo>
                    <a:lnTo>
                      <a:pt x="100" y="30"/>
                    </a:lnTo>
                    <a:lnTo>
                      <a:pt x="98" y="26"/>
                    </a:lnTo>
                    <a:lnTo>
                      <a:pt x="96" y="20"/>
                    </a:lnTo>
                    <a:lnTo>
                      <a:pt x="94" y="16"/>
                    </a:lnTo>
                    <a:lnTo>
                      <a:pt x="90" y="12"/>
                    </a:lnTo>
                    <a:lnTo>
                      <a:pt x="88" y="8"/>
                    </a:lnTo>
                    <a:lnTo>
                      <a:pt x="86" y="6"/>
                    </a:lnTo>
                    <a:lnTo>
                      <a:pt x="84" y="6"/>
                    </a:lnTo>
                    <a:lnTo>
                      <a:pt x="82" y="8"/>
                    </a:lnTo>
                    <a:lnTo>
                      <a:pt x="80" y="10"/>
                    </a:lnTo>
                    <a:lnTo>
                      <a:pt x="80" y="16"/>
                    </a:lnTo>
                    <a:lnTo>
                      <a:pt x="80" y="20"/>
                    </a:lnTo>
                    <a:lnTo>
                      <a:pt x="80" y="24"/>
                    </a:lnTo>
                    <a:lnTo>
                      <a:pt x="80" y="28"/>
                    </a:lnTo>
                    <a:lnTo>
                      <a:pt x="78" y="32"/>
                    </a:lnTo>
                    <a:lnTo>
                      <a:pt x="76" y="34"/>
                    </a:lnTo>
                    <a:lnTo>
                      <a:pt x="74" y="34"/>
                    </a:lnTo>
                    <a:lnTo>
                      <a:pt x="70" y="34"/>
                    </a:lnTo>
                    <a:lnTo>
                      <a:pt x="66" y="32"/>
                    </a:lnTo>
                    <a:lnTo>
                      <a:pt x="64" y="28"/>
                    </a:lnTo>
                    <a:lnTo>
                      <a:pt x="62" y="24"/>
                    </a:lnTo>
                    <a:lnTo>
                      <a:pt x="62" y="18"/>
                    </a:lnTo>
                    <a:lnTo>
                      <a:pt x="62" y="14"/>
                    </a:lnTo>
                    <a:lnTo>
                      <a:pt x="64" y="10"/>
                    </a:lnTo>
                    <a:lnTo>
                      <a:pt x="64" y="6"/>
                    </a:lnTo>
                    <a:lnTo>
                      <a:pt x="64" y="4"/>
                    </a:lnTo>
                    <a:lnTo>
                      <a:pt x="62" y="2"/>
                    </a:lnTo>
                    <a:lnTo>
                      <a:pt x="60" y="0"/>
                    </a:lnTo>
                    <a:lnTo>
                      <a:pt x="58" y="0"/>
                    </a:lnTo>
                    <a:lnTo>
                      <a:pt x="54" y="0"/>
                    </a:lnTo>
                    <a:lnTo>
                      <a:pt x="50" y="2"/>
                    </a:lnTo>
                    <a:lnTo>
                      <a:pt x="40" y="8"/>
                    </a:lnTo>
                    <a:lnTo>
                      <a:pt x="26" y="16"/>
                    </a:lnTo>
                    <a:lnTo>
                      <a:pt x="14" y="24"/>
                    </a:lnTo>
                    <a:lnTo>
                      <a:pt x="8" y="36"/>
                    </a:lnTo>
                    <a:lnTo>
                      <a:pt x="8" y="40"/>
                    </a:lnTo>
                    <a:lnTo>
                      <a:pt x="8" y="44"/>
                    </a:lnTo>
                    <a:lnTo>
                      <a:pt x="6" y="48"/>
                    </a:lnTo>
                    <a:lnTo>
                      <a:pt x="6" y="52"/>
                    </a:lnTo>
                    <a:lnTo>
                      <a:pt x="2" y="56"/>
                    </a:lnTo>
                    <a:lnTo>
                      <a:pt x="2" y="58"/>
                    </a:lnTo>
                    <a:lnTo>
                      <a:pt x="0" y="60"/>
                    </a:lnTo>
                    <a:lnTo>
                      <a:pt x="0" y="62"/>
                    </a:lnTo>
                    <a:lnTo>
                      <a:pt x="0" y="64"/>
                    </a:lnTo>
                    <a:lnTo>
                      <a:pt x="0" y="68"/>
                    </a:lnTo>
                    <a:lnTo>
                      <a:pt x="2" y="70"/>
                    </a:lnTo>
                    <a:lnTo>
                      <a:pt x="6" y="72"/>
                    </a:lnTo>
                    <a:lnTo>
                      <a:pt x="10" y="74"/>
                    </a:lnTo>
                    <a:lnTo>
                      <a:pt x="16" y="74"/>
                    </a:lnTo>
                    <a:lnTo>
                      <a:pt x="24" y="74"/>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189" name="Freeform 354"/>
              <p:cNvSpPr>
                <a:spLocks/>
              </p:cNvSpPr>
              <p:nvPr/>
            </p:nvSpPr>
            <p:spPr bwMode="gray">
              <a:xfrm>
                <a:off x="3265" y="1258"/>
                <a:ext cx="234" cy="161"/>
              </a:xfrm>
              <a:custGeom>
                <a:avLst/>
                <a:gdLst>
                  <a:gd name="T0" fmla="*/ 58 w 118"/>
                  <a:gd name="T1" fmla="*/ 22 h 90"/>
                  <a:gd name="T2" fmla="*/ 44 w 118"/>
                  <a:gd name="T3" fmla="*/ 40 h 90"/>
                  <a:gd name="T4" fmla="*/ 26 w 118"/>
                  <a:gd name="T5" fmla="*/ 60 h 90"/>
                  <a:gd name="T6" fmla="*/ 14 w 118"/>
                  <a:gd name="T7" fmla="*/ 66 h 90"/>
                  <a:gd name="T8" fmla="*/ 8 w 118"/>
                  <a:gd name="T9" fmla="*/ 68 h 90"/>
                  <a:gd name="T10" fmla="*/ 2 w 118"/>
                  <a:gd name="T11" fmla="*/ 68 h 90"/>
                  <a:gd name="T12" fmla="*/ 0 w 118"/>
                  <a:gd name="T13" fmla="*/ 72 h 90"/>
                  <a:gd name="T14" fmla="*/ 2 w 118"/>
                  <a:gd name="T15" fmla="*/ 76 h 90"/>
                  <a:gd name="T16" fmla="*/ 10 w 118"/>
                  <a:gd name="T17" fmla="*/ 84 h 90"/>
                  <a:gd name="T18" fmla="*/ 28 w 118"/>
                  <a:gd name="T19" fmla="*/ 90 h 90"/>
                  <a:gd name="T20" fmla="*/ 40 w 118"/>
                  <a:gd name="T21" fmla="*/ 86 h 90"/>
                  <a:gd name="T22" fmla="*/ 44 w 118"/>
                  <a:gd name="T23" fmla="*/ 88 h 90"/>
                  <a:gd name="T24" fmla="*/ 50 w 118"/>
                  <a:gd name="T25" fmla="*/ 90 h 90"/>
                  <a:gd name="T26" fmla="*/ 58 w 118"/>
                  <a:gd name="T27" fmla="*/ 88 h 90"/>
                  <a:gd name="T28" fmla="*/ 62 w 118"/>
                  <a:gd name="T29" fmla="*/ 82 h 90"/>
                  <a:gd name="T30" fmla="*/ 70 w 118"/>
                  <a:gd name="T31" fmla="*/ 74 h 90"/>
                  <a:gd name="T32" fmla="*/ 76 w 118"/>
                  <a:gd name="T33" fmla="*/ 64 h 90"/>
                  <a:gd name="T34" fmla="*/ 78 w 118"/>
                  <a:gd name="T35" fmla="*/ 58 h 90"/>
                  <a:gd name="T36" fmla="*/ 84 w 118"/>
                  <a:gd name="T37" fmla="*/ 62 h 90"/>
                  <a:gd name="T38" fmla="*/ 92 w 118"/>
                  <a:gd name="T39" fmla="*/ 64 h 90"/>
                  <a:gd name="T40" fmla="*/ 102 w 118"/>
                  <a:gd name="T41" fmla="*/ 56 h 90"/>
                  <a:gd name="T42" fmla="*/ 104 w 118"/>
                  <a:gd name="T43" fmla="*/ 54 h 90"/>
                  <a:gd name="T44" fmla="*/ 106 w 118"/>
                  <a:gd name="T45" fmla="*/ 48 h 90"/>
                  <a:gd name="T46" fmla="*/ 106 w 118"/>
                  <a:gd name="T47" fmla="*/ 44 h 90"/>
                  <a:gd name="T48" fmla="*/ 104 w 118"/>
                  <a:gd name="T49" fmla="*/ 42 h 90"/>
                  <a:gd name="T50" fmla="*/ 106 w 118"/>
                  <a:gd name="T51" fmla="*/ 38 h 90"/>
                  <a:gd name="T52" fmla="*/ 110 w 118"/>
                  <a:gd name="T53" fmla="*/ 30 h 90"/>
                  <a:gd name="T54" fmla="*/ 108 w 118"/>
                  <a:gd name="T55" fmla="*/ 26 h 90"/>
                  <a:gd name="T56" fmla="*/ 108 w 118"/>
                  <a:gd name="T57" fmla="*/ 22 h 90"/>
                  <a:gd name="T58" fmla="*/ 112 w 118"/>
                  <a:gd name="T59" fmla="*/ 16 h 90"/>
                  <a:gd name="T60" fmla="*/ 116 w 118"/>
                  <a:gd name="T61" fmla="*/ 14 h 90"/>
                  <a:gd name="T62" fmla="*/ 116 w 118"/>
                  <a:gd name="T63" fmla="*/ 12 h 90"/>
                  <a:gd name="T64" fmla="*/ 110 w 118"/>
                  <a:gd name="T65" fmla="*/ 6 h 90"/>
                  <a:gd name="T66" fmla="*/ 104 w 118"/>
                  <a:gd name="T67" fmla="*/ 2 h 90"/>
                  <a:gd name="T68" fmla="*/ 100 w 118"/>
                  <a:gd name="T69" fmla="*/ 0 h 90"/>
                  <a:gd name="T70" fmla="*/ 84 w 118"/>
                  <a:gd name="T71" fmla="*/ 12 h 90"/>
                  <a:gd name="T72" fmla="*/ 76 w 118"/>
                  <a:gd name="T73" fmla="*/ 12 h 90"/>
                  <a:gd name="T74" fmla="*/ 64 w 118"/>
                  <a:gd name="T75" fmla="*/ 16 h 90"/>
                  <a:gd name="T76" fmla="*/ 60 w 118"/>
                  <a:gd name="T77" fmla="*/ 20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8"/>
                  <a:gd name="T118" fmla="*/ 0 h 90"/>
                  <a:gd name="T119" fmla="*/ 118 w 118"/>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8" h="90">
                    <a:moveTo>
                      <a:pt x="60" y="20"/>
                    </a:moveTo>
                    <a:lnTo>
                      <a:pt x="58" y="22"/>
                    </a:lnTo>
                    <a:lnTo>
                      <a:pt x="52" y="30"/>
                    </a:lnTo>
                    <a:lnTo>
                      <a:pt x="44" y="40"/>
                    </a:lnTo>
                    <a:lnTo>
                      <a:pt x="36" y="52"/>
                    </a:lnTo>
                    <a:lnTo>
                      <a:pt x="26" y="60"/>
                    </a:lnTo>
                    <a:lnTo>
                      <a:pt x="18" y="66"/>
                    </a:lnTo>
                    <a:lnTo>
                      <a:pt x="14" y="66"/>
                    </a:lnTo>
                    <a:lnTo>
                      <a:pt x="12" y="68"/>
                    </a:lnTo>
                    <a:lnTo>
                      <a:pt x="8" y="68"/>
                    </a:lnTo>
                    <a:lnTo>
                      <a:pt x="4" y="68"/>
                    </a:lnTo>
                    <a:lnTo>
                      <a:pt x="2" y="68"/>
                    </a:lnTo>
                    <a:lnTo>
                      <a:pt x="0" y="70"/>
                    </a:lnTo>
                    <a:lnTo>
                      <a:pt x="0" y="72"/>
                    </a:lnTo>
                    <a:lnTo>
                      <a:pt x="0" y="74"/>
                    </a:lnTo>
                    <a:lnTo>
                      <a:pt x="2" y="76"/>
                    </a:lnTo>
                    <a:lnTo>
                      <a:pt x="6" y="82"/>
                    </a:lnTo>
                    <a:lnTo>
                      <a:pt x="10" y="84"/>
                    </a:lnTo>
                    <a:lnTo>
                      <a:pt x="18" y="88"/>
                    </a:lnTo>
                    <a:lnTo>
                      <a:pt x="28" y="90"/>
                    </a:lnTo>
                    <a:lnTo>
                      <a:pt x="40" y="84"/>
                    </a:lnTo>
                    <a:lnTo>
                      <a:pt x="40" y="86"/>
                    </a:lnTo>
                    <a:lnTo>
                      <a:pt x="42" y="86"/>
                    </a:lnTo>
                    <a:lnTo>
                      <a:pt x="44" y="88"/>
                    </a:lnTo>
                    <a:lnTo>
                      <a:pt x="46" y="90"/>
                    </a:lnTo>
                    <a:lnTo>
                      <a:pt x="50" y="90"/>
                    </a:lnTo>
                    <a:lnTo>
                      <a:pt x="56" y="88"/>
                    </a:lnTo>
                    <a:lnTo>
                      <a:pt x="58" y="88"/>
                    </a:lnTo>
                    <a:lnTo>
                      <a:pt x="60" y="86"/>
                    </a:lnTo>
                    <a:lnTo>
                      <a:pt x="62" y="82"/>
                    </a:lnTo>
                    <a:lnTo>
                      <a:pt x="66" y="78"/>
                    </a:lnTo>
                    <a:lnTo>
                      <a:pt x="70" y="74"/>
                    </a:lnTo>
                    <a:lnTo>
                      <a:pt x="72" y="68"/>
                    </a:lnTo>
                    <a:lnTo>
                      <a:pt x="76" y="64"/>
                    </a:lnTo>
                    <a:lnTo>
                      <a:pt x="78" y="58"/>
                    </a:lnTo>
                    <a:lnTo>
                      <a:pt x="80" y="60"/>
                    </a:lnTo>
                    <a:lnTo>
                      <a:pt x="84" y="62"/>
                    </a:lnTo>
                    <a:lnTo>
                      <a:pt x="88" y="64"/>
                    </a:lnTo>
                    <a:lnTo>
                      <a:pt x="92" y="64"/>
                    </a:lnTo>
                    <a:lnTo>
                      <a:pt x="98" y="62"/>
                    </a:lnTo>
                    <a:lnTo>
                      <a:pt x="102" y="56"/>
                    </a:lnTo>
                    <a:lnTo>
                      <a:pt x="104" y="54"/>
                    </a:lnTo>
                    <a:lnTo>
                      <a:pt x="106" y="52"/>
                    </a:lnTo>
                    <a:lnTo>
                      <a:pt x="106" y="48"/>
                    </a:lnTo>
                    <a:lnTo>
                      <a:pt x="106" y="46"/>
                    </a:lnTo>
                    <a:lnTo>
                      <a:pt x="106" y="44"/>
                    </a:lnTo>
                    <a:lnTo>
                      <a:pt x="102" y="42"/>
                    </a:lnTo>
                    <a:lnTo>
                      <a:pt x="104" y="42"/>
                    </a:lnTo>
                    <a:lnTo>
                      <a:pt x="104" y="40"/>
                    </a:lnTo>
                    <a:lnTo>
                      <a:pt x="106" y="38"/>
                    </a:lnTo>
                    <a:lnTo>
                      <a:pt x="108" y="34"/>
                    </a:lnTo>
                    <a:lnTo>
                      <a:pt x="110" y="30"/>
                    </a:lnTo>
                    <a:lnTo>
                      <a:pt x="110" y="28"/>
                    </a:lnTo>
                    <a:lnTo>
                      <a:pt x="108" y="26"/>
                    </a:lnTo>
                    <a:lnTo>
                      <a:pt x="108" y="22"/>
                    </a:lnTo>
                    <a:lnTo>
                      <a:pt x="110" y="20"/>
                    </a:lnTo>
                    <a:lnTo>
                      <a:pt x="112" y="16"/>
                    </a:lnTo>
                    <a:lnTo>
                      <a:pt x="114" y="14"/>
                    </a:lnTo>
                    <a:lnTo>
                      <a:pt x="116" y="14"/>
                    </a:lnTo>
                    <a:lnTo>
                      <a:pt x="118" y="12"/>
                    </a:lnTo>
                    <a:lnTo>
                      <a:pt x="116" y="12"/>
                    </a:lnTo>
                    <a:lnTo>
                      <a:pt x="114" y="10"/>
                    </a:lnTo>
                    <a:lnTo>
                      <a:pt x="110" y="6"/>
                    </a:lnTo>
                    <a:lnTo>
                      <a:pt x="108" y="4"/>
                    </a:lnTo>
                    <a:lnTo>
                      <a:pt x="104" y="2"/>
                    </a:lnTo>
                    <a:lnTo>
                      <a:pt x="102" y="0"/>
                    </a:lnTo>
                    <a:lnTo>
                      <a:pt x="100" y="0"/>
                    </a:lnTo>
                    <a:lnTo>
                      <a:pt x="86" y="12"/>
                    </a:lnTo>
                    <a:lnTo>
                      <a:pt x="84" y="12"/>
                    </a:lnTo>
                    <a:lnTo>
                      <a:pt x="82" y="12"/>
                    </a:lnTo>
                    <a:lnTo>
                      <a:pt x="76" y="12"/>
                    </a:lnTo>
                    <a:lnTo>
                      <a:pt x="70" y="14"/>
                    </a:lnTo>
                    <a:lnTo>
                      <a:pt x="64" y="16"/>
                    </a:lnTo>
                    <a:lnTo>
                      <a:pt x="60" y="20"/>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190" name="Freeform 355"/>
              <p:cNvSpPr>
                <a:spLocks/>
              </p:cNvSpPr>
              <p:nvPr/>
            </p:nvSpPr>
            <p:spPr bwMode="gray">
              <a:xfrm>
                <a:off x="3487" y="1186"/>
                <a:ext cx="43" cy="50"/>
              </a:xfrm>
              <a:custGeom>
                <a:avLst/>
                <a:gdLst>
                  <a:gd name="T0" fmla="*/ 16 w 22"/>
                  <a:gd name="T1" fmla="*/ 2 h 28"/>
                  <a:gd name="T2" fmla="*/ 14 w 22"/>
                  <a:gd name="T3" fmla="*/ 2 h 28"/>
                  <a:gd name="T4" fmla="*/ 14 w 22"/>
                  <a:gd name="T5" fmla="*/ 2 h 28"/>
                  <a:gd name="T6" fmla="*/ 12 w 22"/>
                  <a:gd name="T7" fmla="*/ 0 h 28"/>
                  <a:gd name="T8" fmla="*/ 10 w 22"/>
                  <a:gd name="T9" fmla="*/ 0 h 28"/>
                  <a:gd name="T10" fmla="*/ 6 w 22"/>
                  <a:gd name="T11" fmla="*/ 0 h 28"/>
                  <a:gd name="T12" fmla="*/ 4 w 22"/>
                  <a:gd name="T13" fmla="*/ 2 h 28"/>
                  <a:gd name="T14" fmla="*/ 2 w 22"/>
                  <a:gd name="T15" fmla="*/ 4 h 28"/>
                  <a:gd name="T16" fmla="*/ 2 w 22"/>
                  <a:gd name="T17" fmla="*/ 8 h 28"/>
                  <a:gd name="T18" fmla="*/ 0 w 22"/>
                  <a:gd name="T19" fmla="*/ 12 h 28"/>
                  <a:gd name="T20" fmla="*/ 2 w 22"/>
                  <a:gd name="T21" fmla="*/ 20 h 28"/>
                  <a:gd name="T22" fmla="*/ 2 w 22"/>
                  <a:gd name="T23" fmla="*/ 20 h 28"/>
                  <a:gd name="T24" fmla="*/ 4 w 22"/>
                  <a:gd name="T25" fmla="*/ 22 h 28"/>
                  <a:gd name="T26" fmla="*/ 6 w 22"/>
                  <a:gd name="T27" fmla="*/ 24 h 28"/>
                  <a:gd name="T28" fmla="*/ 10 w 22"/>
                  <a:gd name="T29" fmla="*/ 26 h 28"/>
                  <a:gd name="T30" fmla="*/ 14 w 22"/>
                  <a:gd name="T31" fmla="*/ 26 h 28"/>
                  <a:gd name="T32" fmla="*/ 16 w 22"/>
                  <a:gd name="T33" fmla="*/ 28 h 28"/>
                  <a:gd name="T34" fmla="*/ 20 w 22"/>
                  <a:gd name="T35" fmla="*/ 26 h 28"/>
                  <a:gd name="T36" fmla="*/ 22 w 22"/>
                  <a:gd name="T37" fmla="*/ 24 h 28"/>
                  <a:gd name="T38" fmla="*/ 22 w 22"/>
                  <a:gd name="T39" fmla="*/ 20 h 28"/>
                  <a:gd name="T40" fmla="*/ 22 w 22"/>
                  <a:gd name="T41" fmla="*/ 14 h 28"/>
                  <a:gd name="T42" fmla="*/ 22 w 22"/>
                  <a:gd name="T43" fmla="*/ 10 h 28"/>
                  <a:gd name="T44" fmla="*/ 20 w 22"/>
                  <a:gd name="T45" fmla="*/ 6 h 28"/>
                  <a:gd name="T46" fmla="*/ 18 w 22"/>
                  <a:gd name="T47" fmla="*/ 4 h 28"/>
                  <a:gd name="T48" fmla="*/ 16 w 22"/>
                  <a:gd name="T49" fmla="*/ 2 h 28"/>
                  <a:gd name="T50" fmla="*/ 16 w 22"/>
                  <a:gd name="T51" fmla="*/ 2 h 28"/>
                  <a:gd name="T52" fmla="*/ 16 w 22"/>
                  <a:gd name="T53" fmla="*/ 2 h 28"/>
                  <a:gd name="T54" fmla="*/ 16 w 22"/>
                  <a:gd name="T55" fmla="*/ 2 h 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28"/>
                  <a:gd name="T86" fmla="*/ 22 w 22"/>
                  <a:gd name="T87" fmla="*/ 28 h 2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28">
                    <a:moveTo>
                      <a:pt x="16" y="2"/>
                    </a:moveTo>
                    <a:lnTo>
                      <a:pt x="14" y="2"/>
                    </a:lnTo>
                    <a:lnTo>
                      <a:pt x="12" y="0"/>
                    </a:lnTo>
                    <a:lnTo>
                      <a:pt x="10" y="0"/>
                    </a:lnTo>
                    <a:lnTo>
                      <a:pt x="6" y="0"/>
                    </a:lnTo>
                    <a:lnTo>
                      <a:pt x="4" y="2"/>
                    </a:lnTo>
                    <a:lnTo>
                      <a:pt x="2" y="4"/>
                    </a:lnTo>
                    <a:lnTo>
                      <a:pt x="2" y="8"/>
                    </a:lnTo>
                    <a:lnTo>
                      <a:pt x="0" y="12"/>
                    </a:lnTo>
                    <a:lnTo>
                      <a:pt x="2" y="20"/>
                    </a:lnTo>
                    <a:lnTo>
                      <a:pt x="4" y="22"/>
                    </a:lnTo>
                    <a:lnTo>
                      <a:pt x="6" y="24"/>
                    </a:lnTo>
                    <a:lnTo>
                      <a:pt x="10" y="26"/>
                    </a:lnTo>
                    <a:lnTo>
                      <a:pt x="14" y="26"/>
                    </a:lnTo>
                    <a:lnTo>
                      <a:pt x="16" y="28"/>
                    </a:lnTo>
                    <a:lnTo>
                      <a:pt x="20" y="26"/>
                    </a:lnTo>
                    <a:lnTo>
                      <a:pt x="22" y="24"/>
                    </a:lnTo>
                    <a:lnTo>
                      <a:pt x="22" y="20"/>
                    </a:lnTo>
                    <a:lnTo>
                      <a:pt x="22" y="14"/>
                    </a:lnTo>
                    <a:lnTo>
                      <a:pt x="22" y="10"/>
                    </a:lnTo>
                    <a:lnTo>
                      <a:pt x="20" y="6"/>
                    </a:lnTo>
                    <a:lnTo>
                      <a:pt x="18" y="4"/>
                    </a:lnTo>
                    <a:lnTo>
                      <a:pt x="16" y="2"/>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191" name="Freeform 356"/>
              <p:cNvSpPr>
                <a:spLocks/>
              </p:cNvSpPr>
              <p:nvPr/>
            </p:nvSpPr>
            <p:spPr bwMode="gray">
              <a:xfrm>
                <a:off x="3538" y="1118"/>
                <a:ext cx="135" cy="75"/>
              </a:xfrm>
              <a:custGeom>
                <a:avLst/>
                <a:gdLst>
                  <a:gd name="T0" fmla="*/ 12 w 68"/>
                  <a:gd name="T1" fmla="*/ 12 h 42"/>
                  <a:gd name="T2" fmla="*/ 12 w 68"/>
                  <a:gd name="T3" fmla="*/ 12 h 42"/>
                  <a:gd name="T4" fmla="*/ 10 w 68"/>
                  <a:gd name="T5" fmla="*/ 14 h 42"/>
                  <a:gd name="T6" fmla="*/ 8 w 68"/>
                  <a:gd name="T7" fmla="*/ 14 h 42"/>
                  <a:gd name="T8" fmla="*/ 4 w 68"/>
                  <a:gd name="T9" fmla="*/ 18 h 42"/>
                  <a:gd name="T10" fmla="*/ 2 w 68"/>
                  <a:gd name="T11" fmla="*/ 20 h 42"/>
                  <a:gd name="T12" fmla="*/ 0 w 68"/>
                  <a:gd name="T13" fmla="*/ 24 h 42"/>
                  <a:gd name="T14" fmla="*/ 0 w 68"/>
                  <a:gd name="T15" fmla="*/ 26 h 42"/>
                  <a:gd name="T16" fmla="*/ 2 w 68"/>
                  <a:gd name="T17" fmla="*/ 30 h 42"/>
                  <a:gd name="T18" fmla="*/ 4 w 68"/>
                  <a:gd name="T19" fmla="*/ 34 h 42"/>
                  <a:gd name="T20" fmla="*/ 10 w 68"/>
                  <a:gd name="T21" fmla="*/ 36 h 42"/>
                  <a:gd name="T22" fmla="*/ 12 w 68"/>
                  <a:gd name="T23" fmla="*/ 36 h 42"/>
                  <a:gd name="T24" fmla="*/ 12 w 68"/>
                  <a:gd name="T25" fmla="*/ 34 h 42"/>
                  <a:gd name="T26" fmla="*/ 16 w 68"/>
                  <a:gd name="T27" fmla="*/ 30 h 42"/>
                  <a:gd name="T28" fmla="*/ 18 w 68"/>
                  <a:gd name="T29" fmla="*/ 28 h 42"/>
                  <a:gd name="T30" fmla="*/ 22 w 68"/>
                  <a:gd name="T31" fmla="*/ 26 h 42"/>
                  <a:gd name="T32" fmla="*/ 26 w 68"/>
                  <a:gd name="T33" fmla="*/ 28 h 42"/>
                  <a:gd name="T34" fmla="*/ 30 w 68"/>
                  <a:gd name="T35" fmla="*/ 32 h 42"/>
                  <a:gd name="T36" fmla="*/ 32 w 68"/>
                  <a:gd name="T37" fmla="*/ 34 h 42"/>
                  <a:gd name="T38" fmla="*/ 36 w 68"/>
                  <a:gd name="T39" fmla="*/ 38 h 42"/>
                  <a:gd name="T40" fmla="*/ 42 w 68"/>
                  <a:gd name="T41" fmla="*/ 42 h 42"/>
                  <a:gd name="T42" fmla="*/ 52 w 68"/>
                  <a:gd name="T43" fmla="*/ 40 h 42"/>
                  <a:gd name="T44" fmla="*/ 62 w 68"/>
                  <a:gd name="T45" fmla="*/ 32 h 42"/>
                  <a:gd name="T46" fmla="*/ 62 w 68"/>
                  <a:gd name="T47" fmla="*/ 32 h 42"/>
                  <a:gd name="T48" fmla="*/ 64 w 68"/>
                  <a:gd name="T49" fmla="*/ 30 h 42"/>
                  <a:gd name="T50" fmla="*/ 66 w 68"/>
                  <a:gd name="T51" fmla="*/ 28 h 42"/>
                  <a:gd name="T52" fmla="*/ 68 w 68"/>
                  <a:gd name="T53" fmla="*/ 26 h 42"/>
                  <a:gd name="T54" fmla="*/ 68 w 68"/>
                  <a:gd name="T55" fmla="*/ 22 h 42"/>
                  <a:gd name="T56" fmla="*/ 66 w 68"/>
                  <a:gd name="T57" fmla="*/ 20 h 42"/>
                  <a:gd name="T58" fmla="*/ 62 w 68"/>
                  <a:gd name="T59" fmla="*/ 16 h 42"/>
                  <a:gd name="T60" fmla="*/ 58 w 68"/>
                  <a:gd name="T61" fmla="*/ 14 h 42"/>
                  <a:gd name="T62" fmla="*/ 40 w 68"/>
                  <a:gd name="T63" fmla="*/ 2 h 42"/>
                  <a:gd name="T64" fmla="*/ 38 w 68"/>
                  <a:gd name="T65" fmla="*/ 2 h 42"/>
                  <a:gd name="T66" fmla="*/ 36 w 68"/>
                  <a:gd name="T67" fmla="*/ 2 h 42"/>
                  <a:gd name="T68" fmla="*/ 32 w 68"/>
                  <a:gd name="T69" fmla="*/ 0 h 42"/>
                  <a:gd name="T70" fmla="*/ 28 w 68"/>
                  <a:gd name="T71" fmla="*/ 0 h 42"/>
                  <a:gd name="T72" fmla="*/ 24 w 68"/>
                  <a:gd name="T73" fmla="*/ 2 h 42"/>
                  <a:gd name="T74" fmla="*/ 18 w 68"/>
                  <a:gd name="T75" fmla="*/ 6 h 42"/>
                  <a:gd name="T76" fmla="*/ 12 w 68"/>
                  <a:gd name="T77" fmla="*/ 12 h 42"/>
                  <a:gd name="T78" fmla="*/ 12 w 68"/>
                  <a:gd name="T79" fmla="*/ 12 h 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
                  <a:gd name="T121" fmla="*/ 0 h 42"/>
                  <a:gd name="T122" fmla="*/ 68 w 68"/>
                  <a:gd name="T123" fmla="*/ 42 h 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 h="42">
                    <a:moveTo>
                      <a:pt x="12" y="12"/>
                    </a:moveTo>
                    <a:lnTo>
                      <a:pt x="12" y="12"/>
                    </a:lnTo>
                    <a:lnTo>
                      <a:pt x="10" y="14"/>
                    </a:lnTo>
                    <a:lnTo>
                      <a:pt x="8" y="14"/>
                    </a:lnTo>
                    <a:lnTo>
                      <a:pt x="4" y="18"/>
                    </a:lnTo>
                    <a:lnTo>
                      <a:pt x="2" y="20"/>
                    </a:lnTo>
                    <a:lnTo>
                      <a:pt x="0" y="24"/>
                    </a:lnTo>
                    <a:lnTo>
                      <a:pt x="0" y="26"/>
                    </a:lnTo>
                    <a:lnTo>
                      <a:pt x="2" y="30"/>
                    </a:lnTo>
                    <a:lnTo>
                      <a:pt x="4" y="34"/>
                    </a:lnTo>
                    <a:lnTo>
                      <a:pt x="10" y="36"/>
                    </a:lnTo>
                    <a:lnTo>
                      <a:pt x="12" y="36"/>
                    </a:lnTo>
                    <a:lnTo>
                      <a:pt x="12" y="34"/>
                    </a:lnTo>
                    <a:lnTo>
                      <a:pt x="16" y="30"/>
                    </a:lnTo>
                    <a:lnTo>
                      <a:pt x="18" y="28"/>
                    </a:lnTo>
                    <a:lnTo>
                      <a:pt x="22" y="26"/>
                    </a:lnTo>
                    <a:lnTo>
                      <a:pt x="26" y="28"/>
                    </a:lnTo>
                    <a:lnTo>
                      <a:pt x="30" y="32"/>
                    </a:lnTo>
                    <a:lnTo>
                      <a:pt x="32" y="34"/>
                    </a:lnTo>
                    <a:lnTo>
                      <a:pt x="36" y="38"/>
                    </a:lnTo>
                    <a:lnTo>
                      <a:pt x="42" y="42"/>
                    </a:lnTo>
                    <a:lnTo>
                      <a:pt x="52" y="40"/>
                    </a:lnTo>
                    <a:lnTo>
                      <a:pt x="62" y="32"/>
                    </a:lnTo>
                    <a:lnTo>
                      <a:pt x="64" y="30"/>
                    </a:lnTo>
                    <a:lnTo>
                      <a:pt x="66" y="28"/>
                    </a:lnTo>
                    <a:lnTo>
                      <a:pt x="68" y="26"/>
                    </a:lnTo>
                    <a:lnTo>
                      <a:pt x="68" y="22"/>
                    </a:lnTo>
                    <a:lnTo>
                      <a:pt x="66" y="20"/>
                    </a:lnTo>
                    <a:lnTo>
                      <a:pt x="62" y="16"/>
                    </a:lnTo>
                    <a:lnTo>
                      <a:pt x="58" y="14"/>
                    </a:lnTo>
                    <a:lnTo>
                      <a:pt x="40" y="2"/>
                    </a:lnTo>
                    <a:lnTo>
                      <a:pt x="38" y="2"/>
                    </a:lnTo>
                    <a:lnTo>
                      <a:pt x="36" y="2"/>
                    </a:lnTo>
                    <a:lnTo>
                      <a:pt x="32" y="0"/>
                    </a:lnTo>
                    <a:lnTo>
                      <a:pt x="28" y="0"/>
                    </a:lnTo>
                    <a:lnTo>
                      <a:pt x="24" y="2"/>
                    </a:lnTo>
                    <a:lnTo>
                      <a:pt x="18" y="6"/>
                    </a:lnTo>
                    <a:lnTo>
                      <a:pt x="12" y="12"/>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192" name="Freeform 357"/>
              <p:cNvSpPr>
                <a:spLocks/>
              </p:cNvSpPr>
              <p:nvPr/>
            </p:nvSpPr>
            <p:spPr bwMode="gray">
              <a:xfrm>
                <a:off x="3538" y="1215"/>
                <a:ext cx="115" cy="61"/>
              </a:xfrm>
              <a:custGeom>
                <a:avLst/>
                <a:gdLst>
                  <a:gd name="T0" fmla="*/ 12 w 58"/>
                  <a:gd name="T1" fmla="*/ 0 h 34"/>
                  <a:gd name="T2" fmla="*/ 10 w 58"/>
                  <a:gd name="T3" fmla="*/ 2 h 34"/>
                  <a:gd name="T4" fmla="*/ 4 w 58"/>
                  <a:gd name="T5" fmla="*/ 8 h 34"/>
                  <a:gd name="T6" fmla="*/ 0 w 58"/>
                  <a:gd name="T7" fmla="*/ 16 h 34"/>
                  <a:gd name="T8" fmla="*/ 0 w 58"/>
                  <a:gd name="T9" fmla="*/ 26 h 34"/>
                  <a:gd name="T10" fmla="*/ 6 w 58"/>
                  <a:gd name="T11" fmla="*/ 34 h 34"/>
                  <a:gd name="T12" fmla="*/ 8 w 58"/>
                  <a:gd name="T13" fmla="*/ 34 h 34"/>
                  <a:gd name="T14" fmla="*/ 12 w 58"/>
                  <a:gd name="T15" fmla="*/ 34 h 34"/>
                  <a:gd name="T16" fmla="*/ 18 w 58"/>
                  <a:gd name="T17" fmla="*/ 34 h 34"/>
                  <a:gd name="T18" fmla="*/ 24 w 58"/>
                  <a:gd name="T19" fmla="*/ 34 h 34"/>
                  <a:gd name="T20" fmla="*/ 32 w 58"/>
                  <a:gd name="T21" fmla="*/ 32 h 34"/>
                  <a:gd name="T22" fmla="*/ 34 w 58"/>
                  <a:gd name="T23" fmla="*/ 30 h 34"/>
                  <a:gd name="T24" fmla="*/ 38 w 58"/>
                  <a:gd name="T25" fmla="*/ 28 h 34"/>
                  <a:gd name="T26" fmla="*/ 42 w 58"/>
                  <a:gd name="T27" fmla="*/ 24 h 34"/>
                  <a:gd name="T28" fmla="*/ 46 w 58"/>
                  <a:gd name="T29" fmla="*/ 20 h 34"/>
                  <a:gd name="T30" fmla="*/ 48 w 58"/>
                  <a:gd name="T31" fmla="*/ 18 h 34"/>
                  <a:gd name="T32" fmla="*/ 52 w 58"/>
                  <a:gd name="T33" fmla="*/ 18 h 34"/>
                  <a:gd name="T34" fmla="*/ 54 w 58"/>
                  <a:gd name="T35" fmla="*/ 18 h 34"/>
                  <a:gd name="T36" fmla="*/ 56 w 58"/>
                  <a:gd name="T37" fmla="*/ 16 h 34"/>
                  <a:gd name="T38" fmla="*/ 58 w 58"/>
                  <a:gd name="T39" fmla="*/ 14 h 34"/>
                  <a:gd name="T40" fmla="*/ 58 w 58"/>
                  <a:gd name="T41" fmla="*/ 12 h 34"/>
                  <a:gd name="T42" fmla="*/ 56 w 58"/>
                  <a:gd name="T43" fmla="*/ 8 h 34"/>
                  <a:gd name="T44" fmla="*/ 54 w 58"/>
                  <a:gd name="T45" fmla="*/ 6 h 34"/>
                  <a:gd name="T46" fmla="*/ 48 w 58"/>
                  <a:gd name="T47" fmla="*/ 4 h 34"/>
                  <a:gd name="T48" fmla="*/ 32 w 58"/>
                  <a:gd name="T49" fmla="*/ 2 h 34"/>
                  <a:gd name="T50" fmla="*/ 18 w 58"/>
                  <a:gd name="T51" fmla="*/ 0 h 34"/>
                  <a:gd name="T52" fmla="*/ 12 w 58"/>
                  <a:gd name="T53" fmla="*/ 0 h 34"/>
                  <a:gd name="T54" fmla="*/ 12 w 58"/>
                  <a:gd name="T55" fmla="*/ 0 h 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
                  <a:gd name="T85" fmla="*/ 0 h 34"/>
                  <a:gd name="T86" fmla="*/ 58 w 58"/>
                  <a:gd name="T87" fmla="*/ 34 h 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 h="34">
                    <a:moveTo>
                      <a:pt x="12" y="0"/>
                    </a:moveTo>
                    <a:lnTo>
                      <a:pt x="10" y="2"/>
                    </a:lnTo>
                    <a:lnTo>
                      <a:pt x="4" y="8"/>
                    </a:lnTo>
                    <a:lnTo>
                      <a:pt x="0" y="16"/>
                    </a:lnTo>
                    <a:lnTo>
                      <a:pt x="0" y="26"/>
                    </a:lnTo>
                    <a:lnTo>
                      <a:pt x="6" y="34"/>
                    </a:lnTo>
                    <a:lnTo>
                      <a:pt x="8" y="34"/>
                    </a:lnTo>
                    <a:lnTo>
                      <a:pt x="12" y="34"/>
                    </a:lnTo>
                    <a:lnTo>
                      <a:pt x="18" y="34"/>
                    </a:lnTo>
                    <a:lnTo>
                      <a:pt x="24" y="34"/>
                    </a:lnTo>
                    <a:lnTo>
                      <a:pt x="32" y="32"/>
                    </a:lnTo>
                    <a:lnTo>
                      <a:pt x="34" y="30"/>
                    </a:lnTo>
                    <a:lnTo>
                      <a:pt x="38" y="28"/>
                    </a:lnTo>
                    <a:lnTo>
                      <a:pt x="42" y="24"/>
                    </a:lnTo>
                    <a:lnTo>
                      <a:pt x="46" y="20"/>
                    </a:lnTo>
                    <a:lnTo>
                      <a:pt x="48" y="18"/>
                    </a:lnTo>
                    <a:lnTo>
                      <a:pt x="52" y="18"/>
                    </a:lnTo>
                    <a:lnTo>
                      <a:pt x="54" y="18"/>
                    </a:lnTo>
                    <a:lnTo>
                      <a:pt x="56" y="16"/>
                    </a:lnTo>
                    <a:lnTo>
                      <a:pt x="58" y="14"/>
                    </a:lnTo>
                    <a:lnTo>
                      <a:pt x="58" y="12"/>
                    </a:lnTo>
                    <a:lnTo>
                      <a:pt x="56" y="8"/>
                    </a:lnTo>
                    <a:lnTo>
                      <a:pt x="54" y="6"/>
                    </a:lnTo>
                    <a:lnTo>
                      <a:pt x="48" y="4"/>
                    </a:lnTo>
                    <a:lnTo>
                      <a:pt x="32" y="2"/>
                    </a:lnTo>
                    <a:lnTo>
                      <a:pt x="18" y="0"/>
                    </a:lnTo>
                    <a:lnTo>
                      <a:pt x="12" y="0"/>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193" name="Freeform 358"/>
              <p:cNvSpPr>
                <a:spLocks/>
              </p:cNvSpPr>
              <p:nvPr/>
            </p:nvSpPr>
            <p:spPr bwMode="gray">
              <a:xfrm>
                <a:off x="3392" y="1405"/>
                <a:ext cx="39" cy="50"/>
              </a:xfrm>
              <a:custGeom>
                <a:avLst/>
                <a:gdLst>
                  <a:gd name="T0" fmla="*/ 16 w 20"/>
                  <a:gd name="T1" fmla="*/ 0 h 28"/>
                  <a:gd name="T2" fmla="*/ 14 w 20"/>
                  <a:gd name="T3" fmla="*/ 0 h 28"/>
                  <a:gd name="T4" fmla="*/ 12 w 20"/>
                  <a:gd name="T5" fmla="*/ 2 h 28"/>
                  <a:gd name="T6" fmla="*/ 10 w 20"/>
                  <a:gd name="T7" fmla="*/ 6 h 28"/>
                  <a:gd name="T8" fmla="*/ 6 w 20"/>
                  <a:gd name="T9" fmla="*/ 10 h 28"/>
                  <a:gd name="T10" fmla="*/ 2 w 20"/>
                  <a:gd name="T11" fmla="*/ 14 h 28"/>
                  <a:gd name="T12" fmla="*/ 0 w 20"/>
                  <a:gd name="T13" fmla="*/ 18 h 28"/>
                  <a:gd name="T14" fmla="*/ 0 w 20"/>
                  <a:gd name="T15" fmla="*/ 24 h 28"/>
                  <a:gd name="T16" fmla="*/ 2 w 20"/>
                  <a:gd name="T17" fmla="*/ 28 h 28"/>
                  <a:gd name="T18" fmla="*/ 4 w 20"/>
                  <a:gd name="T19" fmla="*/ 28 h 28"/>
                  <a:gd name="T20" fmla="*/ 6 w 20"/>
                  <a:gd name="T21" fmla="*/ 28 h 28"/>
                  <a:gd name="T22" fmla="*/ 8 w 20"/>
                  <a:gd name="T23" fmla="*/ 28 h 28"/>
                  <a:gd name="T24" fmla="*/ 10 w 20"/>
                  <a:gd name="T25" fmla="*/ 28 h 28"/>
                  <a:gd name="T26" fmla="*/ 14 w 20"/>
                  <a:gd name="T27" fmla="*/ 26 h 28"/>
                  <a:gd name="T28" fmla="*/ 16 w 20"/>
                  <a:gd name="T29" fmla="*/ 22 h 28"/>
                  <a:gd name="T30" fmla="*/ 18 w 20"/>
                  <a:gd name="T31" fmla="*/ 16 h 28"/>
                  <a:gd name="T32" fmla="*/ 20 w 20"/>
                  <a:gd name="T33" fmla="*/ 14 h 28"/>
                  <a:gd name="T34" fmla="*/ 20 w 20"/>
                  <a:gd name="T35" fmla="*/ 12 h 28"/>
                  <a:gd name="T36" fmla="*/ 20 w 20"/>
                  <a:gd name="T37" fmla="*/ 8 h 28"/>
                  <a:gd name="T38" fmla="*/ 20 w 20"/>
                  <a:gd name="T39" fmla="*/ 6 h 28"/>
                  <a:gd name="T40" fmla="*/ 20 w 20"/>
                  <a:gd name="T41" fmla="*/ 2 h 28"/>
                  <a:gd name="T42" fmla="*/ 18 w 20"/>
                  <a:gd name="T43" fmla="*/ 0 h 28"/>
                  <a:gd name="T44" fmla="*/ 16 w 20"/>
                  <a:gd name="T45" fmla="*/ 0 h 28"/>
                  <a:gd name="T46" fmla="*/ 16 w 20"/>
                  <a:gd name="T47" fmla="*/ 0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28"/>
                  <a:gd name="T74" fmla="*/ 20 w 20"/>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28">
                    <a:moveTo>
                      <a:pt x="16" y="0"/>
                    </a:moveTo>
                    <a:lnTo>
                      <a:pt x="14" y="0"/>
                    </a:lnTo>
                    <a:lnTo>
                      <a:pt x="12" y="2"/>
                    </a:lnTo>
                    <a:lnTo>
                      <a:pt x="10" y="6"/>
                    </a:lnTo>
                    <a:lnTo>
                      <a:pt x="6" y="10"/>
                    </a:lnTo>
                    <a:lnTo>
                      <a:pt x="2" y="14"/>
                    </a:lnTo>
                    <a:lnTo>
                      <a:pt x="0" y="18"/>
                    </a:lnTo>
                    <a:lnTo>
                      <a:pt x="0" y="24"/>
                    </a:lnTo>
                    <a:lnTo>
                      <a:pt x="2" y="28"/>
                    </a:lnTo>
                    <a:lnTo>
                      <a:pt x="4" y="28"/>
                    </a:lnTo>
                    <a:lnTo>
                      <a:pt x="6" y="28"/>
                    </a:lnTo>
                    <a:lnTo>
                      <a:pt x="8" y="28"/>
                    </a:lnTo>
                    <a:lnTo>
                      <a:pt x="10" y="28"/>
                    </a:lnTo>
                    <a:lnTo>
                      <a:pt x="14" y="26"/>
                    </a:lnTo>
                    <a:lnTo>
                      <a:pt x="16" y="22"/>
                    </a:lnTo>
                    <a:lnTo>
                      <a:pt x="18" y="16"/>
                    </a:lnTo>
                    <a:lnTo>
                      <a:pt x="20" y="14"/>
                    </a:lnTo>
                    <a:lnTo>
                      <a:pt x="20" y="12"/>
                    </a:lnTo>
                    <a:lnTo>
                      <a:pt x="20" y="8"/>
                    </a:lnTo>
                    <a:lnTo>
                      <a:pt x="20" y="6"/>
                    </a:lnTo>
                    <a:lnTo>
                      <a:pt x="20" y="2"/>
                    </a:lnTo>
                    <a:lnTo>
                      <a:pt x="18" y="0"/>
                    </a:lnTo>
                    <a:lnTo>
                      <a:pt x="16" y="0"/>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194" name="Freeform 359"/>
              <p:cNvSpPr>
                <a:spLocks/>
              </p:cNvSpPr>
              <p:nvPr/>
            </p:nvSpPr>
            <p:spPr bwMode="gray">
              <a:xfrm>
                <a:off x="3388" y="1440"/>
                <a:ext cx="225" cy="162"/>
              </a:xfrm>
              <a:custGeom>
                <a:avLst/>
                <a:gdLst>
                  <a:gd name="T0" fmla="*/ 28 w 114"/>
                  <a:gd name="T1" fmla="*/ 20 h 90"/>
                  <a:gd name="T2" fmla="*/ 20 w 114"/>
                  <a:gd name="T3" fmla="*/ 18 h 90"/>
                  <a:gd name="T4" fmla="*/ 12 w 114"/>
                  <a:gd name="T5" fmla="*/ 22 h 90"/>
                  <a:gd name="T6" fmla="*/ 10 w 114"/>
                  <a:gd name="T7" fmla="*/ 34 h 90"/>
                  <a:gd name="T8" fmla="*/ 8 w 114"/>
                  <a:gd name="T9" fmla="*/ 36 h 90"/>
                  <a:gd name="T10" fmla="*/ 8 w 114"/>
                  <a:gd name="T11" fmla="*/ 46 h 90"/>
                  <a:gd name="T12" fmla="*/ 2 w 114"/>
                  <a:gd name="T13" fmla="*/ 52 h 90"/>
                  <a:gd name="T14" fmla="*/ 0 w 114"/>
                  <a:gd name="T15" fmla="*/ 60 h 90"/>
                  <a:gd name="T16" fmla="*/ 8 w 114"/>
                  <a:gd name="T17" fmla="*/ 68 h 90"/>
                  <a:gd name="T18" fmla="*/ 16 w 114"/>
                  <a:gd name="T19" fmla="*/ 72 h 90"/>
                  <a:gd name="T20" fmla="*/ 24 w 114"/>
                  <a:gd name="T21" fmla="*/ 72 h 90"/>
                  <a:gd name="T22" fmla="*/ 30 w 114"/>
                  <a:gd name="T23" fmla="*/ 64 h 90"/>
                  <a:gd name="T24" fmla="*/ 32 w 114"/>
                  <a:gd name="T25" fmla="*/ 62 h 90"/>
                  <a:gd name="T26" fmla="*/ 34 w 114"/>
                  <a:gd name="T27" fmla="*/ 66 h 90"/>
                  <a:gd name="T28" fmla="*/ 44 w 114"/>
                  <a:gd name="T29" fmla="*/ 68 h 90"/>
                  <a:gd name="T30" fmla="*/ 50 w 114"/>
                  <a:gd name="T31" fmla="*/ 66 h 90"/>
                  <a:gd name="T32" fmla="*/ 58 w 114"/>
                  <a:gd name="T33" fmla="*/ 64 h 90"/>
                  <a:gd name="T34" fmla="*/ 58 w 114"/>
                  <a:gd name="T35" fmla="*/ 68 h 90"/>
                  <a:gd name="T36" fmla="*/ 52 w 114"/>
                  <a:gd name="T37" fmla="*/ 74 h 90"/>
                  <a:gd name="T38" fmla="*/ 34 w 114"/>
                  <a:gd name="T39" fmla="*/ 82 h 90"/>
                  <a:gd name="T40" fmla="*/ 26 w 114"/>
                  <a:gd name="T41" fmla="*/ 88 h 90"/>
                  <a:gd name="T42" fmla="*/ 38 w 114"/>
                  <a:gd name="T43" fmla="*/ 90 h 90"/>
                  <a:gd name="T44" fmla="*/ 74 w 114"/>
                  <a:gd name="T45" fmla="*/ 76 h 90"/>
                  <a:gd name="T46" fmla="*/ 76 w 114"/>
                  <a:gd name="T47" fmla="*/ 72 h 90"/>
                  <a:gd name="T48" fmla="*/ 82 w 114"/>
                  <a:gd name="T49" fmla="*/ 72 h 90"/>
                  <a:gd name="T50" fmla="*/ 86 w 114"/>
                  <a:gd name="T51" fmla="*/ 74 h 90"/>
                  <a:gd name="T52" fmla="*/ 92 w 114"/>
                  <a:gd name="T53" fmla="*/ 72 h 90"/>
                  <a:gd name="T54" fmla="*/ 100 w 114"/>
                  <a:gd name="T55" fmla="*/ 72 h 90"/>
                  <a:gd name="T56" fmla="*/ 110 w 114"/>
                  <a:gd name="T57" fmla="*/ 64 h 90"/>
                  <a:gd name="T58" fmla="*/ 114 w 114"/>
                  <a:gd name="T59" fmla="*/ 38 h 90"/>
                  <a:gd name="T60" fmla="*/ 106 w 114"/>
                  <a:gd name="T61" fmla="*/ 34 h 90"/>
                  <a:gd name="T62" fmla="*/ 98 w 114"/>
                  <a:gd name="T63" fmla="*/ 38 h 90"/>
                  <a:gd name="T64" fmla="*/ 90 w 114"/>
                  <a:gd name="T65" fmla="*/ 32 h 90"/>
                  <a:gd name="T66" fmla="*/ 86 w 114"/>
                  <a:gd name="T67" fmla="*/ 24 h 90"/>
                  <a:gd name="T68" fmla="*/ 82 w 114"/>
                  <a:gd name="T69" fmla="*/ 10 h 90"/>
                  <a:gd name="T70" fmla="*/ 82 w 114"/>
                  <a:gd name="T71" fmla="*/ 0 h 90"/>
                  <a:gd name="T72" fmla="*/ 76 w 114"/>
                  <a:gd name="T73" fmla="*/ 2 h 90"/>
                  <a:gd name="T74" fmla="*/ 66 w 114"/>
                  <a:gd name="T75" fmla="*/ 10 h 90"/>
                  <a:gd name="T76" fmla="*/ 64 w 114"/>
                  <a:gd name="T77" fmla="*/ 22 h 90"/>
                  <a:gd name="T78" fmla="*/ 66 w 114"/>
                  <a:gd name="T79" fmla="*/ 28 h 90"/>
                  <a:gd name="T80" fmla="*/ 68 w 114"/>
                  <a:gd name="T81" fmla="*/ 32 h 90"/>
                  <a:gd name="T82" fmla="*/ 62 w 114"/>
                  <a:gd name="T83" fmla="*/ 42 h 90"/>
                  <a:gd name="T84" fmla="*/ 56 w 114"/>
                  <a:gd name="T85" fmla="*/ 48 h 90"/>
                  <a:gd name="T86" fmla="*/ 54 w 114"/>
                  <a:gd name="T87" fmla="*/ 40 h 90"/>
                  <a:gd name="T88" fmla="*/ 52 w 114"/>
                  <a:gd name="T89" fmla="*/ 30 h 90"/>
                  <a:gd name="T90" fmla="*/ 44 w 114"/>
                  <a:gd name="T91" fmla="*/ 24 h 90"/>
                  <a:gd name="T92" fmla="*/ 36 w 114"/>
                  <a:gd name="T93" fmla="*/ 28 h 90"/>
                  <a:gd name="T94" fmla="*/ 30 w 114"/>
                  <a:gd name="T95" fmla="*/ 2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4"/>
                  <a:gd name="T145" fmla="*/ 0 h 90"/>
                  <a:gd name="T146" fmla="*/ 114 w 114"/>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4" h="90">
                    <a:moveTo>
                      <a:pt x="30" y="20"/>
                    </a:moveTo>
                    <a:lnTo>
                      <a:pt x="30" y="20"/>
                    </a:lnTo>
                    <a:lnTo>
                      <a:pt x="28" y="20"/>
                    </a:lnTo>
                    <a:lnTo>
                      <a:pt x="26" y="18"/>
                    </a:lnTo>
                    <a:lnTo>
                      <a:pt x="22" y="18"/>
                    </a:lnTo>
                    <a:lnTo>
                      <a:pt x="20" y="18"/>
                    </a:lnTo>
                    <a:lnTo>
                      <a:pt x="16" y="18"/>
                    </a:lnTo>
                    <a:lnTo>
                      <a:pt x="14" y="20"/>
                    </a:lnTo>
                    <a:lnTo>
                      <a:pt x="12" y="22"/>
                    </a:lnTo>
                    <a:lnTo>
                      <a:pt x="10" y="28"/>
                    </a:lnTo>
                    <a:lnTo>
                      <a:pt x="10" y="34"/>
                    </a:lnTo>
                    <a:lnTo>
                      <a:pt x="8" y="34"/>
                    </a:lnTo>
                    <a:lnTo>
                      <a:pt x="8" y="36"/>
                    </a:lnTo>
                    <a:lnTo>
                      <a:pt x="8" y="38"/>
                    </a:lnTo>
                    <a:lnTo>
                      <a:pt x="8" y="46"/>
                    </a:lnTo>
                    <a:lnTo>
                      <a:pt x="6" y="48"/>
                    </a:lnTo>
                    <a:lnTo>
                      <a:pt x="4" y="50"/>
                    </a:lnTo>
                    <a:lnTo>
                      <a:pt x="2" y="52"/>
                    </a:lnTo>
                    <a:lnTo>
                      <a:pt x="0" y="54"/>
                    </a:lnTo>
                    <a:lnTo>
                      <a:pt x="0" y="56"/>
                    </a:lnTo>
                    <a:lnTo>
                      <a:pt x="0" y="60"/>
                    </a:lnTo>
                    <a:lnTo>
                      <a:pt x="4" y="62"/>
                    </a:lnTo>
                    <a:lnTo>
                      <a:pt x="8" y="66"/>
                    </a:lnTo>
                    <a:lnTo>
                      <a:pt x="8" y="68"/>
                    </a:lnTo>
                    <a:lnTo>
                      <a:pt x="10" y="70"/>
                    </a:lnTo>
                    <a:lnTo>
                      <a:pt x="12" y="72"/>
                    </a:lnTo>
                    <a:lnTo>
                      <a:pt x="16" y="72"/>
                    </a:lnTo>
                    <a:lnTo>
                      <a:pt x="22" y="72"/>
                    </a:lnTo>
                    <a:lnTo>
                      <a:pt x="24" y="72"/>
                    </a:lnTo>
                    <a:lnTo>
                      <a:pt x="26" y="70"/>
                    </a:lnTo>
                    <a:lnTo>
                      <a:pt x="30" y="68"/>
                    </a:lnTo>
                    <a:lnTo>
                      <a:pt x="30" y="64"/>
                    </a:lnTo>
                    <a:lnTo>
                      <a:pt x="32" y="60"/>
                    </a:lnTo>
                    <a:lnTo>
                      <a:pt x="32" y="62"/>
                    </a:lnTo>
                    <a:lnTo>
                      <a:pt x="32" y="64"/>
                    </a:lnTo>
                    <a:lnTo>
                      <a:pt x="34" y="66"/>
                    </a:lnTo>
                    <a:lnTo>
                      <a:pt x="36" y="68"/>
                    </a:lnTo>
                    <a:lnTo>
                      <a:pt x="40" y="68"/>
                    </a:lnTo>
                    <a:lnTo>
                      <a:pt x="44" y="68"/>
                    </a:lnTo>
                    <a:lnTo>
                      <a:pt x="46" y="68"/>
                    </a:lnTo>
                    <a:lnTo>
                      <a:pt x="48" y="66"/>
                    </a:lnTo>
                    <a:lnTo>
                      <a:pt x="50" y="66"/>
                    </a:lnTo>
                    <a:lnTo>
                      <a:pt x="52" y="64"/>
                    </a:lnTo>
                    <a:lnTo>
                      <a:pt x="54" y="64"/>
                    </a:lnTo>
                    <a:lnTo>
                      <a:pt x="58" y="64"/>
                    </a:lnTo>
                    <a:lnTo>
                      <a:pt x="60" y="66"/>
                    </a:lnTo>
                    <a:lnTo>
                      <a:pt x="58" y="68"/>
                    </a:lnTo>
                    <a:lnTo>
                      <a:pt x="56" y="72"/>
                    </a:lnTo>
                    <a:lnTo>
                      <a:pt x="54" y="72"/>
                    </a:lnTo>
                    <a:lnTo>
                      <a:pt x="52" y="74"/>
                    </a:lnTo>
                    <a:lnTo>
                      <a:pt x="46" y="76"/>
                    </a:lnTo>
                    <a:lnTo>
                      <a:pt x="40" y="78"/>
                    </a:lnTo>
                    <a:lnTo>
                      <a:pt x="34" y="82"/>
                    </a:lnTo>
                    <a:lnTo>
                      <a:pt x="30" y="84"/>
                    </a:lnTo>
                    <a:lnTo>
                      <a:pt x="26" y="86"/>
                    </a:lnTo>
                    <a:lnTo>
                      <a:pt x="26" y="88"/>
                    </a:lnTo>
                    <a:lnTo>
                      <a:pt x="28" y="88"/>
                    </a:lnTo>
                    <a:lnTo>
                      <a:pt x="32" y="88"/>
                    </a:lnTo>
                    <a:lnTo>
                      <a:pt x="38" y="90"/>
                    </a:lnTo>
                    <a:lnTo>
                      <a:pt x="52" y="88"/>
                    </a:lnTo>
                    <a:lnTo>
                      <a:pt x="64" y="80"/>
                    </a:lnTo>
                    <a:lnTo>
                      <a:pt x="74" y="76"/>
                    </a:lnTo>
                    <a:lnTo>
                      <a:pt x="74" y="74"/>
                    </a:lnTo>
                    <a:lnTo>
                      <a:pt x="76" y="72"/>
                    </a:lnTo>
                    <a:lnTo>
                      <a:pt x="78" y="70"/>
                    </a:lnTo>
                    <a:lnTo>
                      <a:pt x="80" y="70"/>
                    </a:lnTo>
                    <a:lnTo>
                      <a:pt x="82" y="72"/>
                    </a:lnTo>
                    <a:lnTo>
                      <a:pt x="84" y="74"/>
                    </a:lnTo>
                    <a:lnTo>
                      <a:pt x="86" y="74"/>
                    </a:lnTo>
                    <a:lnTo>
                      <a:pt x="90" y="74"/>
                    </a:lnTo>
                    <a:lnTo>
                      <a:pt x="92" y="70"/>
                    </a:lnTo>
                    <a:lnTo>
                      <a:pt x="92" y="72"/>
                    </a:lnTo>
                    <a:lnTo>
                      <a:pt x="94" y="72"/>
                    </a:lnTo>
                    <a:lnTo>
                      <a:pt x="98" y="72"/>
                    </a:lnTo>
                    <a:lnTo>
                      <a:pt x="100" y="72"/>
                    </a:lnTo>
                    <a:lnTo>
                      <a:pt x="104" y="72"/>
                    </a:lnTo>
                    <a:lnTo>
                      <a:pt x="108" y="68"/>
                    </a:lnTo>
                    <a:lnTo>
                      <a:pt x="110" y="64"/>
                    </a:lnTo>
                    <a:lnTo>
                      <a:pt x="112" y="56"/>
                    </a:lnTo>
                    <a:lnTo>
                      <a:pt x="114" y="46"/>
                    </a:lnTo>
                    <a:lnTo>
                      <a:pt x="114" y="38"/>
                    </a:lnTo>
                    <a:lnTo>
                      <a:pt x="108" y="34"/>
                    </a:lnTo>
                    <a:lnTo>
                      <a:pt x="106" y="34"/>
                    </a:lnTo>
                    <a:lnTo>
                      <a:pt x="104" y="36"/>
                    </a:lnTo>
                    <a:lnTo>
                      <a:pt x="100" y="38"/>
                    </a:lnTo>
                    <a:lnTo>
                      <a:pt x="98" y="38"/>
                    </a:lnTo>
                    <a:lnTo>
                      <a:pt x="94" y="38"/>
                    </a:lnTo>
                    <a:lnTo>
                      <a:pt x="92" y="36"/>
                    </a:lnTo>
                    <a:lnTo>
                      <a:pt x="90" y="32"/>
                    </a:lnTo>
                    <a:lnTo>
                      <a:pt x="90" y="30"/>
                    </a:lnTo>
                    <a:lnTo>
                      <a:pt x="88" y="28"/>
                    </a:lnTo>
                    <a:lnTo>
                      <a:pt x="86" y="24"/>
                    </a:lnTo>
                    <a:lnTo>
                      <a:pt x="84" y="16"/>
                    </a:lnTo>
                    <a:lnTo>
                      <a:pt x="84" y="14"/>
                    </a:lnTo>
                    <a:lnTo>
                      <a:pt x="82" y="10"/>
                    </a:lnTo>
                    <a:lnTo>
                      <a:pt x="82" y="4"/>
                    </a:lnTo>
                    <a:lnTo>
                      <a:pt x="82" y="2"/>
                    </a:lnTo>
                    <a:lnTo>
                      <a:pt x="82" y="0"/>
                    </a:lnTo>
                    <a:lnTo>
                      <a:pt x="80" y="0"/>
                    </a:lnTo>
                    <a:lnTo>
                      <a:pt x="76" y="2"/>
                    </a:lnTo>
                    <a:lnTo>
                      <a:pt x="72" y="4"/>
                    </a:lnTo>
                    <a:lnTo>
                      <a:pt x="68" y="6"/>
                    </a:lnTo>
                    <a:lnTo>
                      <a:pt x="66" y="10"/>
                    </a:lnTo>
                    <a:lnTo>
                      <a:pt x="64" y="14"/>
                    </a:lnTo>
                    <a:lnTo>
                      <a:pt x="66" y="20"/>
                    </a:lnTo>
                    <a:lnTo>
                      <a:pt x="64" y="22"/>
                    </a:lnTo>
                    <a:lnTo>
                      <a:pt x="64" y="24"/>
                    </a:lnTo>
                    <a:lnTo>
                      <a:pt x="66" y="28"/>
                    </a:lnTo>
                    <a:lnTo>
                      <a:pt x="70" y="30"/>
                    </a:lnTo>
                    <a:lnTo>
                      <a:pt x="68" y="32"/>
                    </a:lnTo>
                    <a:lnTo>
                      <a:pt x="66" y="36"/>
                    </a:lnTo>
                    <a:lnTo>
                      <a:pt x="64" y="38"/>
                    </a:lnTo>
                    <a:lnTo>
                      <a:pt x="62" y="42"/>
                    </a:lnTo>
                    <a:lnTo>
                      <a:pt x="60" y="46"/>
                    </a:lnTo>
                    <a:lnTo>
                      <a:pt x="58" y="48"/>
                    </a:lnTo>
                    <a:lnTo>
                      <a:pt x="56" y="48"/>
                    </a:lnTo>
                    <a:lnTo>
                      <a:pt x="56" y="46"/>
                    </a:lnTo>
                    <a:lnTo>
                      <a:pt x="54" y="44"/>
                    </a:lnTo>
                    <a:lnTo>
                      <a:pt x="54" y="40"/>
                    </a:lnTo>
                    <a:lnTo>
                      <a:pt x="54" y="38"/>
                    </a:lnTo>
                    <a:lnTo>
                      <a:pt x="54" y="34"/>
                    </a:lnTo>
                    <a:lnTo>
                      <a:pt x="52" y="30"/>
                    </a:lnTo>
                    <a:lnTo>
                      <a:pt x="50" y="26"/>
                    </a:lnTo>
                    <a:lnTo>
                      <a:pt x="46" y="24"/>
                    </a:lnTo>
                    <a:lnTo>
                      <a:pt x="44" y="24"/>
                    </a:lnTo>
                    <a:lnTo>
                      <a:pt x="40" y="26"/>
                    </a:lnTo>
                    <a:lnTo>
                      <a:pt x="38" y="26"/>
                    </a:lnTo>
                    <a:lnTo>
                      <a:pt x="36" y="28"/>
                    </a:lnTo>
                    <a:lnTo>
                      <a:pt x="34" y="28"/>
                    </a:lnTo>
                    <a:lnTo>
                      <a:pt x="32" y="26"/>
                    </a:lnTo>
                    <a:lnTo>
                      <a:pt x="30" y="20"/>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195" name="Freeform 360"/>
              <p:cNvSpPr>
                <a:spLocks/>
              </p:cNvSpPr>
              <p:nvPr/>
            </p:nvSpPr>
            <p:spPr bwMode="gray">
              <a:xfrm>
                <a:off x="3744" y="1207"/>
                <a:ext cx="39" cy="86"/>
              </a:xfrm>
              <a:custGeom>
                <a:avLst/>
                <a:gdLst>
                  <a:gd name="T0" fmla="*/ 10 w 20"/>
                  <a:gd name="T1" fmla="*/ 8 h 48"/>
                  <a:gd name="T2" fmla="*/ 10 w 20"/>
                  <a:gd name="T3" fmla="*/ 8 h 48"/>
                  <a:gd name="T4" fmla="*/ 8 w 20"/>
                  <a:gd name="T5" fmla="*/ 6 h 48"/>
                  <a:gd name="T6" fmla="*/ 8 w 20"/>
                  <a:gd name="T7" fmla="*/ 4 h 48"/>
                  <a:gd name="T8" fmla="*/ 6 w 20"/>
                  <a:gd name="T9" fmla="*/ 2 h 48"/>
                  <a:gd name="T10" fmla="*/ 6 w 20"/>
                  <a:gd name="T11" fmla="*/ 0 h 48"/>
                  <a:gd name="T12" fmla="*/ 4 w 20"/>
                  <a:gd name="T13" fmla="*/ 0 h 48"/>
                  <a:gd name="T14" fmla="*/ 4 w 20"/>
                  <a:gd name="T15" fmla="*/ 0 h 48"/>
                  <a:gd name="T16" fmla="*/ 2 w 20"/>
                  <a:gd name="T17" fmla="*/ 2 h 48"/>
                  <a:gd name="T18" fmla="*/ 2 w 20"/>
                  <a:gd name="T19" fmla="*/ 6 h 48"/>
                  <a:gd name="T20" fmla="*/ 2 w 20"/>
                  <a:gd name="T21" fmla="*/ 12 h 48"/>
                  <a:gd name="T22" fmla="*/ 0 w 20"/>
                  <a:gd name="T23" fmla="*/ 22 h 48"/>
                  <a:gd name="T24" fmla="*/ 0 w 20"/>
                  <a:gd name="T25" fmla="*/ 22 h 48"/>
                  <a:gd name="T26" fmla="*/ 2 w 20"/>
                  <a:gd name="T27" fmla="*/ 26 h 48"/>
                  <a:gd name="T28" fmla="*/ 2 w 20"/>
                  <a:gd name="T29" fmla="*/ 28 h 48"/>
                  <a:gd name="T30" fmla="*/ 2 w 20"/>
                  <a:gd name="T31" fmla="*/ 34 h 48"/>
                  <a:gd name="T32" fmla="*/ 4 w 20"/>
                  <a:gd name="T33" fmla="*/ 38 h 48"/>
                  <a:gd name="T34" fmla="*/ 8 w 20"/>
                  <a:gd name="T35" fmla="*/ 42 h 48"/>
                  <a:gd name="T36" fmla="*/ 12 w 20"/>
                  <a:gd name="T37" fmla="*/ 46 h 48"/>
                  <a:gd name="T38" fmla="*/ 18 w 20"/>
                  <a:gd name="T39" fmla="*/ 48 h 48"/>
                  <a:gd name="T40" fmla="*/ 18 w 20"/>
                  <a:gd name="T41" fmla="*/ 48 h 48"/>
                  <a:gd name="T42" fmla="*/ 18 w 20"/>
                  <a:gd name="T43" fmla="*/ 46 h 48"/>
                  <a:gd name="T44" fmla="*/ 20 w 20"/>
                  <a:gd name="T45" fmla="*/ 46 h 48"/>
                  <a:gd name="T46" fmla="*/ 20 w 20"/>
                  <a:gd name="T47" fmla="*/ 44 h 48"/>
                  <a:gd name="T48" fmla="*/ 20 w 20"/>
                  <a:gd name="T49" fmla="*/ 42 h 48"/>
                  <a:gd name="T50" fmla="*/ 20 w 20"/>
                  <a:gd name="T51" fmla="*/ 38 h 48"/>
                  <a:gd name="T52" fmla="*/ 18 w 20"/>
                  <a:gd name="T53" fmla="*/ 32 h 48"/>
                  <a:gd name="T54" fmla="*/ 10 w 20"/>
                  <a:gd name="T55" fmla="*/ 8 h 48"/>
                  <a:gd name="T56" fmla="*/ 10 w 20"/>
                  <a:gd name="T57" fmla="*/ 8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48"/>
                  <a:gd name="T89" fmla="*/ 20 w 20"/>
                  <a:gd name="T90" fmla="*/ 48 h 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48">
                    <a:moveTo>
                      <a:pt x="10" y="8"/>
                    </a:moveTo>
                    <a:lnTo>
                      <a:pt x="10" y="8"/>
                    </a:lnTo>
                    <a:lnTo>
                      <a:pt x="8" y="6"/>
                    </a:lnTo>
                    <a:lnTo>
                      <a:pt x="8" y="4"/>
                    </a:lnTo>
                    <a:lnTo>
                      <a:pt x="6" y="2"/>
                    </a:lnTo>
                    <a:lnTo>
                      <a:pt x="6" y="0"/>
                    </a:lnTo>
                    <a:lnTo>
                      <a:pt x="4" y="0"/>
                    </a:lnTo>
                    <a:lnTo>
                      <a:pt x="2" y="2"/>
                    </a:lnTo>
                    <a:lnTo>
                      <a:pt x="2" y="6"/>
                    </a:lnTo>
                    <a:lnTo>
                      <a:pt x="2" y="12"/>
                    </a:lnTo>
                    <a:lnTo>
                      <a:pt x="0" y="22"/>
                    </a:lnTo>
                    <a:lnTo>
                      <a:pt x="2" y="26"/>
                    </a:lnTo>
                    <a:lnTo>
                      <a:pt x="2" y="28"/>
                    </a:lnTo>
                    <a:lnTo>
                      <a:pt x="2" y="34"/>
                    </a:lnTo>
                    <a:lnTo>
                      <a:pt x="4" y="38"/>
                    </a:lnTo>
                    <a:lnTo>
                      <a:pt x="8" y="42"/>
                    </a:lnTo>
                    <a:lnTo>
                      <a:pt x="12" y="46"/>
                    </a:lnTo>
                    <a:lnTo>
                      <a:pt x="18" y="48"/>
                    </a:lnTo>
                    <a:lnTo>
                      <a:pt x="18" y="46"/>
                    </a:lnTo>
                    <a:lnTo>
                      <a:pt x="20" y="46"/>
                    </a:lnTo>
                    <a:lnTo>
                      <a:pt x="20" y="44"/>
                    </a:lnTo>
                    <a:lnTo>
                      <a:pt x="20" y="42"/>
                    </a:lnTo>
                    <a:lnTo>
                      <a:pt x="20" y="38"/>
                    </a:lnTo>
                    <a:lnTo>
                      <a:pt x="18" y="32"/>
                    </a:lnTo>
                    <a:lnTo>
                      <a:pt x="10" y="8"/>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196" name="Freeform 361"/>
              <p:cNvSpPr>
                <a:spLocks/>
              </p:cNvSpPr>
              <p:nvPr/>
            </p:nvSpPr>
            <p:spPr bwMode="gray">
              <a:xfrm>
                <a:off x="3645" y="1329"/>
                <a:ext cx="146" cy="162"/>
              </a:xfrm>
              <a:custGeom>
                <a:avLst/>
                <a:gdLst>
                  <a:gd name="T0" fmla="*/ 16 w 74"/>
                  <a:gd name="T1" fmla="*/ 10 h 90"/>
                  <a:gd name="T2" fmla="*/ 12 w 74"/>
                  <a:gd name="T3" fmla="*/ 8 h 90"/>
                  <a:gd name="T4" fmla="*/ 8 w 74"/>
                  <a:gd name="T5" fmla="*/ 6 h 90"/>
                  <a:gd name="T6" fmla="*/ 2 w 74"/>
                  <a:gd name="T7" fmla="*/ 6 h 90"/>
                  <a:gd name="T8" fmla="*/ 0 w 74"/>
                  <a:gd name="T9" fmla="*/ 10 h 90"/>
                  <a:gd name="T10" fmla="*/ 2 w 74"/>
                  <a:gd name="T11" fmla="*/ 22 h 90"/>
                  <a:gd name="T12" fmla="*/ 4 w 74"/>
                  <a:gd name="T13" fmla="*/ 24 h 90"/>
                  <a:gd name="T14" fmla="*/ 8 w 74"/>
                  <a:gd name="T15" fmla="*/ 34 h 90"/>
                  <a:gd name="T16" fmla="*/ 14 w 74"/>
                  <a:gd name="T17" fmla="*/ 44 h 90"/>
                  <a:gd name="T18" fmla="*/ 16 w 74"/>
                  <a:gd name="T19" fmla="*/ 50 h 90"/>
                  <a:gd name="T20" fmla="*/ 22 w 74"/>
                  <a:gd name="T21" fmla="*/ 50 h 90"/>
                  <a:gd name="T22" fmla="*/ 32 w 74"/>
                  <a:gd name="T23" fmla="*/ 52 h 90"/>
                  <a:gd name="T24" fmla="*/ 36 w 74"/>
                  <a:gd name="T25" fmla="*/ 58 h 90"/>
                  <a:gd name="T26" fmla="*/ 38 w 74"/>
                  <a:gd name="T27" fmla="*/ 70 h 90"/>
                  <a:gd name="T28" fmla="*/ 42 w 74"/>
                  <a:gd name="T29" fmla="*/ 82 h 90"/>
                  <a:gd name="T30" fmla="*/ 52 w 74"/>
                  <a:gd name="T31" fmla="*/ 88 h 90"/>
                  <a:gd name="T32" fmla="*/ 64 w 74"/>
                  <a:gd name="T33" fmla="*/ 90 h 90"/>
                  <a:gd name="T34" fmla="*/ 72 w 74"/>
                  <a:gd name="T35" fmla="*/ 84 h 90"/>
                  <a:gd name="T36" fmla="*/ 74 w 74"/>
                  <a:gd name="T37" fmla="*/ 82 h 90"/>
                  <a:gd name="T38" fmla="*/ 72 w 74"/>
                  <a:gd name="T39" fmla="*/ 84 h 90"/>
                  <a:gd name="T40" fmla="*/ 68 w 74"/>
                  <a:gd name="T41" fmla="*/ 86 h 90"/>
                  <a:gd name="T42" fmla="*/ 64 w 74"/>
                  <a:gd name="T43" fmla="*/ 86 h 90"/>
                  <a:gd name="T44" fmla="*/ 64 w 74"/>
                  <a:gd name="T45" fmla="*/ 82 h 90"/>
                  <a:gd name="T46" fmla="*/ 62 w 74"/>
                  <a:gd name="T47" fmla="*/ 58 h 90"/>
                  <a:gd name="T48" fmla="*/ 58 w 74"/>
                  <a:gd name="T49" fmla="*/ 42 h 90"/>
                  <a:gd name="T50" fmla="*/ 66 w 74"/>
                  <a:gd name="T51" fmla="*/ 26 h 90"/>
                  <a:gd name="T52" fmla="*/ 66 w 74"/>
                  <a:gd name="T53" fmla="*/ 8 h 90"/>
                  <a:gd name="T54" fmla="*/ 60 w 74"/>
                  <a:gd name="T55" fmla="*/ 4 h 90"/>
                  <a:gd name="T56" fmla="*/ 54 w 74"/>
                  <a:gd name="T57" fmla="*/ 2 h 90"/>
                  <a:gd name="T58" fmla="*/ 44 w 74"/>
                  <a:gd name="T59" fmla="*/ 0 h 90"/>
                  <a:gd name="T60" fmla="*/ 38 w 74"/>
                  <a:gd name="T61" fmla="*/ 0 h 90"/>
                  <a:gd name="T62" fmla="*/ 36 w 74"/>
                  <a:gd name="T63" fmla="*/ 6 h 90"/>
                  <a:gd name="T64" fmla="*/ 40 w 74"/>
                  <a:gd name="T65" fmla="*/ 24 h 90"/>
                  <a:gd name="T66" fmla="*/ 44 w 74"/>
                  <a:gd name="T67" fmla="*/ 38 h 90"/>
                  <a:gd name="T68" fmla="*/ 32 w 74"/>
                  <a:gd name="T69" fmla="*/ 32 h 90"/>
                  <a:gd name="T70" fmla="*/ 20 w 74"/>
                  <a:gd name="T71" fmla="*/ 24 h 90"/>
                  <a:gd name="T72" fmla="*/ 16 w 74"/>
                  <a:gd name="T73" fmla="*/ 1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90"/>
                  <a:gd name="T113" fmla="*/ 74 w 74"/>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90">
                    <a:moveTo>
                      <a:pt x="16" y="10"/>
                    </a:moveTo>
                    <a:lnTo>
                      <a:pt x="16" y="10"/>
                    </a:lnTo>
                    <a:lnTo>
                      <a:pt x="14" y="10"/>
                    </a:lnTo>
                    <a:lnTo>
                      <a:pt x="12" y="8"/>
                    </a:lnTo>
                    <a:lnTo>
                      <a:pt x="10" y="6"/>
                    </a:lnTo>
                    <a:lnTo>
                      <a:pt x="8" y="6"/>
                    </a:lnTo>
                    <a:lnTo>
                      <a:pt x="4" y="6"/>
                    </a:lnTo>
                    <a:lnTo>
                      <a:pt x="2" y="6"/>
                    </a:lnTo>
                    <a:lnTo>
                      <a:pt x="2" y="8"/>
                    </a:lnTo>
                    <a:lnTo>
                      <a:pt x="0" y="10"/>
                    </a:lnTo>
                    <a:lnTo>
                      <a:pt x="0" y="14"/>
                    </a:lnTo>
                    <a:lnTo>
                      <a:pt x="2" y="22"/>
                    </a:lnTo>
                    <a:lnTo>
                      <a:pt x="4" y="24"/>
                    </a:lnTo>
                    <a:lnTo>
                      <a:pt x="6" y="28"/>
                    </a:lnTo>
                    <a:lnTo>
                      <a:pt x="8" y="34"/>
                    </a:lnTo>
                    <a:lnTo>
                      <a:pt x="12" y="38"/>
                    </a:lnTo>
                    <a:lnTo>
                      <a:pt x="14" y="44"/>
                    </a:lnTo>
                    <a:lnTo>
                      <a:pt x="16" y="50"/>
                    </a:lnTo>
                    <a:lnTo>
                      <a:pt x="20" y="50"/>
                    </a:lnTo>
                    <a:lnTo>
                      <a:pt x="22" y="50"/>
                    </a:lnTo>
                    <a:lnTo>
                      <a:pt x="28" y="50"/>
                    </a:lnTo>
                    <a:lnTo>
                      <a:pt x="32" y="52"/>
                    </a:lnTo>
                    <a:lnTo>
                      <a:pt x="34" y="54"/>
                    </a:lnTo>
                    <a:lnTo>
                      <a:pt x="36" y="58"/>
                    </a:lnTo>
                    <a:lnTo>
                      <a:pt x="38" y="64"/>
                    </a:lnTo>
                    <a:lnTo>
                      <a:pt x="38" y="70"/>
                    </a:lnTo>
                    <a:lnTo>
                      <a:pt x="40" y="76"/>
                    </a:lnTo>
                    <a:lnTo>
                      <a:pt x="42" y="82"/>
                    </a:lnTo>
                    <a:lnTo>
                      <a:pt x="48" y="86"/>
                    </a:lnTo>
                    <a:lnTo>
                      <a:pt x="52" y="88"/>
                    </a:lnTo>
                    <a:lnTo>
                      <a:pt x="58" y="90"/>
                    </a:lnTo>
                    <a:lnTo>
                      <a:pt x="64" y="90"/>
                    </a:lnTo>
                    <a:lnTo>
                      <a:pt x="68" y="86"/>
                    </a:lnTo>
                    <a:lnTo>
                      <a:pt x="72" y="84"/>
                    </a:lnTo>
                    <a:lnTo>
                      <a:pt x="74" y="84"/>
                    </a:lnTo>
                    <a:lnTo>
                      <a:pt x="74" y="82"/>
                    </a:lnTo>
                    <a:lnTo>
                      <a:pt x="72" y="84"/>
                    </a:lnTo>
                    <a:lnTo>
                      <a:pt x="70" y="84"/>
                    </a:lnTo>
                    <a:lnTo>
                      <a:pt x="68" y="86"/>
                    </a:lnTo>
                    <a:lnTo>
                      <a:pt x="66" y="86"/>
                    </a:lnTo>
                    <a:lnTo>
                      <a:pt x="64" y="86"/>
                    </a:lnTo>
                    <a:lnTo>
                      <a:pt x="64" y="82"/>
                    </a:lnTo>
                    <a:lnTo>
                      <a:pt x="64" y="72"/>
                    </a:lnTo>
                    <a:lnTo>
                      <a:pt x="62" y="58"/>
                    </a:lnTo>
                    <a:lnTo>
                      <a:pt x="56" y="44"/>
                    </a:lnTo>
                    <a:lnTo>
                      <a:pt x="58" y="42"/>
                    </a:lnTo>
                    <a:lnTo>
                      <a:pt x="62" y="34"/>
                    </a:lnTo>
                    <a:lnTo>
                      <a:pt x="66" y="26"/>
                    </a:lnTo>
                    <a:lnTo>
                      <a:pt x="68" y="16"/>
                    </a:lnTo>
                    <a:lnTo>
                      <a:pt x="66" y="8"/>
                    </a:lnTo>
                    <a:lnTo>
                      <a:pt x="60" y="4"/>
                    </a:lnTo>
                    <a:lnTo>
                      <a:pt x="56" y="2"/>
                    </a:lnTo>
                    <a:lnTo>
                      <a:pt x="54" y="2"/>
                    </a:lnTo>
                    <a:lnTo>
                      <a:pt x="50" y="0"/>
                    </a:lnTo>
                    <a:lnTo>
                      <a:pt x="44" y="0"/>
                    </a:lnTo>
                    <a:lnTo>
                      <a:pt x="42" y="0"/>
                    </a:lnTo>
                    <a:lnTo>
                      <a:pt x="38" y="0"/>
                    </a:lnTo>
                    <a:lnTo>
                      <a:pt x="36" y="2"/>
                    </a:lnTo>
                    <a:lnTo>
                      <a:pt x="36" y="6"/>
                    </a:lnTo>
                    <a:lnTo>
                      <a:pt x="38" y="14"/>
                    </a:lnTo>
                    <a:lnTo>
                      <a:pt x="40" y="24"/>
                    </a:lnTo>
                    <a:lnTo>
                      <a:pt x="44" y="32"/>
                    </a:lnTo>
                    <a:lnTo>
                      <a:pt x="44" y="38"/>
                    </a:lnTo>
                    <a:lnTo>
                      <a:pt x="38" y="38"/>
                    </a:lnTo>
                    <a:lnTo>
                      <a:pt x="32" y="32"/>
                    </a:lnTo>
                    <a:lnTo>
                      <a:pt x="26" y="28"/>
                    </a:lnTo>
                    <a:lnTo>
                      <a:pt x="20" y="24"/>
                    </a:lnTo>
                    <a:lnTo>
                      <a:pt x="16" y="18"/>
                    </a:lnTo>
                    <a:lnTo>
                      <a:pt x="16" y="10"/>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197" name="Freeform 362"/>
              <p:cNvSpPr>
                <a:spLocks/>
              </p:cNvSpPr>
              <p:nvPr/>
            </p:nvSpPr>
            <p:spPr bwMode="gray">
              <a:xfrm>
                <a:off x="3795" y="1433"/>
                <a:ext cx="87" cy="83"/>
              </a:xfrm>
              <a:custGeom>
                <a:avLst/>
                <a:gdLst>
                  <a:gd name="T0" fmla="*/ 10 w 44"/>
                  <a:gd name="T1" fmla="*/ 2 h 46"/>
                  <a:gd name="T2" fmla="*/ 10 w 44"/>
                  <a:gd name="T3" fmla="*/ 2 h 46"/>
                  <a:gd name="T4" fmla="*/ 10 w 44"/>
                  <a:gd name="T5" fmla="*/ 2 h 46"/>
                  <a:gd name="T6" fmla="*/ 8 w 44"/>
                  <a:gd name="T7" fmla="*/ 0 h 46"/>
                  <a:gd name="T8" fmla="*/ 6 w 44"/>
                  <a:gd name="T9" fmla="*/ 0 h 46"/>
                  <a:gd name="T10" fmla="*/ 4 w 44"/>
                  <a:gd name="T11" fmla="*/ 0 h 46"/>
                  <a:gd name="T12" fmla="*/ 4 w 44"/>
                  <a:gd name="T13" fmla="*/ 0 h 46"/>
                  <a:gd name="T14" fmla="*/ 2 w 44"/>
                  <a:gd name="T15" fmla="*/ 2 h 46"/>
                  <a:gd name="T16" fmla="*/ 2 w 44"/>
                  <a:gd name="T17" fmla="*/ 4 h 46"/>
                  <a:gd name="T18" fmla="*/ 4 w 44"/>
                  <a:gd name="T19" fmla="*/ 8 h 46"/>
                  <a:gd name="T20" fmla="*/ 6 w 44"/>
                  <a:gd name="T21" fmla="*/ 12 h 46"/>
                  <a:gd name="T22" fmla="*/ 6 w 44"/>
                  <a:gd name="T23" fmla="*/ 14 h 46"/>
                  <a:gd name="T24" fmla="*/ 4 w 44"/>
                  <a:gd name="T25" fmla="*/ 18 h 46"/>
                  <a:gd name="T26" fmla="*/ 4 w 44"/>
                  <a:gd name="T27" fmla="*/ 22 h 46"/>
                  <a:gd name="T28" fmla="*/ 4 w 44"/>
                  <a:gd name="T29" fmla="*/ 28 h 46"/>
                  <a:gd name="T30" fmla="*/ 2 w 44"/>
                  <a:gd name="T31" fmla="*/ 34 h 46"/>
                  <a:gd name="T32" fmla="*/ 0 w 44"/>
                  <a:gd name="T33" fmla="*/ 38 h 46"/>
                  <a:gd name="T34" fmla="*/ 16 w 44"/>
                  <a:gd name="T35" fmla="*/ 34 h 46"/>
                  <a:gd name="T36" fmla="*/ 24 w 44"/>
                  <a:gd name="T37" fmla="*/ 46 h 46"/>
                  <a:gd name="T38" fmla="*/ 24 w 44"/>
                  <a:gd name="T39" fmla="*/ 44 h 46"/>
                  <a:gd name="T40" fmla="*/ 28 w 44"/>
                  <a:gd name="T41" fmla="*/ 44 h 46"/>
                  <a:gd name="T42" fmla="*/ 32 w 44"/>
                  <a:gd name="T43" fmla="*/ 42 h 46"/>
                  <a:gd name="T44" fmla="*/ 36 w 44"/>
                  <a:gd name="T45" fmla="*/ 40 h 46"/>
                  <a:gd name="T46" fmla="*/ 40 w 44"/>
                  <a:gd name="T47" fmla="*/ 36 h 46"/>
                  <a:gd name="T48" fmla="*/ 40 w 44"/>
                  <a:gd name="T49" fmla="*/ 36 h 46"/>
                  <a:gd name="T50" fmla="*/ 42 w 44"/>
                  <a:gd name="T51" fmla="*/ 32 h 46"/>
                  <a:gd name="T52" fmla="*/ 42 w 44"/>
                  <a:gd name="T53" fmla="*/ 28 h 46"/>
                  <a:gd name="T54" fmla="*/ 44 w 44"/>
                  <a:gd name="T55" fmla="*/ 24 h 46"/>
                  <a:gd name="T56" fmla="*/ 42 w 44"/>
                  <a:gd name="T57" fmla="*/ 18 h 46"/>
                  <a:gd name="T58" fmla="*/ 40 w 44"/>
                  <a:gd name="T59" fmla="*/ 12 h 46"/>
                  <a:gd name="T60" fmla="*/ 38 w 44"/>
                  <a:gd name="T61" fmla="*/ 12 h 46"/>
                  <a:gd name="T62" fmla="*/ 36 w 44"/>
                  <a:gd name="T63" fmla="*/ 10 h 46"/>
                  <a:gd name="T64" fmla="*/ 34 w 44"/>
                  <a:gd name="T65" fmla="*/ 6 h 46"/>
                  <a:gd name="T66" fmla="*/ 30 w 44"/>
                  <a:gd name="T67" fmla="*/ 4 h 46"/>
                  <a:gd name="T68" fmla="*/ 26 w 44"/>
                  <a:gd name="T69" fmla="*/ 0 h 46"/>
                  <a:gd name="T70" fmla="*/ 22 w 44"/>
                  <a:gd name="T71" fmla="*/ 0 h 46"/>
                  <a:gd name="T72" fmla="*/ 16 w 44"/>
                  <a:gd name="T73" fmla="*/ 0 h 46"/>
                  <a:gd name="T74" fmla="*/ 10 w 44"/>
                  <a:gd name="T75" fmla="*/ 2 h 46"/>
                  <a:gd name="T76" fmla="*/ 10 w 44"/>
                  <a:gd name="T77" fmla="*/ 2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4"/>
                  <a:gd name="T118" fmla="*/ 0 h 46"/>
                  <a:gd name="T119" fmla="*/ 44 w 44"/>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4" h="46">
                    <a:moveTo>
                      <a:pt x="10" y="2"/>
                    </a:moveTo>
                    <a:lnTo>
                      <a:pt x="10" y="2"/>
                    </a:lnTo>
                    <a:lnTo>
                      <a:pt x="8" y="0"/>
                    </a:lnTo>
                    <a:lnTo>
                      <a:pt x="6" y="0"/>
                    </a:lnTo>
                    <a:lnTo>
                      <a:pt x="4" y="0"/>
                    </a:lnTo>
                    <a:lnTo>
                      <a:pt x="2" y="2"/>
                    </a:lnTo>
                    <a:lnTo>
                      <a:pt x="2" y="4"/>
                    </a:lnTo>
                    <a:lnTo>
                      <a:pt x="4" y="8"/>
                    </a:lnTo>
                    <a:lnTo>
                      <a:pt x="6" y="12"/>
                    </a:lnTo>
                    <a:lnTo>
                      <a:pt x="6" y="14"/>
                    </a:lnTo>
                    <a:lnTo>
                      <a:pt x="4" y="18"/>
                    </a:lnTo>
                    <a:lnTo>
                      <a:pt x="4" y="22"/>
                    </a:lnTo>
                    <a:lnTo>
                      <a:pt x="4" y="28"/>
                    </a:lnTo>
                    <a:lnTo>
                      <a:pt x="2" y="34"/>
                    </a:lnTo>
                    <a:lnTo>
                      <a:pt x="0" y="38"/>
                    </a:lnTo>
                    <a:lnTo>
                      <a:pt x="16" y="34"/>
                    </a:lnTo>
                    <a:lnTo>
                      <a:pt x="24" y="46"/>
                    </a:lnTo>
                    <a:lnTo>
                      <a:pt x="24" y="44"/>
                    </a:lnTo>
                    <a:lnTo>
                      <a:pt x="28" y="44"/>
                    </a:lnTo>
                    <a:lnTo>
                      <a:pt x="32" y="42"/>
                    </a:lnTo>
                    <a:lnTo>
                      <a:pt x="36" y="40"/>
                    </a:lnTo>
                    <a:lnTo>
                      <a:pt x="40" y="36"/>
                    </a:lnTo>
                    <a:lnTo>
                      <a:pt x="42" y="32"/>
                    </a:lnTo>
                    <a:lnTo>
                      <a:pt x="42" y="28"/>
                    </a:lnTo>
                    <a:lnTo>
                      <a:pt x="44" y="24"/>
                    </a:lnTo>
                    <a:lnTo>
                      <a:pt x="42" y="18"/>
                    </a:lnTo>
                    <a:lnTo>
                      <a:pt x="40" y="12"/>
                    </a:lnTo>
                    <a:lnTo>
                      <a:pt x="38" y="12"/>
                    </a:lnTo>
                    <a:lnTo>
                      <a:pt x="36" y="10"/>
                    </a:lnTo>
                    <a:lnTo>
                      <a:pt x="34" y="6"/>
                    </a:lnTo>
                    <a:lnTo>
                      <a:pt x="30" y="4"/>
                    </a:lnTo>
                    <a:lnTo>
                      <a:pt x="26" y="0"/>
                    </a:lnTo>
                    <a:lnTo>
                      <a:pt x="22" y="0"/>
                    </a:lnTo>
                    <a:lnTo>
                      <a:pt x="16" y="0"/>
                    </a:lnTo>
                    <a:lnTo>
                      <a:pt x="10" y="2"/>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198" name="Freeform 363"/>
              <p:cNvSpPr>
                <a:spLocks/>
              </p:cNvSpPr>
              <p:nvPr/>
            </p:nvSpPr>
            <p:spPr bwMode="gray">
              <a:xfrm>
                <a:off x="3894" y="1401"/>
                <a:ext cx="333" cy="176"/>
              </a:xfrm>
              <a:custGeom>
                <a:avLst/>
                <a:gdLst>
                  <a:gd name="T0" fmla="*/ 10 w 168"/>
                  <a:gd name="T1" fmla="*/ 2 h 98"/>
                  <a:gd name="T2" fmla="*/ 4 w 168"/>
                  <a:gd name="T3" fmla="*/ 0 h 98"/>
                  <a:gd name="T4" fmla="*/ 0 w 168"/>
                  <a:gd name="T5" fmla="*/ 6 h 98"/>
                  <a:gd name="T6" fmla="*/ 4 w 168"/>
                  <a:gd name="T7" fmla="*/ 24 h 98"/>
                  <a:gd name="T8" fmla="*/ 6 w 168"/>
                  <a:gd name="T9" fmla="*/ 28 h 98"/>
                  <a:gd name="T10" fmla="*/ 12 w 168"/>
                  <a:gd name="T11" fmla="*/ 32 h 98"/>
                  <a:gd name="T12" fmla="*/ 26 w 168"/>
                  <a:gd name="T13" fmla="*/ 26 h 98"/>
                  <a:gd name="T14" fmla="*/ 30 w 168"/>
                  <a:gd name="T15" fmla="*/ 24 h 98"/>
                  <a:gd name="T16" fmla="*/ 34 w 168"/>
                  <a:gd name="T17" fmla="*/ 24 h 98"/>
                  <a:gd name="T18" fmla="*/ 38 w 168"/>
                  <a:gd name="T19" fmla="*/ 38 h 98"/>
                  <a:gd name="T20" fmla="*/ 44 w 168"/>
                  <a:gd name="T21" fmla="*/ 72 h 98"/>
                  <a:gd name="T22" fmla="*/ 40 w 168"/>
                  <a:gd name="T23" fmla="*/ 72 h 98"/>
                  <a:gd name="T24" fmla="*/ 38 w 168"/>
                  <a:gd name="T25" fmla="*/ 80 h 98"/>
                  <a:gd name="T26" fmla="*/ 48 w 168"/>
                  <a:gd name="T27" fmla="*/ 88 h 98"/>
                  <a:gd name="T28" fmla="*/ 56 w 168"/>
                  <a:gd name="T29" fmla="*/ 86 h 98"/>
                  <a:gd name="T30" fmla="*/ 58 w 168"/>
                  <a:gd name="T31" fmla="*/ 84 h 98"/>
                  <a:gd name="T32" fmla="*/ 68 w 168"/>
                  <a:gd name="T33" fmla="*/ 86 h 98"/>
                  <a:gd name="T34" fmla="*/ 82 w 168"/>
                  <a:gd name="T35" fmla="*/ 94 h 98"/>
                  <a:gd name="T36" fmla="*/ 118 w 168"/>
                  <a:gd name="T37" fmla="*/ 96 h 98"/>
                  <a:gd name="T38" fmla="*/ 118 w 168"/>
                  <a:gd name="T39" fmla="*/ 92 h 98"/>
                  <a:gd name="T40" fmla="*/ 122 w 168"/>
                  <a:gd name="T41" fmla="*/ 86 h 98"/>
                  <a:gd name="T42" fmla="*/ 134 w 168"/>
                  <a:gd name="T43" fmla="*/ 88 h 98"/>
                  <a:gd name="T44" fmla="*/ 142 w 168"/>
                  <a:gd name="T45" fmla="*/ 92 h 98"/>
                  <a:gd name="T46" fmla="*/ 150 w 168"/>
                  <a:gd name="T47" fmla="*/ 90 h 98"/>
                  <a:gd name="T48" fmla="*/ 154 w 168"/>
                  <a:gd name="T49" fmla="*/ 82 h 98"/>
                  <a:gd name="T50" fmla="*/ 156 w 168"/>
                  <a:gd name="T51" fmla="*/ 76 h 98"/>
                  <a:gd name="T52" fmla="*/ 164 w 168"/>
                  <a:gd name="T53" fmla="*/ 72 h 98"/>
                  <a:gd name="T54" fmla="*/ 164 w 168"/>
                  <a:gd name="T55" fmla="*/ 66 h 98"/>
                  <a:gd name="T56" fmla="*/ 168 w 168"/>
                  <a:gd name="T57" fmla="*/ 62 h 98"/>
                  <a:gd name="T58" fmla="*/ 166 w 168"/>
                  <a:gd name="T59" fmla="*/ 56 h 98"/>
                  <a:gd name="T60" fmla="*/ 150 w 168"/>
                  <a:gd name="T61" fmla="*/ 50 h 98"/>
                  <a:gd name="T62" fmla="*/ 138 w 168"/>
                  <a:gd name="T63" fmla="*/ 48 h 98"/>
                  <a:gd name="T64" fmla="*/ 124 w 168"/>
                  <a:gd name="T65" fmla="*/ 44 h 98"/>
                  <a:gd name="T66" fmla="*/ 110 w 168"/>
                  <a:gd name="T67" fmla="*/ 46 h 98"/>
                  <a:gd name="T68" fmla="*/ 100 w 168"/>
                  <a:gd name="T69" fmla="*/ 50 h 98"/>
                  <a:gd name="T70" fmla="*/ 82 w 168"/>
                  <a:gd name="T71" fmla="*/ 44 h 98"/>
                  <a:gd name="T72" fmla="*/ 60 w 168"/>
                  <a:gd name="T73" fmla="*/ 30 h 98"/>
                  <a:gd name="T74" fmla="*/ 52 w 168"/>
                  <a:gd name="T75" fmla="*/ 24 h 98"/>
                  <a:gd name="T76" fmla="*/ 50 w 168"/>
                  <a:gd name="T77" fmla="*/ 20 h 98"/>
                  <a:gd name="T78" fmla="*/ 50 w 168"/>
                  <a:gd name="T79" fmla="*/ 16 h 98"/>
                  <a:gd name="T80" fmla="*/ 48 w 168"/>
                  <a:gd name="T81" fmla="*/ 10 h 98"/>
                  <a:gd name="T82" fmla="*/ 40 w 168"/>
                  <a:gd name="T83" fmla="*/ 10 h 98"/>
                  <a:gd name="T84" fmla="*/ 36 w 168"/>
                  <a:gd name="T85" fmla="*/ 14 h 98"/>
                  <a:gd name="T86" fmla="*/ 28 w 168"/>
                  <a:gd name="T87" fmla="*/ 12 h 98"/>
                  <a:gd name="T88" fmla="*/ 24 w 168"/>
                  <a:gd name="T89" fmla="*/ 4 h 98"/>
                  <a:gd name="T90" fmla="*/ 12 w 168"/>
                  <a:gd name="T91" fmla="*/ 2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8"/>
                  <a:gd name="T139" fmla="*/ 0 h 98"/>
                  <a:gd name="T140" fmla="*/ 168 w 168"/>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8" h="98">
                    <a:moveTo>
                      <a:pt x="12" y="2"/>
                    </a:moveTo>
                    <a:lnTo>
                      <a:pt x="12" y="2"/>
                    </a:lnTo>
                    <a:lnTo>
                      <a:pt x="10" y="2"/>
                    </a:lnTo>
                    <a:lnTo>
                      <a:pt x="8" y="0"/>
                    </a:lnTo>
                    <a:lnTo>
                      <a:pt x="6" y="0"/>
                    </a:lnTo>
                    <a:lnTo>
                      <a:pt x="4" y="0"/>
                    </a:lnTo>
                    <a:lnTo>
                      <a:pt x="2" y="0"/>
                    </a:lnTo>
                    <a:lnTo>
                      <a:pt x="0" y="2"/>
                    </a:lnTo>
                    <a:lnTo>
                      <a:pt x="0" y="6"/>
                    </a:lnTo>
                    <a:lnTo>
                      <a:pt x="0" y="10"/>
                    </a:lnTo>
                    <a:lnTo>
                      <a:pt x="2" y="16"/>
                    </a:lnTo>
                    <a:lnTo>
                      <a:pt x="4" y="24"/>
                    </a:lnTo>
                    <a:lnTo>
                      <a:pt x="4" y="26"/>
                    </a:lnTo>
                    <a:lnTo>
                      <a:pt x="6" y="28"/>
                    </a:lnTo>
                    <a:lnTo>
                      <a:pt x="6" y="30"/>
                    </a:lnTo>
                    <a:lnTo>
                      <a:pt x="8" y="32"/>
                    </a:lnTo>
                    <a:lnTo>
                      <a:pt x="12" y="32"/>
                    </a:lnTo>
                    <a:lnTo>
                      <a:pt x="16" y="32"/>
                    </a:lnTo>
                    <a:lnTo>
                      <a:pt x="20" y="30"/>
                    </a:lnTo>
                    <a:lnTo>
                      <a:pt x="26" y="26"/>
                    </a:lnTo>
                    <a:lnTo>
                      <a:pt x="28" y="26"/>
                    </a:lnTo>
                    <a:lnTo>
                      <a:pt x="28" y="24"/>
                    </a:lnTo>
                    <a:lnTo>
                      <a:pt x="30" y="24"/>
                    </a:lnTo>
                    <a:lnTo>
                      <a:pt x="32" y="24"/>
                    </a:lnTo>
                    <a:lnTo>
                      <a:pt x="34" y="24"/>
                    </a:lnTo>
                    <a:lnTo>
                      <a:pt x="36" y="28"/>
                    </a:lnTo>
                    <a:lnTo>
                      <a:pt x="36" y="32"/>
                    </a:lnTo>
                    <a:lnTo>
                      <a:pt x="38" y="38"/>
                    </a:lnTo>
                    <a:lnTo>
                      <a:pt x="38" y="48"/>
                    </a:lnTo>
                    <a:lnTo>
                      <a:pt x="44" y="72"/>
                    </a:lnTo>
                    <a:lnTo>
                      <a:pt x="42" y="72"/>
                    </a:lnTo>
                    <a:lnTo>
                      <a:pt x="40" y="72"/>
                    </a:lnTo>
                    <a:lnTo>
                      <a:pt x="38" y="74"/>
                    </a:lnTo>
                    <a:lnTo>
                      <a:pt x="38" y="76"/>
                    </a:lnTo>
                    <a:lnTo>
                      <a:pt x="38" y="80"/>
                    </a:lnTo>
                    <a:lnTo>
                      <a:pt x="40" y="84"/>
                    </a:lnTo>
                    <a:lnTo>
                      <a:pt x="44" y="88"/>
                    </a:lnTo>
                    <a:lnTo>
                      <a:pt x="48" y="88"/>
                    </a:lnTo>
                    <a:lnTo>
                      <a:pt x="50" y="88"/>
                    </a:lnTo>
                    <a:lnTo>
                      <a:pt x="54" y="88"/>
                    </a:lnTo>
                    <a:lnTo>
                      <a:pt x="56" y="86"/>
                    </a:lnTo>
                    <a:lnTo>
                      <a:pt x="58" y="84"/>
                    </a:lnTo>
                    <a:lnTo>
                      <a:pt x="62" y="84"/>
                    </a:lnTo>
                    <a:lnTo>
                      <a:pt x="64" y="84"/>
                    </a:lnTo>
                    <a:lnTo>
                      <a:pt x="68" y="86"/>
                    </a:lnTo>
                    <a:lnTo>
                      <a:pt x="72" y="90"/>
                    </a:lnTo>
                    <a:lnTo>
                      <a:pt x="74" y="92"/>
                    </a:lnTo>
                    <a:lnTo>
                      <a:pt x="82" y="94"/>
                    </a:lnTo>
                    <a:lnTo>
                      <a:pt x="94" y="98"/>
                    </a:lnTo>
                    <a:lnTo>
                      <a:pt x="106" y="96"/>
                    </a:lnTo>
                    <a:lnTo>
                      <a:pt x="118" y="96"/>
                    </a:lnTo>
                    <a:lnTo>
                      <a:pt x="118" y="94"/>
                    </a:lnTo>
                    <a:lnTo>
                      <a:pt x="118" y="92"/>
                    </a:lnTo>
                    <a:lnTo>
                      <a:pt x="120" y="90"/>
                    </a:lnTo>
                    <a:lnTo>
                      <a:pt x="120" y="88"/>
                    </a:lnTo>
                    <a:lnTo>
                      <a:pt x="122" y="86"/>
                    </a:lnTo>
                    <a:lnTo>
                      <a:pt x="124" y="86"/>
                    </a:lnTo>
                    <a:lnTo>
                      <a:pt x="128" y="86"/>
                    </a:lnTo>
                    <a:lnTo>
                      <a:pt x="134" y="88"/>
                    </a:lnTo>
                    <a:lnTo>
                      <a:pt x="140" y="92"/>
                    </a:lnTo>
                    <a:lnTo>
                      <a:pt x="142" y="92"/>
                    </a:lnTo>
                    <a:lnTo>
                      <a:pt x="144" y="92"/>
                    </a:lnTo>
                    <a:lnTo>
                      <a:pt x="148" y="92"/>
                    </a:lnTo>
                    <a:lnTo>
                      <a:pt x="150" y="90"/>
                    </a:lnTo>
                    <a:lnTo>
                      <a:pt x="152" y="88"/>
                    </a:lnTo>
                    <a:lnTo>
                      <a:pt x="154" y="86"/>
                    </a:lnTo>
                    <a:lnTo>
                      <a:pt x="154" y="82"/>
                    </a:lnTo>
                    <a:lnTo>
                      <a:pt x="154" y="76"/>
                    </a:lnTo>
                    <a:lnTo>
                      <a:pt x="156" y="76"/>
                    </a:lnTo>
                    <a:lnTo>
                      <a:pt x="158" y="74"/>
                    </a:lnTo>
                    <a:lnTo>
                      <a:pt x="162" y="74"/>
                    </a:lnTo>
                    <a:lnTo>
                      <a:pt x="164" y="72"/>
                    </a:lnTo>
                    <a:lnTo>
                      <a:pt x="164" y="70"/>
                    </a:lnTo>
                    <a:lnTo>
                      <a:pt x="164" y="66"/>
                    </a:lnTo>
                    <a:lnTo>
                      <a:pt x="166" y="64"/>
                    </a:lnTo>
                    <a:lnTo>
                      <a:pt x="168" y="62"/>
                    </a:lnTo>
                    <a:lnTo>
                      <a:pt x="168" y="60"/>
                    </a:lnTo>
                    <a:lnTo>
                      <a:pt x="168" y="58"/>
                    </a:lnTo>
                    <a:lnTo>
                      <a:pt x="166" y="56"/>
                    </a:lnTo>
                    <a:lnTo>
                      <a:pt x="162" y="54"/>
                    </a:lnTo>
                    <a:lnTo>
                      <a:pt x="158" y="52"/>
                    </a:lnTo>
                    <a:lnTo>
                      <a:pt x="150" y="50"/>
                    </a:lnTo>
                    <a:lnTo>
                      <a:pt x="142" y="48"/>
                    </a:lnTo>
                    <a:lnTo>
                      <a:pt x="140" y="48"/>
                    </a:lnTo>
                    <a:lnTo>
                      <a:pt x="138" y="48"/>
                    </a:lnTo>
                    <a:lnTo>
                      <a:pt x="134" y="46"/>
                    </a:lnTo>
                    <a:lnTo>
                      <a:pt x="130" y="44"/>
                    </a:lnTo>
                    <a:lnTo>
                      <a:pt x="124" y="44"/>
                    </a:lnTo>
                    <a:lnTo>
                      <a:pt x="118" y="44"/>
                    </a:lnTo>
                    <a:lnTo>
                      <a:pt x="110" y="44"/>
                    </a:lnTo>
                    <a:lnTo>
                      <a:pt x="110" y="46"/>
                    </a:lnTo>
                    <a:lnTo>
                      <a:pt x="108" y="46"/>
                    </a:lnTo>
                    <a:lnTo>
                      <a:pt x="106" y="48"/>
                    </a:lnTo>
                    <a:lnTo>
                      <a:pt x="100" y="50"/>
                    </a:lnTo>
                    <a:lnTo>
                      <a:pt x="96" y="50"/>
                    </a:lnTo>
                    <a:lnTo>
                      <a:pt x="90" y="48"/>
                    </a:lnTo>
                    <a:lnTo>
                      <a:pt x="82" y="44"/>
                    </a:lnTo>
                    <a:lnTo>
                      <a:pt x="62" y="32"/>
                    </a:lnTo>
                    <a:lnTo>
                      <a:pt x="60" y="30"/>
                    </a:lnTo>
                    <a:lnTo>
                      <a:pt x="58" y="26"/>
                    </a:lnTo>
                    <a:lnTo>
                      <a:pt x="56" y="24"/>
                    </a:lnTo>
                    <a:lnTo>
                      <a:pt x="52" y="24"/>
                    </a:lnTo>
                    <a:lnTo>
                      <a:pt x="52" y="22"/>
                    </a:lnTo>
                    <a:lnTo>
                      <a:pt x="50" y="22"/>
                    </a:lnTo>
                    <a:lnTo>
                      <a:pt x="50" y="20"/>
                    </a:lnTo>
                    <a:lnTo>
                      <a:pt x="50" y="18"/>
                    </a:lnTo>
                    <a:lnTo>
                      <a:pt x="50" y="16"/>
                    </a:lnTo>
                    <a:lnTo>
                      <a:pt x="50" y="14"/>
                    </a:lnTo>
                    <a:lnTo>
                      <a:pt x="50" y="10"/>
                    </a:lnTo>
                    <a:lnTo>
                      <a:pt x="48" y="10"/>
                    </a:lnTo>
                    <a:lnTo>
                      <a:pt x="46" y="8"/>
                    </a:lnTo>
                    <a:lnTo>
                      <a:pt x="42" y="8"/>
                    </a:lnTo>
                    <a:lnTo>
                      <a:pt x="40" y="10"/>
                    </a:lnTo>
                    <a:lnTo>
                      <a:pt x="38" y="12"/>
                    </a:lnTo>
                    <a:lnTo>
                      <a:pt x="36" y="14"/>
                    </a:lnTo>
                    <a:lnTo>
                      <a:pt x="32" y="14"/>
                    </a:lnTo>
                    <a:lnTo>
                      <a:pt x="30" y="14"/>
                    </a:lnTo>
                    <a:lnTo>
                      <a:pt x="28" y="12"/>
                    </a:lnTo>
                    <a:lnTo>
                      <a:pt x="28" y="8"/>
                    </a:lnTo>
                    <a:lnTo>
                      <a:pt x="28" y="6"/>
                    </a:lnTo>
                    <a:lnTo>
                      <a:pt x="24" y="4"/>
                    </a:lnTo>
                    <a:lnTo>
                      <a:pt x="22" y="2"/>
                    </a:lnTo>
                    <a:lnTo>
                      <a:pt x="18" y="2"/>
                    </a:lnTo>
                    <a:lnTo>
                      <a:pt x="12" y="2"/>
                    </a:lnTo>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199" name="Freeform 364"/>
              <p:cNvSpPr>
                <a:spLocks/>
              </p:cNvSpPr>
              <p:nvPr/>
            </p:nvSpPr>
            <p:spPr bwMode="gray">
              <a:xfrm>
                <a:off x="3716" y="1035"/>
                <a:ext cx="174" cy="183"/>
              </a:xfrm>
              <a:custGeom>
                <a:avLst/>
                <a:gdLst>
                  <a:gd name="T0" fmla="*/ 30 w 88"/>
                  <a:gd name="T1" fmla="*/ 44 h 102"/>
                  <a:gd name="T2" fmla="*/ 26 w 88"/>
                  <a:gd name="T3" fmla="*/ 38 h 102"/>
                  <a:gd name="T4" fmla="*/ 20 w 88"/>
                  <a:gd name="T5" fmla="*/ 32 h 102"/>
                  <a:gd name="T6" fmla="*/ 14 w 88"/>
                  <a:gd name="T7" fmla="*/ 28 h 102"/>
                  <a:gd name="T8" fmla="*/ 8 w 88"/>
                  <a:gd name="T9" fmla="*/ 24 h 102"/>
                  <a:gd name="T10" fmla="*/ 2 w 88"/>
                  <a:gd name="T11" fmla="*/ 16 h 102"/>
                  <a:gd name="T12" fmla="*/ 0 w 88"/>
                  <a:gd name="T13" fmla="*/ 8 h 102"/>
                  <a:gd name="T14" fmla="*/ 8 w 88"/>
                  <a:gd name="T15" fmla="*/ 0 h 102"/>
                  <a:gd name="T16" fmla="*/ 12 w 88"/>
                  <a:gd name="T17" fmla="*/ 0 h 102"/>
                  <a:gd name="T18" fmla="*/ 20 w 88"/>
                  <a:gd name="T19" fmla="*/ 2 h 102"/>
                  <a:gd name="T20" fmla="*/ 28 w 88"/>
                  <a:gd name="T21" fmla="*/ 6 h 102"/>
                  <a:gd name="T22" fmla="*/ 32 w 88"/>
                  <a:gd name="T23" fmla="*/ 16 h 102"/>
                  <a:gd name="T24" fmla="*/ 32 w 88"/>
                  <a:gd name="T25" fmla="*/ 20 h 102"/>
                  <a:gd name="T26" fmla="*/ 36 w 88"/>
                  <a:gd name="T27" fmla="*/ 24 h 102"/>
                  <a:gd name="T28" fmla="*/ 44 w 88"/>
                  <a:gd name="T29" fmla="*/ 26 h 102"/>
                  <a:gd name="T30" fmla="*/ 44 w 88"/>
                  <a:gd name="T31" fmla="*/ 24 h 102"/>
                  <a:gd name="T32" fmla="*/ 44 w 88"/>
                  <a:gd name="T33" fmla="*/ 18 h 102"/>
                  <a:gd name="T34" fmla="*/ 46 w 88"/>
                  <a:gd name="T35" fmla="*/ 12 h 102"/>
                  <a:gd name="T36" fmla="*/ 50 w 88"/>
                  <a:gd name="T37" fmla="*/ 10 h 102"/>
                  <a:gd name="T38" fmla="*/ 60 w 88"/>
                  <a:gd name="T39" fmla="*/ 14 h 102"/>
                  <a:gd name="T40" fmla="*/ 58 w 88"/>
                  <a:gd name="T41" fmla="*/ 20 h 102"/>
                  <a:gd name="T42" fmla="*/ 58 w 88"/>
                  <a:gd name="T43" fmla="*/ 30 h 102"/>
                  <a:gd name="T44" fmla="*/ 60 w 88"/>
                  <a:gd name="T45" fmla="*/ 40 h 102"/>
                  <a:gd name="T46" fmla="*/ 66 w 88"/>
                  <a:gd name="T47" fmla="*/ 46 h 102"/>
                  <a:gd name="T48" fmla="*/ 70 w 88"/>
                  <a:gd name="T49" fmla="*/ 44 h 102"/>
                  <a:gd name="T50" fmla="*/ 76 w 88"/>
                  <a:gd name="T51" fmla="*/ 34 h 102"/>
                  <a:gd name="T52" fmla="*/ 76 w 88"/>
                  <a:gd name="T53" fmla="*/ 32 h 102"/>
                  <a:gd name="T54" fmla="*/ 80 w 88"/>
                  <a:gd name="T55" fmla="*/ 28 h 102"/>
                  <a:gd name="T56" fmla="*/ 82 w 88"/>
                  <a:gd name="T57" fmla="*/ 26 h 102"/>
                  <a:gd name="T58" fmla="*/ 86 w 88"/>
                  <a:gd name="T59" fmla="*/ 28 h 102"/>
                  <a:gd name="T60" fmla="*/ 88 w 88"/>
                  <a:gd name="T61" fmla="*/ 38 h 102"/>
                  <a:gd name="T62" fmla="*/ 86 w 88"/>
                  <a:gd name="T63" fmla="*/ 48 h 102"/>
                  <a:gd name="T64" fmla="*/ 82 w 88"/>
                  <a:gd name="T65" fmla="*/ 68 h 102"/>
                  <a:gd name="T66" fmla="*/ 88 w 88"/>
                  <a:gd name="T67" fmla="*/ 90 h 102"/>
                  <a:gd name="T68" fmla="*/ 88 w 88"/>
                  <a:gd name="T69" fmla="*/ 92 h 102"/>
                  <a:gd name="T70" fmla="*/ 84 w 88"/>
                  <a:gd name="T71" fmla="*/ 98 h 102"/>
                  <a:gd name="T72" fmla="*/ 82 w 88"/>
                  <a:gd name="T73" fmla="*/ 102 h 102"/>
                  <a:gd name="T74" fmla="*/ 78 w 88"/>
                  <a:gd name="T75" fmla="*/ 100 h 102"/>
                  <a:gd name="T76" fmla="*/ 78 w 88"/>
                  <a:gd name="T77" fmla="*/ 96 h 102"/>
                  <a:gd name="T78" fmla="*/ 76 w 88"/>
                  <a:gd name="T79" fmla="*/ 90 h 102"/>
                  <a:gd name="T80" fmla="*/ 76 w 88"/>
                  <a:gd name="T81" fmla="*/ 80 h 102"/>
                  <a:gd name="T82" fmla="*/ 72 w 88"/>
                  <a:gd name="T83" fmla="*/ 76 h 102"/>
                  <a:gd name="T84" fmla="*/ 66 w 88"/>
                  <a:gd name="T85" fmla="*/ 78 h 102"/>
                  <a:gd name="T86" fmla="*/ 60 w 88"/>
                  <a:gd name="T87" fmla="*/ 74 h 102"/>
                  <a:gd name="T88" fmla="*/ 52 w 88"/>
                  <a:gd name="T89" fmla="*/ 70 h 102"/>
                  <a:gd name="T90" fmla="*/ 44 w 88"/>
                  <a:gd name="T91" fmla="*/ 60 h 102"/>
                  <a:gd name="T92" fmla="*/ 30 w 88"/>
                  <a:gd name="T93" fmla="*/ 46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102"/>
                  <a:gd name="T143" fmla="*/ 88 w 88"/>
                  <a:gd name="T144" fmla="*/ 102 h 1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102">
                    <a:moveTo>
                      <a:pt x="30" y="46"/>
                    </a:moveTo>
                    <a:lnTo>
                      <a:pt x="30" y="44"/>
                    </a:lnTo>
                    <a:lnTo>
                      <a:pt x="28" y="42"/>
                    </a:lnTo>
                    <a:lnTo>
                      <a:pt x="26" y="38"/>
                    </a:lnTo>
                    <a:lnTo>
                      <a:pt x="24" y="34"/>
                    </a:lnTo>
                    <a:lnTo>
                      <a:pt x="20" y="32"/>
                    </a:lnTo>
                    <a:lnTo>
                      <a:pt x="14" y="30"/>
                    </a:lnTo>
                    <a:lnTo>
                      <a:pt x="14" y="28"/>
                    </a:lnTo>
                    <a:lnTo>
                      <a:pt x="12" y="26"/>
                    </a:lnTo>
                    <a:lnTo>
                      <a:pt x="8" y="24"/>
                    </a:lnTo>
                    <a:lnTo>
                      <a:pt x="6" y="20"/>
                    </a:lnTo>
                    <a:lnTo>
                      <a:pt x="2" y="16"/>
                    </a:lnTo>
                    <a:lnTo>
                      <a:pt x="2" y="12"/>
                    </a:lnTo>
                    <a:lnTo>
                      <a:pt x="0" y="8"/>
                    </a:lnTo>
                    <a:lnTo>
                      <a:pt x="4" y="4"/>
                    </a:lnTo>
                    <a:lnTo>
                      <a:pt x="8" y="0"/>
                    </a:lnTo>
                    <a:lnTo>
                      <a:pt x="12" y="0"/>
                    </a:lnTo>
                    <a:lnTo>
                      <a:pt x="16" y="0"/>
                    </a:lnTo>
                    <a:lnTo>
                      <a:pt x="20" y="2"/>
                    </a:lnTo>
                    <a:lnTo>
                      <a:pt x="24" y="4"/>
                    </a:lnTo>
                    <a:lnTo>
                      <a:pt x="28" y="6"/>
                    </a:lnTo>
                    <a:lnTo>
                      <a:pt x="30" y="10"/>
                    </a:lnTo>
                    <a:lnTo>
                      <a:pt x="32" y="16"/>
                    </a:lnTo>
                    <a:lnTo>
                      <a:pt x="32" y="18"/>
                    </a:lnTo>
                    <a:lnTo>
                      <a:pt x="32" y="20"/>
                    </a:lnTo>
                    <a:lnTo>
                      <a:pt x="34" y="22"/>
                    </a:lnTo>
                    <a:lnTo>
                      <a:pt x="36" y="24"/>
                    </a:lnTo>
                    <a:lnTo>
                      <a:pt x="40" y="26"/>
                    </a:lnTo>
                    <a:lnTo>
                      <a:pt x="44" y="26"/>
                    </a:lnTo>
                    <a:lnTo>
                      <a:pt x="44" y="24"/>
                    </a:lnTo>
                    <a:lnTo>
                      <a:pt x="44" y="20"/>
                    </a:lnTo>
                    <a:lnTo>
                      <a:pt x="44" y="18"/>
                    </a:lnTo>
                    <a:lnTo>
                      <a:pt x="44" y="14"/>
                    </a:lnTo>
                    <a:lnTo>
                      <a:pt x="46" y="12"/>
                    </a:lnTo>
                    <a:lnTo>
                      <a:pt x="48" y="10"/>
                    </a:lnTo>
                    <a:lnTo>
                      <a:pt x="50" y="10"/>
                    </a:lnTo>
                    <a:lnTo>
                      <a:pt x="54" y="12"/>
                    </a:lnTo>
                    <a:lnTo>
                      <a:pt x="60" y="14"/>
                    </a:lnTo>
                    <a:lnTo>
                      <a:pt x="60" y="16"/>
                    </a:lnTo>
                    <a:lnTo>
                      <a:pt x="58" y="20"/>
                    </a:lnTo>
                    <a:lnTo>
                      <a:pt x="58" y="24"/>
                    </a:lnTo>
                    <a:lnTo>
                      <a:pt x="58" y="30"/>
                    </a:lnTo>
                    <a:lnTo>
                      <a:pt x="60" y="34"/>
                    </a:lnTo>
                    <a:lnTo>
                      <a:pt x="60" y="40"/>
                    </a:lnTo>
                    <a:lnTo>
                      <a:pt x="64" y="44"/>
                    </a:lnTo>
                    <a:lnTo>
                      <a:pt x="66" y="46"/>
                    </a:lnTo>
                    <a:lnTo>
                      <a:pt x="68" y="46"/>
                    </a:lnTo>
                    <a:lnTo>
                      <a:pt x="70" y="44"/>
                    </a:lnTo>
                    <a:lnTo>
                      <a:pt x="72" y="42"/>
                    </a:lnTo>
                    <a:lnTo>
                      <a:pt x="76" y="34"/>
                    </a:lnTo>
                    <a:lnTo>
                      <a:pt x="76" y="32"/>
                    </a:lnTo>
                    <a:lnTo>
                      <a:pt x="78" y="30"/>
                    </a:lnTo>
                    <a:lnTo>
                      <a:pt x="80" y="28"/>
                    </a:lnTo>
                    <a:lnTo>
                      <a:pt x="82" y="26"/>
                    </a:lnTo>
                    <a:lnTo>
                      <a:pt x="84" y="26"/>
                    </a:lnTo>
                    <a:lnTo>
                      <a:pt x="86" y="28"/>
                    </a:lnTo>
                    <a:lnTo>
                      <a:pt x="86" y="32"/>
                    </a:lnTo>
                    <a:lnTo>
                      <a:pt x="88" y="38"/>
                    </a:lnTo>
                    <a:lnTo>
                      <a:pt x="88" y="46"/>
                    </a:lnTo>
                    <a:lnTo>
                      <a:pt x="86" y="48"/>
                    </a:lnTo>
                    <a:lnTo>
                      <a:pt x="84" y="58"/>
                    </a:lnTo>
                    <a:lnTo>
                      <a:pt x="82" y="68"/>
                    </a:lnTo>
                    <a:lnTo>
                      <a:pt x="84" y="80"/>
                    </a:lnTo>
                    <a:lnTo>
                      <a:pt x="88" y="90"/>
                    </a:lnTo>
                    <a:lnTo>
                      <a:pt x="88" y="92"/>
                    </a:lnTo>
                    <a:lnTo>
                      <a:pt x="86" y="96"/>
                    </a:lnTo>
                    <a:lnTo>
                      <a:pt x="84" y="98"/>
                    </a:lnTo>
                    <a:lnTo>
                      <a:pt x="84" y="100"/>
                    </a:lnTo>
                    <a:lnTo>
                      <a:pt x="82" y="102"/>
                    </a:lnTo>
                    <a:lnTo>
                      <a:pt x="80" y="102"/>
                    </a:lnTo>
                    <a:lnTo>
                      <a:pt x="78" y="100"/>
                    </a:lnTo>
                    <a:lnTo>
                      <a:pt x="78" y="96"/>
                    </a:lnTo>
                    <a:lnTo>
                      <a:pt x="76" y="92"/>
                    </a:lnTo>
                    <a:lnTo>
                      <a:pt x="76" y="90"/>
                    </a:lnTo>
                    <a:lnTo>
                      <a:pt x="76" y="86"/>
                    </a:lnTo>
                    <a:lnTo>
                      <a:pt x="76" y="80"/>
                    </a:lnTo>
                    <a:lnTo>
                      <a:pt x="74" y="78"/>
                    </a:lnTo>
                    <a:lnTo>
                      <a:pt x="72" y="76"/>
                    </a:lnTo>
                    <a:lnTo>
                      <a:pt x="68" y="74"/>
                    </a:lnTo>
                    <a:lnTo>
                      <a:pt x="66" y="78"/>
                    </a:lnTo>
                    <a:lnTo>
                      <a:pt x="64" y="76"/>
                    </a:lnTo>
                    <a:lnTo>
                      <a:pt x="60" y="74"/>
                    </a:lnTo>
                    <a:lnTo>
                      <a:pt x="56" y="72"/>
                    </a:lnTo>
                    <a:lnTo>
                      <a:pt x="52" y="70"/>
                    </a:lnTo>
                    <a:lnTo>
                      <a:pt x="46" y="66"/>
                    </a:lnTo>
                    <a:lnTo>
                      <a:pt x="44" y="60"/>
                    </a:lnTo>
                    <a:lnTo>
                      <a:pt x="30" y="46"/>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200" name="Freeform 365"/>
              <p:cNvSpPr>
                <a:spLocks/>
              </p:cNvSpPr>
              <p:nvPr/>
            </p:nvSpPr>
            <p:spPr bwMode="gray">
              <a:xfrm>
                <a:off x="3926" y="1114"/>
                <a:ext cx="75" cy="97"/>
              </a:xfrm>
              <a:custGeom>
                <a:avLst/>
                <a:gdLst>
                  <a:gd name="T0" fmla="*/ 16 w 38"/>
                  <a:gd name="T1" fmla="*/ 0 h 54"/>
                  <a:gd name="T2" fmla="*/ 14 w 38"/>
                  <a:gd name="T3" fmla="*/ 0 h 54"/>
                  <a:gd name="T4" fmla="*/ 14 w 38"/>
                  <a:gd name="T5" fmla="*/ 0 h 54"/>
                  <a:gd name="T6" fmla="*/ 12 w 38"/>
                  <a:gd name="T7" fmla="*/ 0 h 54"/>
                  <a:gd name="T8" fmla="*/ 8 w 38"/>
                  <a:gd name="T9" fmla="*/ 2 h 54"/>
                  <a:gd name="T10" fmla="*/ 6 w 38"/>
                  <a:gd name="T11" fmla="*/ 6 h 54"/>
                  <a:gd name="T12" fmla="*/ 4 w 38"/>
                  <a:gd name="T13" fmla="*/ 10 h 54"/>
                  <a:gd name="T14" fmla="*/ 2 w 38"/>
                  <a:gd name="T15" fmla="*/ 16 h 54"/>
                  <a:gd name="T16" fmla="*/ 2 w 38"/>
                  <a:gd name="T17" fmla="*/ 24 h 54"/>
                  <a:gd name="T18" fmla="*/ 0 w 38"/>
                  <a:gd name="T19" fmla="*/ 48 h 54"/>
                  <a:gd name="T20" fmla="*/ 2 w 38"/>
                  <a:gd name="T21" fmla="*/ 48 h 54"/>
                  <a:gd name="T22" fmla="*/ 10 w 38"/>
                  <a:gd name="T23" fmla="*/ 52 h 54"/>
                  <a:gd name="T24" fmla="*/ 18 w 38"/>
                  <a:gd name="T25" fmla="*/ 54 h 54"/>
                  <a:gd name="T26" fmla="*/ 28 w 38"/>
                  <a:gd name="T27" fmla="*/ 54 h 54"/>
                  <a:gd name="T28" fmla="*/ 36 w 38"/>
                  <a:gd name="T29" fmla="*/ 50 h 54"/>
                  <a:gd name="T30" fmla="*/ 38 w 38"/>
                  <a:gd name="T31" fmla="*/ 40 h 54"/>
                  <a:gd name="T32" fmla="*/ 16 w 38"/>
                  <a:gd name="T33" fmla="*/ 0 h 54"/>
                  <a:gd name="T34" fmla="*/ 16 w 38"/>
                  <a:gd name="T35" fmla="*/ 0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54"/>
                  <a:gd name="T56" fmla="*/ 38 w 38"/>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54">
                    <a:moveTo>
                      <a:pt x="16" y="0"/>
                    </a:moveTo>
                    <a:lnTo>
                      <a:pt x="14" y="0"/>
                    </a:lnTo>
                    <a:lnTo>
                      <a:pt x="12" y="0"/>
                    </a:lnTo>
                    <a:lnTo>
                      <a:pt x="8" y="2"/>
                    </a:lnTo>
                    <a:lnTo>
                      <a:pt x="6" y="6"/>
                    </a:lnTo>
                    <a:lnTo>
                      <a:pt x="4" y="10"/>
                    </a:lnTo>
                    <a:lnTo>
                      <a:pt x="2" y="16"/>
                    </a:lnTo>
                    <a:lnTo>
                      <a:pt x="2" y="24"/>
                    </a:lnTo>
                    <a:lnTo>
                      <a:pt x="0" y="48"/>
                    </a:lnTo>
                    <a:lnTo>
                      <a:pt x="2" y="48"/>
                    </a:lnTo>
                    <a:lnTo>
                      <a:pt x="10" y="52"/>
                    </a:lnTo>
                    <a:lnTo>
                      <a:pt x="18" y="54"/>
                    </a:lnTo>
                    <a:lnTo>
                      <a:pt x="28" y="54"/>
                    </a:lnTo>
                    <a:lnTo>
                      <a:pt x="36" y="50"/>
                    </a:lnTo>
                    <a:lnTo>
                      <a:pt x="38" y="40"/>
                    </a:lnTo>
                    <a:lnTo>
                      <a:pt x="16" y="0"/>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201" name="Freeform 366"/>
              <p:cNvSpPr>
                <a:spLocks/>
              </p:cNvSpPr>
              <p:nvPr/>
            </p:nvSpPr>
            <p:spPr bwMode="gray">
              <a:xfrm>
                <a:off x="4175" y="1132"/>
                <a:ext cx="135" cy="262"/>
              </a:xfrm>
              <a:custGeom>
                <a:avLst/>
                <a:gdLst>
                  <a:gd name="T0" fmla="*/ 18 w 68"/>
                  <a:gd name="T1" fmla="*/ 2 h 146"/>
                  <a:gd name="T2" fmla="*/ 16 w 68"/>
                  <a:gd name="T3" fmla="*/ 0 h 146"/>
                  <a:gd name="T4" fmla="*/ 12 w 68"/>
                  <a:gd name="T5" fmla="*/ 0 h 146"/>
                  <a:gd name="T6" fmla="*/ 10 w 68"/>
                  <a:gd name="T7" fmla="*/ 6 h 146"/>
                  <a:gd name="T8" fmla="*/ 12 w 68"/>
                  <a:gd name="T9" fmla="*/ 10 h 146"/>
                  <a:gd name="T10" fmla="*/ 12 w 68"/>
                  <a:gd name="T11" fmla="*/ 16 h 146"/>
                  <a:gd name="T12" fmla="*/ 10 w 68"/>
                  <a:gd name="T13" fmla="*/ 20 h 146"/>
                  <a:gd name="T14" fmla="*/ 6 w 68"/>
                  <a:gd name="T15" fmla="*/ 22 h 146"/>
                  <a:gd name="T16" fmla="*/ 4 w 68"/>
                  <a:gd name="T17" fmla="*/ 32 h 146"/>
                  <a:gd name="T18" fmla="*/ 2 w 68"/>
                  <a:gd name="T19" fmla="*/ 46 h 146"/>
                  <a:gd name="T20" fmla="*/ 2 w 68"/>
                  <a:gd name="T21" fmla="*/ 54 h 146"/>
                  <a:gd name="T22" fmla="*/ 0 w 68"/>
                  <a:gd name="T23" fmla="*/ 58 h 146"/>
                  <a:gd name="T24" fmla="*/ 0 w 68"/>
                  <a:gd name="T25" fmla="*/ 60 h 146"/>
                  <a:gd name="T26" fmla="*/ 0 w 68"/>
                  <a:gd name="T27" fmla="*/ 66 h 146"/>
                  <a:gd name="T28" fmla="*/ 6 w 68"/>
                  <a:gd name="T29" fmla="*/ 78 h 146"/>
                  <a:gd name="T30" fmla="*/ 4 w 68"/>
                  <a:gd name="T31" fmla="*/ 84 h 146"/>
                  <a:gd name="T32" fmla="*/ 8 w 68"/>
                  <a:gd name="T33" fmla="*/ 84 h 146"/>
                  <a:gd name="T34" fmla="*/ 12 w 68"/>
                  <a:gd name="T35" fmla="*/ 88 h 146"/>
                  <a:gd name="T36" fmla="*/ 14 w 68"/>
                  <a:gd name="T37" fmla="*/ 96 h 146"/>
                  <a:gd name="T38" fmla="*/ 14 w 68"/>
                  <a:gd name="T39" fmla="*/ 100 h 146"/>
                  <a:gd name="T40" fmla="*/ 14 w 68"/>
                  <a:gd name="T41" fmla="*/ 106 h 146"/>
                  <a:gd name="T42" fmla="*/ 12 w 68"/>
                  <a:gd name="T43" fmla="*/ 108 h 146"/>
                  <a:gd name="T44" fmla="*/ 12 w 68"/>
                  <a:gd name="T45" fmla="*/ 110 h 146"/>
                  <a:gd name="T46" fmla="*/ 10 w 68"/>
                  <a:gd name="T47" fmla="*/ 116 h 146"/>
                  <a:gd name="T48" fmla="*/ 12 w 68"/>
                  <a:gd name="T49" fmla="*/ 126 h 146"/>
                  <a:gd name="T50" fmla="*/ 10 w 68"/>
                  <a:gd name="T51" fmla="*/ 130 h 146"/>
                  <a:gd name="T52" fmla="*/ 12 w 68"/>
                  <a:gd name="T53" fmla="*/ 136 h 146"/>
                  <a:gd name="T54" fmla="*/ 16 w 68"/>
                  <a:gd name="T55" fmla="*/ 142 h 146"/>
                  <a:gd name="T56" fmla="*/ 26 w 68"/>
                  <a:gd name="T57" fmla="*/ 146 h 146"/>
                  <a:gd name="T58" fmla="*/ 34 w 68"/>
                  <a:gd name="T59" fmla="*/ 146 h 146"/>
                  <a:gd name="T60" fmla="*/ 36 w 68"/>
                  <a:gd name="T61" fmla="*/ 146 h 146"/>
                  <a:gd name="T62" fmla="*/ 40 w 68"/>
                  <a:gd name="T63" fmla="*/ 146 h 146"/>
                  <a:gd name="T64" fmla="*/ 46 w 68"/>
                  <a:gd name="T65" fmla="*/ 142 h 146"/>
                  <a:gd name="T66" fmla="*/ 50 w 68"/>
                  <a:gd name="T67" fmla="*/ 134 h 146"/>
                  <a:gd name="T68" fmla="*/ 52 w 68"/>
                  <a:gd name="T69" fmla="*/ 130 h 146"/>
                  <a:gd name="T70" fmla="*/ 56 w 68"/>
                  <a:gd name="T71" fmla="*/ 120 h 146"/>
                  <a:gd name="T72" fmla="*/ 62 w 68"/>
                  <a:gd name="T73" fmla="*/ 112 h 146"/>
                  <a:gd name="T74" fmla="*/ 64 w 68"/>
                  <a:gd name="T75" fmla="*/ 108 h 146"/>
                  <a:gd name="T76" fmla="*/ 68 w 68"/>
                  <a:gd name="T77" fmla="*/ 100 h 146"/>
                  <a:gd name="T78" fmla="*/ 68 w 68"/>
                  <a:gd name="T79" fmla="*/ 84 h 146"/>
                  <a:gd name="T80" fmla="*/ 66 w 68"/>
                  <a:gd name="T81" fmla="*/ 80 h 146"/>
                  <a:gd name="T82" fmla="*/ 60 w 68"/>
                  <a:gd name="T83" fmla="*/ 78 h 146"/>
                  <a:gd name="T84" fmla="*/ 56 w 68"/>
                  <a:gd name="T85" fmla="*/ 80 h 146"/>
                  <a:gd name="T86" fmla="*/ 54 w 68"/>
                  <a:gd name="T87" fmla="*/ 80 h 146"/>
                  <a:gd name="T88" fmla="*/ 50 w 68"/>
                  <a:gd name="T89" fmla="*/ 80 h 146"/>
                  <a:gd name="T90" fmla="*/ 52 w 68"/>
                  <a:gd name="T91" fmla="*/ 78 h 146"/>
                  <a:gd name="T92" fmla="*/ 54 w 68"/>
                  <a:gd name="T93" fmla="*/ 74 h 146"/>
                  <a:gd name="T94" fmla="*/ 56 w 68"/>
                  <a:gd name="T95" fmla="*/ 72 h 146"/>
                  <a:gd name="T96" fmla="*/ 56 w 68"/>
                  <a:gd name="T97" fmla="*/ 64 h 146"/>
                  <a:gd name="T98" fmla="*/ 56 w 68"/>
                  <a:gd name="T99" fmla="*/ 56 h 146"/>
                  <a:gd name="T100" fmla="*/ 54 w 68"/>
                  <a:gd name="T101" fmla="*/ 48 h 146"/>
                  <a:gd name="T102" fmla="*/ 48 w 68"/>
                  <a:gd name="T103" fmla="*/ 36 h 146"/>
                  <a:gd name="T104" fmla="*/ 42 w 68"/>
                  <a:gd name="T105" fmla="*/ 28 h 146"/>
                  <a:gd name="T106" fmla="*/ 38 w 68"/>
                  <a:gd name="T107" fmla="*/ 22 h 146"/>
                  <a:gd name="T108" fmla="*/ 32 w 68"/>
                  <a:gd name="T109" fmla="*/ 16 h 146"/>
                  <a:gd name="T110" fmla="*/ 26 w 68"/>
                  <a:gd name="T111" fmla="*/ 12 h 146"/>
                  <a:gd name="T112" fmla="*/ 24 w 68"/>
                  <a:gd name="T113" fmla="*/ 10 h 146"/>
                  <a:gd name="T114" fmla="*/ 20 w 68"/>
                  <a:gd name="T115" fmla="*/ 6 h 146"/>
                  <a:gd name="T116" fmla="*/ 20 w 68"/>
                  <a:gd name="T117" fmla="*/ 2 h 1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46"/>
                  <a:gd name="T179" fmla="*/ 68 w 68"/>
                  <a:gd name="T180" fmla="*/ 146 h 1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46">
                    <a:moveTo>
                      <a:pt x="20" y="2"/>
                    </a:moveTo>
                    <a:lnTo>
                      <a:pt x="18" y="2"/>
                    </a:lnTo>
                    <a:lnTo>
                      <a:pt x="18" y="0"/>
                    </a:lnTo>
                    <a:lnTo>
                      <a:pt x="16" y="0"/>
                    </a:lnTo>
                    <a:lnTo>
                      <a:pt x="14" y="0"/>
                    </a:lnTo>
                    <a:lnTo>
                      <a:pt x="12" y="0"/>
                    </a:lnTo>
                    <a:lnTo>
                      <a:pt x="10" y="2"/>
                    </a:lnTo>
                    <a:lnTo>
                      <a:pt x="10" y="6"/>
                    </a:lnTo>
                    <a:lnTo>
                      <a:pt x="10" y="8"/>
                    </a:lnTo>
                    <a:lnTo>
                      <a:pt x="12" y="10"/>
                    </a:lnTo>
                    <a:lnTo>
                      <a:pt x="12" y="12"/>
                    </a:lnTo>
                    <a:lnTo>
                      <a:pt x="12" y="16"/>
                    </a:lnTo>
                    <a:lnTo>
                      <a:pt x="10" y="20"/>
                    </a:lnTo>
                    <a:lnTo>
                      <a:pt x="8" y="20"/>
                    </a:lnTo>
                    <a:lnTo>
                      <a:pt x="6" y="22"/>
                    </a:lnTo>
                    <a:lnTo>
                      <a:pt x="4" y="26"/>
                    </a:lnTo>
                    <a:lnTo>
                      <a:pt x="4" y="32"/>
                    </a:lnTo>
                    <a:lnTo>
                      <a:pt x="2" y="40"/>
                    </a:lnTo>
                    <a:lnTo>
                      <a:pt x="2" y="46"/>
                    </a:lnTo>
                    <a:lnTo>
                      <a:pt x="2" y="52"/>
                    </a:lnTo>
                    <a:lnTo>
                      <a:pt x="2" y="54"/>
                    </a:lnTo>
                    <a:lnTo>
                      <a:pt x="2" y="56"/>
                    </a:lnTo>
                    <a:lnTo>
                      <a:pt x="0" y="58"/>
                    </a:lnTo>
                    <a:lnTo>
                      <a:pt x="0" y="60"/>
                    </a:lnTo>
                    <a:lnTo>
                      <a:pt x="0" y="62"/>
                    </a:lnTo>
                    <a:lnTo>
                      <a:pt x="0" y="66"/>
                    </a:lnTo>
                    <a:lnTo>
                      <a:pt x="2" y="72"/>
                    </a:lnTo>
                    <a:lnTo>
                      <a:pt x="6" y="78"/>
                    </a:lnTo>
                    <a:lnTo>
                      <a:pt x="2" y="84"/>
                    </a:lnTo>
                    <a:lnTo>
                      <a:pt x="4" y="84"/>
                    </a:lnTo>
                    <a:lnTo>
                      <a:pt x="6" y="84"/>
                    </a:lnTo>
                    <a:lnTo>
                      <a:pt x="8" y="84"/>
                    </a:lnTo>
                    <a:lnTo>
                      <a:pt x="10" y="86"/>
                    </a:lnTo>
                    <a:lnTo>
                      <a:pt x="12" y="88"/>
                    </a:lnTo>
                    <a:lnTo>
                      <a:pt x="14" y="92"/>
                    </a:lnTo>
                    <a:lnTo>
                      <a:pt x="14" y="96"/>
                    </a:lnTo>
                    <a:lnTo>
                      <a:pt x="14" y="98"/>
                    </a:lnTo>
                    <a:lnTo>
                      <a:pt x="14" y="100"/>
                    </a:lnTo>
                    <a:lnTo>
                      <a:pt x="16" y="102"/>
                    </a:lnTo>
                    <a:lnTo>
                      <a:pt x="14" y="106"/>
                    </a:lnTo>
                    <a:lnTo>
                      <a:pt x="14" y="108"/>
                    </a:lnTo>
                    <a:lnTo>
                      <a:pt x="12" y="108"/>
                    </a:lnTo>
                    <a:lnTo>
                      <a:pt x="12" y="110"/>
                    </a:lnTo>
                    <a:lnTo>
                      <a:pt x="10" y="112"/>
                    </a:lnTo>
                    <a:lnTo>
                      <a:pt x="10" y="116"/>
                    </a:lnTo>
                    <a:lnTo>
                      <a:pt x="10" y="120"/>
                    </a:lnTo>
                    <a:lnTo>
                      <a:pt x="12" y="126"/>
                    </a:lnTo>
                    <a:lnTo>
                      <a:pt x="12" y="128"/>
                    </a:lnTo>
                    <a:lnTo>
                      <a:pt x="10" y="130"/>
                    </a:lnTo>
                    <a:lnTo>
                      <a:pt x="10" y="132"/>
                    </a:lnTo>
                    <a:lnTo>
                      <a:pt x="12" y="136"/>
                    </a:lnTo>
                    <a:lnTo>
                      <a:pt x="12" y="140"/>
                    </a:lnTo>
                    <a:lnTo>
                      <a:pt x="16" y="142"/>
                    </a:lnTo>
                    <a:lnTo>
                      <a:pt x="22" y="144"/>
                    </a:lnTo>
                    <a:lnTo>
                      <a:pt x="26" y="146"/>
                    </a:lnTo>
                    <a:lnTo>
                      <a:pt x="30" y="146"/>
                    </a:lnTo>
                    <a:lnTo>
                      <a:pt x="34" y="146"/>
                    </a:lnTo>
                    <a:lnTo>
                      <a:pt x="36" y="146"/>
                    </a:lnTo>
                    <a:lnTo>
                      <a:pt x="38" y="146"/>
                    </a:lnTo>
                    <a:lnTo>
                      <a:pt x="40" y="146"/>
                    </a:lnTo>
                    <a:lnTo>
                      <a:pt x="44" y="144"/>
                    </a:lnTo>
                    <a:lnTo>
                      <a:pt x="46" y="142"/>
                    </a:lnTo>
                    <a:lnTo>
                      <a:pt x="48" y="140"/>
                    </a:lnTo>
                    <a:lnTo>
                      <a:pt x="50" y="134"/>
                    </a:lnTo>
                    <a:lnTo>
                      <a:pt x="52" y="130"/>
                    </a:lnTo>
                    <a:lnTo>
                      <a:pt x="52" y="126"/>
                    </a:lnTo>
                    <a:lnTo>
                      <a:pt x="56" y="120"/>
                    </a:lnTo>
                    <a:lnTo>
                      <a:pt x="58" y="116"/>
                    </a:lnTo>
                    <a:lnTo>
                      <a:pt x="62" y="112"/>
                    </a:lnTo>
                    <a:lnTo>
                      <a:pt x="64" y="110"/>
                    </a:lnTo>
                    <a:lnTo>
                      <a:pt x="64" y="108"/>
                    </a:lnTo>
                    <a:lnTo>
                      <a:pt x="66" y="104"/>
                    </a:lnTo>
                    <a:lnTo>
                      <a:pt x="68" y="100"/>
                    </a:lnTo>
                    <a:lnTo>
                      <a:pt x="68" y="92"/>
                    </a:lnTo>
                    <a:lnTo>
                      <a:pt x="68" y="84"/>
                    </a:lnTo>
                    <a:lnTo>
                      <a:pt x="66" y="80"/>
                    </a:lnTo>
                    <a:lnTo>
                      <a:pt x="62" y="78"/>
                    </a:lnTo>
                    <a:lnTo>
                      <a:pt x="60" y="78"/>
                    </a:lnTo>
                    <a:lnTo>
                      <a:pt x="56" y="80"/>
                    </a:lnTo>
                    <a:lnTo>
                      <a:pt x="54" y="80"/>
                    </a:lnTo>
                    <a:lnTo>
                      <a:pt x="52" y="80"/>
                    </a:lnTo>
                    <a:lnTo>
                      <a:pt x="50" y="80"/>
                    </a:lnTo>
                    <a:lnTo>
                      <a:pt x="52" y="78"/>
                    </a:lnTo>
                    <a:lnTo>
                      <a:pt x="54" y="74"/>
                    </a:lnTo>
                    <a:lnTo>
                      <a:pt x="56" y="72"/>
                    </a:lnTo>
                    <a:lnTo>
                      <a:pt x="56" y="68"/>
                    </a:lnTo>
                    <a:lnTo>
                      <a:pt x="56" y="64"/>
                    </a:lnTo>
                    <a:lnTo>
                      <a:pt x="56" y="58"/>
                    </a:lnTo>
                    <a:lnTo>
                      <a:pt x="56" y="56"/>
                    </a:lnTo>
                    <a:lnTo>
                      <a:pt x="56" y="52"/>
                    </a:lnTo>
                    <a:lnTo>
                      <a:pt x="54" y="48"/>
                    </a:lnTo>
                    <a:lnTo>
                      <a:pt x="52" y="42"/>
                    </a:lnTo>
                    <a:lnTo>
                      <a:pt x="48" y="36"/>
                    </a:lnTo>
                    <a:lnTo>
                      <a:pt x="44" y="30"/>
                    </a:lnTo>
                    <a:lnTo>
                      <a:pt x="42" y="28"/>
                    </a:lnTo>
                    <a:lnTo>
                      <a:pt x="40" y="26"/>
                    </a:lnTo>
                    <a:lnTo>
                      <a:pt x="38" y="22"/>
                    </a:lnTo>
                    <a:lnTo>
                      <a:pt x="36" y="18"/>
                    </a:lnTo>
                    <a:lnTo>
                      <a:pt x="32" y="16"/>
                    </a:lnTo>
                    <a:lnTo>
                      <a:pt x="30" y="14"/>
                    </a:lnTo>
                    <a:lnTo>
                      <a:pt x="26" y="12"/>
                    </a:lnTo>
                    <a:lnTo>
                      <a:pt x="24" y="10"/>
                    </a:lnTo>
                    <a:lnTo>
                      <a:pt x="22" y="8"/>
                    </a:lnTo>
                    <a:lnTo>
                      <a:pt x="20" y="6"/>
                    </a:lnTo>
                    <a:lnTo>
                      <a:pt x="18" y="4"/>
                    </a:lnTo>
                    <a:lnTo>
                      <a:pt x="20" y="2"/>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202" name="Freeform 367"/>
              <p:cNvSpPr>
                <a:spLocks/>
              </p:cNvSpPr>
              <p:nvPr/>
            </p:nvSpPr>
            <p:spPr bwMode="gray">
              <a:xfrm>
                <a:off x="3704" y="1874"/>
                <a:ext cx="99" cy="83"/>
              </a:xfrm>
              <a:custGeom>
                <a:avLst/>
                <a:gdLst>
                  <a:gd name="T0" fmla="*/ 24 w 50"/>
                  <a:gd name="T1" fmla="*/ 18 h 46"/>
                  <a:gd name="T2" fmla="*/ 24 w 50"/>
                  <a:gd name="T3" fmla="*/ 18 h 46"/>
                  <a:gd name="T4" fmla="*/ 22 w 50"/>
                  <a:gd name="T5" fmla="*/ 18 h 46"/>
                  <a:gd name="T6" fmla="*/ 18 w 50"/>
                  <a:gd name="T7" fmla="*/ 18 h 46"/>
                  <a:gd name="T8" fmla="*/ 16 w 50"/>
                  <a:gd name="T9" fmla="*/ 20 h 46"/>
                  <a:gd name="T10" fmla="*/ 12 w 50"/>
                  <a:gd name="T11" fmla="*/ 22 h 46"/>
                  <a:gd name="T12" fmla="*/ 10 w 50"/>
                  <a:gd name="T13" fmla="*/ 24 h 46"/>
                  <a:gd name="T14" fmla="*/ 8 w 50"/>
                  <a:gd name="T15" fmla="*/ 26 h 46"/>
                  <a:gd name="T16" fmla="*/ 8 w 50"/>
                  <a:gd name="T17" fmla="*/ 26 h 46"/>
                  <a:gd name="T18" fmla="*/ 6 w 50"/>
                  <a:gd name="T19" fmla="*/ 26 h 46"/>
                  <a:gd name="T20" fmla="*/ 4 w 50"/>
                  <a:gd name="T21" fmla="*/ 26 h 46"/>
                  <a:gd name="T22" fmla="*/ 2 w 50"/>
                  <a:gd name="T23" fmla="*/ 28 h 46"/>
                  <a:gd name="T24" fmla="*/ 0 w 50"/>
                  <a:gd name="T25" fmla="*/ 30 h 46"/>
                  <a:gd name="T26" fmla="*/ 0 w 50"/>
                  <a:gd name="T27" fmla="*/ 32 h 46"/>
                  <a:gd name="T28" fmla="*/ 0 w 50"/>
                  <a:gd name="T29" fmla="*/ 38 h 46"/>
                  <a:gd name="T30" fmla="*/ 0 w 50"/>
                  <a:gd name="T31" fmla="*/ 38 h 46"/>
                  <a:gd name="T32" fmla="*/ 4 w 50"/>
                  <a:gd name="T33" fmla="*/ 40 h 46"/>
                  <a:gd name="T34" fmla="*/ 6 w 50"/>
                  <a:gd name="T35" fmla="*/ 42 h 46"/>
                  <a:gd name="T36" fmla="*/ 12 w 50"/>
                  <a:gd name="T37" fmla="*/ 44 h 46"/>
                  <a:gd name="T38" fmla="*/ 18 w 50"/>
                  <a:gd name="T39" fmla="*/ 46 h 46"/>
                  <a:gd name="T40" fmla="*/ 24 w 50"/>
                  <a:gd name="T41" fmla="*/ 46 h 46"/>
                  <a:gd name="T42" fmla="*/ 26 w 50"/>
                  <a:gd name="T43" fmla="*/ 46 h 46"/>
                  <a:gd name="T44" fmla="*/ 30 w 50"/>
                  <a:gd name="T45" fmla="*/ 46 h 46"/>
                  <a:gd name="T46" fmla="*/ 34 w 50"/>
                  <a:gd name="T47" fmla="*/ 44 h 46"/>
                  <a:gd name="T48" fmla="*/ 38 w 50"/>
                  <a:gd name="T49" fmla="*/ 44 h 46"/>
                  <a:gd name="T50" fmla="*/ 44 w 50"/>
                  <a:gd name="T51" fmla="*/ 44 h 46"/>
                  <a:gd name="T52" fmla="*/ 48 w 50"/>
                  <a:gd name="T53" fmla="*/ 44 h 46"/>
                  <a:gd name="T54" fmla="*/ 50 w 50"/>
                  <a:gd name="T55" fmla="*/ 46 h 46"/>
                  <a:gd name="T56" fmla="*/ 50 w 50"/>
                  <a:gd name="T57" fmla="*/ 44 h 46"/>
                  <a:gd name="T58" fmla="*/ 48 w 50"/>
                  <a:gd name="T59" fmla="*/ 42 h 46"/>
                  <a:gd name="T60" fmla="*/ 48 w 50"/>
                  <a:gd name="T61" fmla="*/ 36 h 46"/>
                  <a:gd name="T62" fmla="*/ 46 w 50"/>
                  <a:gd name="T63" fmla="*/ 30 h 46"/>
                  <a:gd name="T64" fmla="*/ 44 w 50"/>
                  <a:gd name="T65" fmla="*/ 26 h 46"/>
                  <a:gd name="T66" fmla="*/ 42 w 50"/>
                  <a:gd name="T67" fmla="*/ 24 h 46"/>
                  <a:gd name="T68" fmla="*/ 40 w 50"/>
                  <a:gd name="T69" fmla="*/ 22 h 46"/>
                  <a:gd name="T70" fmla="*/ 40 w 50"/>
                  <a:gd name="T71" fmla="*/ 18 h 46"/>
                  <a:gd name="T72" fmla="*/ 38 w 50"/>
                  <a:gd name="T73" fmla="*/ 14 h 46"/>
                  <a:gd name="T74" fmla="*/ 38 w 50"/>
                  <a:gd name="T75" fmla="*/ 10 h 46"/>
                  <a:gd name="T76" fmla="*/ 36 w 50"/>
                  <a:gd name="T77" fmla="*/ 6 h 46"/>
                  <a:gd name="T78" fmla="*/ 32 w 50"/>
                  <a:gd name="T79" fmla="*/ 2 h 46"/>
                  <a:gd name="T80" fmla="*/ 30 w 50"/>
                  <a:gd name="T81" fmla="*/ 0 h 46"/>
                  <a:gd name="T82" fmla="*/ 26 w 50"/>
                  <a:gd name="T83" fmla="*/ 2 h 46"/>
                  <a:gd name="T84" fmla="*/ 24 w 50"/>
                  <a:gd name="T85" fmla="*/ 18 h 46"/>
                  <a:gd name="T86" fmla="*/ 24 w 50"/>
                  <a:gd name="T87" fmla="*/ 18 h 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
                  <a:gd name="T133" fmla="*/ 0 h 46"/>
                  <a:gd name="T134" fmla="*/ 50 w 50"/>
                  <a:gd name="T135" fmla="*/ 46 h 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 h="46">
                    <a:moveTo>
                      <a:pt x="24" y="18"/>
                    </a:moveTo>
                    <a:lnTo>
                      <a:pt x="24" y="18"/>
                    </a:lnTo>
                    <a:lnTo>
                      <a:pt x="22" y="18"/>
                    </a:lnTo>
                    <a:lnTo>
                      <a:pt x="18" y="18"/>
                    </a:lnTo>
                    <a:lnTo>
                      <a:pt x="16" y="20"/>
                    </a:lnTo>
                    <a:lnTo>
                      <a:pt x="12" y="22"/>
                    </a:lnTo>
                    <a:lnTo>
                      <a:pt x="10" y="24"/>
                    </a:lnTo>
                    <a:lnTo>
                      <a:pt x="8" y="26"/>
                    </a:lnTo>
                    <a:lnTo>
                      <a:pt x="6" y="26"/>
                    </a:lnTo>
                    <a:lnTo>
                      <a:pt x="4" y="26"/>
                    </a:lnTo>
                    <a:lnTo>
                      <a:pt x="2" y="28"/>
                    </a:lnTo>
                    <a:lnTo>
                      <a:pt x="0" y="30"/>
                    </a:lnTo>
                    <a:lnTo>
                      <a:pt x="0" y="32"/>
                    </a:lnTo>
                    <a:lnTo>
                      <a:pt x="0" y="38"/>
                    </a:lnTo>
                    <a:lnTo>
                      <a:pt x="4" y="40"/>
                    </a:lnTo>
                    <a:lnTo>
                      <a:pt x="6" y="42"/>
                    </a:lnTo>
                    <a:lnTo>
                      <a:pt x="12" y="44"/>
                    </a:lnTo>
                    <a:lnTo>
                      <a:pt x="18" y="46"/>
                    </a:lnTo>
                    <a:lnTo>
                      <a:pt x="24" y="46"/>
                    </a:lnTo>
                    <a:lnTo>
                      <a:pt x="26" y="46"/>
                    </a:lnTo>
                    <a:lnTo>
                      <a:pt x="30" y="46"/>
                    </a:lnTo>
                    <a:lnTo>
                      <a:pt x="34" y="44"/>
                    </a:lnTo>
                    <a:lnTo>
                      <a:pt x="38" y="44"/>
                    </a:lnTo>
                    <a:lnTo>
                      <a:pt x="44" y="44"/>
                    </a:lnTo>
                    <a:lnTo>
                      <a:pt x="48" y="44"/>
                    </a:lnTo>
                    <a:lnTo>
                      <a:pt x="50" y="46"/>
                    </a:lnTo>
                    <a:lnTo>
                      <a:pt x="50" y="44"/>
                    </a:lnTo>
                    <a:lnTo>
                      <a:pt x="48" y="42"/>
                    </a:lnTo>
                    <a:lnTo>
                      <a:pt x="48" y="36"/>
                    </a:lnTo>
                    <a:lnTo>
                      <a:pt x="46" y="30"/>
                    </a:lnTo>
                    <a:lnTo>
                      <a:pt x="44" y="26"/>
                    </a:lnTo>
                    <a:lnTo>
                      <a:pt x="42" y="24"/>
                    </a:lnTo>
                    <a:lnTo>
                      <a:pt x="40" y="22"/>
                    </a:lnTo>
                    <a:lnTo>
                      <a:pt x="40" y="18"/>
                    </a:lnTo>
                    <a:lnTo>
                      <a:pt x="38" y="14"/>
                    </a:lnTo>
                    <a:lnTo>
                      <a:pt x="38" y="10"/>
                    </a:lnTo>
                    <a:lnTo>
                      <a:pt x="36" y="6"/>
                    </a:lnTo>
                    <a:lnTo>
                      <a:pt x="32" y="2"/>
                    </a:lnTo>
                    <a:lnTo>
                      <a:pt x="30" y="0"/>
                    </a:lnTo>
                    <a:lnTo>
                      <a:pt x="26" y="2"/>
                    </a:lnTo>
                    <a:lnTo>
                      <a:pt x="24" y="18"/>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203" name="Freeform 368"/>
              <p:cNvSpPr>
                <a:spLocks/>
              </p:cNvSpPr>
              <p:nvPr/>
            </p:nvSpPr>
            <p:spPr bwMode="gray">
              <a:xfrm>
                <a:off x="4203" y="1584"/>
                <a:ext cx="119" cy="79"/>
              </a:xfrm>
              <a:custGeom>
                <a:avLst/>
                <a:gdLst>
                  <a:gd name="T0" fmla="*/ 14 w 60"/>
                  <a:gd name="T1" fmla="*/ 2 h 44"/>
                  <a:gd name="T2" fmla="*/ 14 w 60"/>
                  <a:gd name="T3" fmla="*/ 2 h 44"/>
                  <a:gd name="T4" fmla="*/ 12 w 60"/>
                  <a:gd name="T5" fmla="*/ 2 h 44"/>
                  <a:gd name="T6" fmla="*/ 10 w 60"/>
                  <a:gd name="T7" fmla="*/ 2 h 44"/>
                  <a:gd name="T8" fmla="*/ 8 w 60"/>
                  <a:gd name="T9" fmla="*/ 2 h 44"/>
                  <a:gd name="T10" fmla="*/ 4 w 60"/>
                  <a:gd name="T11" fmla="*/ 2 h 44"/>
                  <a:gd name="T12" fmla="*/ 2 w 60"/>
                  <a:gd name="T13" fmla="*/ 4 h 44"/>
                  <a:gd name="T14" fmla="*/ 0 w 60"/>
                  <a:gd name="T15" fmla="*/ 8 h 44"/>
                  <a:gd name="T16" fmla="*/ 0 w 60"/>
                  <a:gd name="T17" fmla="*/ 12 h 44"/>
                  <a:gd name="T18" fmla="*/ 0 w 60"/>
                  <a:gd name="T19" fmla="*/ 14 h 44"/>
                  <a:gd name="T20" fmla="*/ 0 w 60"/>
                  <a:gd name="T21" fmla="*/ 16 h 44"/>
                  <a:gd name="T22" fmla="*/ 0 w 60"/>
                  <a:gd name="T23" fmla="*/ 20 h 44"/>
                  <a:gd name="T24" fmla="*/ 0 w 60"/>
                  <a:gd name="T25" fmla="*/ 24 h 44"/>
                  <a:gd name="T26" fmla="*/ 0 w 60"/>
                  <a:gd name="T27" fmla="*/ 28 h 44"/>
                  <a:gd name="T28" fmla="*/ 2 w 60"/>
                  <a:gd name="T29" fmla="*/ 32 h 44"/>
                  <a:gd name="T30" fmla="*/ 4 w 60"/>
                  <a:gd name="T31" fmla="*/ 36 h 44"/>
                  <a:gd name="T32" fmla="*/ 6 w 60"/>
                  <a:gd name="T33" fmla="*/ 38 h 44"/>
                  <a:gd name="T34" fmla="*/ 12 w 60"/>
                  <a:gd name="T35" fmla="*/ 40 h 44"/>
                  <a:gd name="T36" fmla="*/ 12 w 60"/>
                  <a:gd name="T37" fmla="*/ 40 h 44"/>
                  <a:gd name="T38" fmla="*/ 14 w 60"/>
                  <a:gd name="T39" fmla="*/ 42 h 44"/>
                  <a:gd name="T40" fmla="*/ 18 w 60"/>
                  <a:gd name="T41" fmla="*/ 44 h 44"/>
                  <a:gd name="T42" fmla="*/ 22 w 60"/>
                  <a:gd name="T43" fmla="*/ 44 h 44"/>
                  <a:gd name="T44" fmla="*/ 26 w 60"/>
                  <a:gd name="T45" fmla="*/ 42 h 44"/>
                  <a:gd name="T46" fmla="*/ 58 w 60"/>
                  <a:gd name="T47" fmla="*/ 42 h 44"/>
                  <a:gd name="T48" fmla="*/ 60 w 60"/>
                  <a:gd name="T49" fmla="*/ 36 h 44"/>
                  <a:gd name="T50" fmla="*/ 58 w 60"/>
                  <a:gd name="T51" fmla="*/ 34 h 44"/>
                  <a:gd name="T52" fmla="*/ 58 w 60"/>
                  <a:gd name="T53" fmla="*/ 32 h 44"/>
                  <a:gd name="T54" fmla="*/ 58 w 60"/>
                  <a:gd name="T55" fmla="*/ 28 h 44"/>
                  <a:gd name="T56" fmla="*/ 56 w 60"/>
                  <a:gd name="T57" fmla="*/ 22 h 44"/>
                  <a:gd name="T58" fmla="*/ 56 w 60"/>
                  <a:gd name="T59" fmla="*/ 16 h 44"/>
                  <a:gd name="T60" fmla="*/ 54 w 60"/>
                  <a:gd name="T61" fmla="*/ 12 h 44"/>
                  <a:gd name="T62" fmla="*/ 54 w 60"/>
                  <a:gd name="T63" fmla="*/ 8 h 44"/>
                  <a:gd name="T64" fmla="*/ 54 w 60"/>
                  <a:gd name="T65" fmla="*/ 6 h 44"/>
                  <a:gd name="T66" fmla="*/ 52 w 60"/>
                  <a:gd name="T67" fmla="*/ 4 h 44"/>
                  <a:gd name="T68" fmla="*/ 48 w 60"/>
                  <a:gd name="T69" fmla="*/ 0 h 44"/>
                  <a:gd name="T70" fmla="*/ 44 w 60"/>
                  <a:gd name="T71" fmla="*/ 0 h 44"/>
                  <a:gd name="T72" fmla="*/ 38 w 60"/>
                  <a:gd name="T73" fmla="*/ 0 h 44"/>
                  <a:gd name="T74" fmla="*/ 30 w 60"/>
                  <a:gd name="T75" fmla="*/ 2 h 44"/>
                  <a:gd name="T76" fmla="*/ 14 w 60"/>
                  <a:gd name="T77" fmla="*/ 2 h 44"/>
                  <a:gd name="T78" fmla="*/ 14 w 60"/>
                  <a:gd name="T79" fmla="*/ 2 h 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0"/>
                  <a:gd name="T121" fmla="*/ 0 h 44"/>
                  <a:gd name="T122" fmla="*/ 60 w 60"/>
                  <a:gd name="T123" fmla="*/ 44 h 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0" h="44">
                    <a:moveTo>
                      <a:pt x="14" y="2"/>
                    </a:moveTo>
                    <a:lnTo>
                      <a:pt x="14" y="2"/>
                    </a:lnTo>
                    <a:lnTo>
                      <a:pt x="12" y="2"/>
                    </a:lnTo>
                    <a:lnTo>
                      <a:pt x="10" y="2"/>
                    </a:lnTo>
                    <a:lnTo>
                      <a:pt x="8" y="2"/>
                    </a:lnTo>
                    <a:lnTo>
                      <a:pt x="4" y="2"/>
                    </a:lnTo>
                    <a:lnTo>
                      <a:pt x="2" y="4"/>
                    </a:lnTo>
                    <a:lnTo>
                      <a:pt x="0" y="8"/>
                    </a:lnTo>
                    <a:lnTo>
                      <a:pt x="0" y="12"/>
                    </a:lnTo>
                    <a:lnTo>
                      <a:pt x="0" y="14"/>
                    </a:lnTo>
                    <a:lnTo>
                      <a:pt x="0" y="16"/>
                    </a:lnTo>
                    <a:lnTo>
                      <a:pt x="0" y="20"/>
                    </a:lnTo>
                    <a:lnTo>
                      <a:pt x="0" y="24"/>
                    </a:lnTo>
                    <a:lnTo>
                      <a:pt x="0" y="28"/>
                    </a:lnTo>
                    <a:lnTo>
                      <a:pt x="2" y="32"/>
                    </a:lnTo>
                    <a:lnTo>
                      <a:pt x="4" y="36"/>
                    </a:lnTo>
                    <a:lnTo>
                      <a:pt x="6" y="38"/>
                    </a:lnTo>
                    <a:lnTo>
                      <a:pt x="12" y="40"/>
                    </a:lnTo>
                    <a:lnTo>
                      <a:pt x="14" y="42"/>
                    </a:lnTo>
                    <a:lnTo>
                      <a:pt x="18" y="44"/>
                    </a:lnTo>
                    <a:lnTo>
                      <a:pt x="22" y="44"/>
                    </a:lnTo>
                    <a:lnTo>
                      <a:pt x="26" y="42"/>
                    </a:lnTo>
                    <a:lnTo>
                      <a:pt x="58" y="42"/>
                    </a:lnTo>
                    <a:lnTo>
                      <a:pt x="60" y="36"/>
                    </a:lnTo>
                    <a:lnTo>
                      <a:pt x="58" y="34"/>
                    </a:lnTo>
                    <a:lnTo>
                      <a:pt x="58" y="32"/>
                    </a:lnTo>
                    <a:lnTo>
                      <a:pt x="58" y="28"/>
                    </a:lnTo>
                    <a:lnTo>
                      <a:pt x="56" y="22"/>
                    </a:lnTo>
                    <a:lnTo>
                      <a:pt x="56" y="16"/>
                    </a:lnTo>
                    <a:lnTo>
                      <a:pt x="54" y="12"/>
                    </a:lnTo>
                    <a:lnTo>
                      <a:pt x="54" y="8"/>
                    </a:lnTo>
                    <a:lnTo>
                      <a:pt x="54" y="6"/>
                    </a:lnTo>
                    <a:lnTo>
                      <a:pt x="52" y="4"/>
                    </a:lnTo>
                    <a:lnTo>
                      <a:pt x="48" y="0"/>
                    </a:lnTo>
                    <a:lnTo>
                      <a:pt x="44" y="0"/>
                    </a:lnTo>
                    <a:lnTo>
                      <a:pt x="38" y="0"/>
                    </a:lnTo>
                    <a:lnTo>
                      <a:pt x="30" y="2"/>
                    </a:lnTo>
                    <a:lnTo>
                      <a:pt x="14" y="2"/>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204" name="Freeform 369"/>
              <p:cNvSpPr>
                <a:spLocks/>
              </p:cNvSpPr>
              <p:nvPr/>
            </p:nvSpPr>
            <p:spPr bwMode="gray">
              <a:xfrm>
                <a:off x="4286" y="1953"/>
                <a:ext cx="47" cy="58"/>
              </a:xfrm>
              <a:custGeom>
                <a:avLst/>
                <a:gdLst>
                  <a:gd name="T0" fmla="*/ 10 w 24"/>
                  <a:gd name="T1" fmla="*/ 0 h 32"/>
                  <a:gd name="T2" fmla="*/ 10 w 24"/>
                  <a:gd name="T3" fmla="*/ 0 h 32"/>
                  <a:gd name="T4" fmla="*/ 8 w 24"/>
                  <a:gd name="T5" fmla="*/ 0 h 32"/>
                  <a:gd name="T6" fmla="*/ 6 w 24"/>
                  <a:gd name="T7" fmla="*/ 0 h 32"/>
                  <a:gd name="T8" fmla="*/ 4 w 24"/>
                  <a:gd name="T9" fmla="*/ 2 h 32"/>
                  <a:gd name="T10" fmla="*/ 2 w 24"/>
                  <a:gd name="T11" fmla="*/ 4 h 32"/>
                  <a:gd name="T12" fmla="*/ 0 w 24"/>
                  <a:gd name="T13" fmla="*/ 8 h 32"/>
                  <a:gd name="T14" fmla="*/ 0 w 24"/>
                  <a:gd name="T15" fmla="*/ 14 h 32"/>
                  <a:gd name="T16" fmla="*/ 0 w 24"/>
                  <a:gd name="T17" fmla="*/ 16 h 32"/>
                  <a:gd name="T18" fmla="*/ 0 w 24"/>
                  <a:gd name="T19" fmla="*/ 18 h 32"/>
                  <a:gd name="T20" fmla="*/ 0 w 24"/>
                  <a:gd name="T21" fmla="*/ 22 h 32"/>
                  <a:gd name="T22" fmla="*/ 0 w 24"/>
                  <a:gd name="T23" fmla="*/ 26 h 32"/>
                  <a:gd name="T24" fmla="*/ 2 w 24"/>
                  <a:gd name="T25" fmla="*/ 30 h 32"/>
                  <a:gd name="T26" fmla="*/ 6 w 24"/>
                  <a:gd name="T27" fmla="*/ 32 h 32"/>
                  <a:gd name="T28" fmla="*/ 8 w 24"/>
                  <a:gd name="T29" fmla="*/ 32 h 32"/>
                  <a:gd name="T30" fmla="*/ 10 w 24"/>
                  <a:gd name="T31" fmla="*/ 32 h 32"/>
                  <a:gd name="T32" fmla="*/ 12 w 24"/>
                  <a:gd name="T33" fmla="*/ 32 h 32"/>
                  <a:gd name="T34" fmla="*/ 16 w 24"/>
                  <a:gd name="T35" fmla="*/ 32 h 32"/>
                  <a:gd name="T36" fmla="*/ 18 w 24"/>
                  <a:gd name="T37" fmla="*/ 32 h 32"/>
                  <a:gd name="T38" fmla="*/ 22 w 24"/>
                  <a:gd name="T39" fmla="*/ 30 h 32"/>
                  <a:gd name="T40" fmla="*/ 24 w 24"/>
                  <a:gd name="T41" fmla="*/ 28 h 32"/>
                  <a:gd name="T42" fmla="*/ 24 w 24"/>
                  <a:gd name="T43" fmla="*/ 26 h 32"/>
                  <a:gd name="T44" fmla="*/ 24 w 24"/>
                  <a:gd name="T45" fmla="*/ 24 h 32"/>
                  <a:gd name="T46" fmla="*/ 24 w 24"/>
                  <a:gd name="T47" fmla="*/ 22 h 32"/>
                  <a:gd name="T48" fmla="*/ 24 w 24"/>
                  <a:gd name="T49" fmla="*/ 20 h 32"/>
                  <a:gd name="T50" fmla="*/ 24 w 24"/>
                  <a:gd name="T51" fmla="*/ 16 h 32"/>
                  <a:gd name="T52" fmla="*/ 24 w 24"/>
                  <a:gd name="T53" fmla="*/ 12 h 32"/>
                  <a:gd name="T54" fmla="*/ 24 w 24"/>
                  <a:gd name="T55" fmla="*/ 8 h 32"/>
                  <a:gd name="T56" fmla="*/ 22 w 24"/>
                  <a:gd name="T57" fmla="*/ 4 h 32"/>
                  <a:gd name="T58" fmla="*/ 20 w 24"/>
                  <a:gd name="T59" fmla="*/ 2 h 32"/>
                  <a:gd name="T60" fmla="*/ 16 w 24"/>
                  <a:gd name="T61" fmla="*/ 0 h 32"/>
                  <a:gd name="T62" fmla="*/ 10 w 24"/>
                  <a:gd name="T63" fmla="*/ 0 h 32"/>
                  <a:gd name="T64" fmla="*/ 10 w 24"/>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32"/>
                  <a:gd name="T101" fmla="*/ 24 w 24"/>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32">
                    <a:moveTo>
                      <a:pt x="10" y="0"/>
                    </a:moveTo>
                    <a:lnTo>
                      <a:pt x="10" y="0"/>
                    </a:lnTo>
                    <a:lnTo>
                      <a:pt x="8" y="0"/>
                    </a:lnTo>
                    <a:lnTo>
                      <a:pt x="6" y="0"/>
                    </a:lnTo>
                    <a:lnTo>
                      <a:pt x="4" y="2"/>
                    </a:lnTo>
                    <a:lnTo>
                      <a:pt x="2" y="4"/>
                    </a:lnTo>
                    <a:lnTo>
                      <a:pt x="0" y="8"/>
                    </a:lnTo>
                    <a:lnTo>
                      <a:pt x="0" y="14"/>
                    </a:lnTo>
                    <a:lnTo>
                      <a:pt x="0" y="16"/>
                    </a:lnTo>
                    <a:lnTo>
                      <a:pt x="0" y="18"/>
                    </a:lnTo>
                    <a:lnTo>
                      <a:pt x="0" y="22"/>
                    </a:lnTo>
                    <a:lnTo>
                      <a:pt x="0" y="26"/>
                    </a:lnTo>
                    <a:lnTo>
                      <a:pt x="2" y="30"/>
                    </a:lnTo>
                    <a:lnTo>
                      <a:pt x="6" y="32"/>
                    </a:lnTo>
                    <a:lnTo>
                      <a:pt x="8" y="32"/>
                    </a:lnTo>
                    <a:lnTo>
                      <a:pt x="10" y="32"/>
                    </a:lnTo>
                    <a:lnTo>
                      <a:pt x="12" y="32"/>
                    </a:lnTo>
                    <a:lnTo>
                      <a:pt x="16" y="32"/>
                    </a:lnTo>
                    <a:lnTo>
                      <a:pt x="18" y="32"/>
                    </a:lnTo>
                    <a:lnTo>
                      <a:pt x="22" y="30"/>
                    </a:lnTo>
                    <a:lnTo>
                      <a:pt x="24" y="28"/>
                    </a:lnTo>
                    <a:lnTo>
                      <a:pt x="24" y="26"/>
                    </a:lnTo>
                    <a:lnTo>
                      <a:pt x="24" y="24"/>
                    </a:lnTo>
                    <a:lnTo>
                      <a:pt x="24" y="22"/>
                    </a:lnTo>
                    <a:lnTo>
                      <a:pt x="24" y="20"/>
                    </a:lnTo>
                    <a:lnTo>
                      <a:pt x="24" y="16"/>
                    </a:lnTo>
                    <a:lnTo>
                      <a:pt x="24" y="12"/>
                    </a:lnTo>
                    <a:lnTo>
                      <a:pt x="24" y="8"/>
                    </a:lnTo>
                    <a:lnTo>
                      <a:pt x="22" y="4"/>
                    </a:lnTo>
                    <a:lnTo>
                      <a:pt x="20" y="2"/>
                    </a:lnTo>
                    <a:lnTo>
                      <a:pt x="16" y="0"/>
                    </a:lnTo>
                    <a:lnTo>
                      <a:pt x="10" y="0"/>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205" name="Freeform 370"/>
              <p:cNvSpPr>
                <a:spLocks/>
              </p:cNvSpPr>
              <p:nvPr/>
            </p:nvSpPr>
            <p:spPr bwMode="gray">
              <a:xfrm>
                <a:off x="4266" y="1089"/>
                <a:ext cx="451" cy="481"/>
              </a:xfrm>
              <a:custGeom>
                <a:avLst/>
                <a:gdLst>
                  <a:gd name="T0" fmla="*/ 206 w 228"/>
                  <a:gd name="T1" fmla="*/ 82 h 268"/>
                  <a:gd name="T2" fmla="*/ 198 w 228"/>
                  <a:gd name="T3" fmla="*/ 84 h 268"/>
                  <a:gd name="T4" fmla="*/ 198 w 228"/>
                  <a:gd name="T5" fmla="*/ 92 h 268"/>
                  <a:gd name="T6" fmla="*/ 204 w 228"/>
                  <a:gd name="T7" fmla="*/ 96 h 268"/>
                  <a:gd name="T8" fmla="*/ 200 w 228"/>
                  <a:gd name="T9" fmla="*/ 104 h 268"/>
                  <a:gd name="T10" fmla="*/ 214 w 228"/>
                  <a:gd name="T11" fmla="*/ 112 h 268"/>
                  <a:gd name="T12" fmla="*/ 188 w 228"/>
                  <a:gd name="T13" fmla="*/ 122 h 268"/>
                  <a:gd name="T14" fmla="*/ 164 w 228"/>
                  <a:gd name="T15" fmla="*/ 138 h 268"/>
                  <a:gd name="T16" fmla="*/ 152 w 228"/>
                  <a:gd name="T17" fmla="*/ 154 h 268"/>
                  <a:gd name="T18" fmla="*/ 140 w 228"/>
                  <a:gd name="T19" fmla="*/ 160 h 268"/>
                  <a:gd name="T20" fmla="*/ 120 w 228"/>
                  <a:gd name="T21" fmla="*/ 174 h 268"/>
                  <a:gd name="T22" fmla="*/ 106 w 228"/>
                  <a:gd name="T23" fmla="*/ 182 h 268"/>
                  <a:gd name="T24" fmla="*/ 116 w 228"/>
                  <a:gd name="T25" fmla="*/ 188 h 268"/>
                  <a:gd name="T26" fmla="*/ 112 w 228"/>
                  <a:gd name="T27" fmla="*/ 198 h 268"/>
                  <a:gd name="T28" fmla="*/ 100 w 228"/>
                  <a:gd name="T29" fmla="*/ 214 h 268"/>
                  <a:gd name="T30" fmla="*/ 82 w 228"/>
                  <a:gd name="T31" fmla="*/ 224 h 268"/>
                  <a:gd name="T32" fmla="*/ 76 w 228"/>
                  <a:gd name="T33" fmla="*/ 238 h 268"/>
                  <a:gd name="T34" fmla="*/ 74 w 228"/>
                  <a:gd name="T35" fmla="*/ 260 h 268"/>
                  <a:gd name="T36" fmla="*/ 54 w 228"/>
                  <a:gd name="T37" fmla="*/ 268 h 268"/>
                  <a:gd name="T38" fmla="*/ 46 w 228"/>
                  <a:gd name="T39" fmla="*/ 258 h 268"/>
                  <a:gd name="T40" fmla="*/ 24 w 228"/>
                  <a:gd name="T41" fmla="*/ 256 h 268"/>
                  <a:gd name="T42" fmla="*/ 2 w 228"/>
                  <a:gd name="T43" fmla="*/ 240 h 268"/>
                  <a:gd name="T44" fmla="*/ 12 w 228"/>
                  <a:gd name="T45" fmla="*/ 222 h 268"/>
                  <a:gd name="T46" fmla="*/ 20 w 228"/>
                  <a:gd name="T47" fmla="*/ 214 h 268"/>
                  <a:gd name="T48" fmla="*/ 26 w 228"/>
                  <a:gd name="T49" fmla="*/ 206 h 268"/>
                  <a:gd name="T50" fmla="*/ 40 w 228"/>
                  <a:gd name="T51" fmla="*/ 218 h 268"/>
                  <a:gd name="T52" fmla="*/ 40 w 228"/>
                  <a:gd name="T53" fmla="*/ 208 h 268"/>
                  <a:gd name="T54" fmla="*/ 38 w 228"/>
                  <a:gd name="T55" fmla="*/ 198 h 268"/>
                  <a:gd name="T56" fmla="*/ 28 w 228"/>
                  <a:gd name="T57" fmla="*/ 198 h 268"/>
                  <a:gd name="T58" fmla="*/ 30 w 228"/>
                  <a:gd name="T59" fmla="*/ 186 h 268"/>
                  <a:gd name="T60" fmla="*/ 42 w 228"/>
                  <a:gd name="T61" fmla="*/ 176 h 268"/>
                  <a:gd name="T62" fmla="*/ 62 w 228"/>
                  <a:gd name="T63" fmla="*/ 168 h 268"/>
                  <a:gd name="T64" fmla="*/ 64 w 228"/>
                  <a:gd name="T65" fmla="*/ 162 h 268"/>
                  <a:gd name="T66" fmla="*/ 54 w 228"/>
                  <a:gd name="T67" fmla="*/ 144 h 268"/>
                  <a:gd name="T68" fmla="*/ 54 w 228"/>
                  <a:gd name="T69" fmla="*/ 126 h 268"/>
                  <a:gd name="T70" fmla="*/ 60 w 228"/>
                  <a:gd name="T71" fmla="*/ 108 h 268"/>
                  <a:gd name="T72" fmla="*/ 72 w 228"/>
                  <a:gd name="T73" fmla="*/ 120 h 268"/>
                  <a:gd name="T74" fmla="*/ 80 w 228"/>
                  <a:gd name="T75" fmla="*/ 138 h 268"/>
                  <a:gd name="T76" fmla="*/ 82 w 228"/>
                  <a:gd name="T77" fmla="*/ 114 h 268"/>
                  <a:gd name="T78" fmla="*/ 104 w 228"/>
                  <a:gd name="T79" fmla="*/ 94 h 268"/>
                  <a:gd name="T80" fmla="*/ 122 w 228"/>
                  <a:gd name="T81" fmla="*/ 88 h 268"/>
                  <a:gd name="T82" fmla="*/ 132 w 228"/>
                  <a:gd name="T83" fmla="*/ 80 h 268"/>
                  <a:gd name="T84" fmla="*/ 86 w 228"/>
                  <a:gd name="T85" fmla="*/ 74 h 268"/>
                  <a:gd name="T86" fmla="*/ 68 w 228"/>
                  <a:gd name="T87" fmla="*/ 72 h 268"/>
                  <a:gd name="T88" fmla="*/ 56 w 228"/>
                  <a:gd name="T89" fmla="*/ 74 h 268"/>
                  <a:gd name="T90" fmla="*/ 44 w 228"/>
                  <a:gd name="T91" fmla="*/ 54 h 268"/>
                  <a:gd name="T92" fmla="*/ 44 w 228"/>
                  <a:gd name="T93" fmla="*/ 40 h 268"/>
                  <a:gd name="T94" fmla="*/ 66 w 228"/>
                  <a:gd name="T95" fmla="*/ 42 h 268"/>
                  <a:gd name="T96" fmla="*/ 78 w 228"/>
                  <a:gd name="T97" fmla="*/ 26 h 268"/>
                  <a:gd name="T98" fmla="*/ 100 w 228"/>
                  <a:gd name="T99" fmla="*/ 18 h 268"/>
                  <a:gd name="T100" fmla="*/ 122 w 228"/>
                  <a:gd name="T101" fmla="*/ 4 h 268"/>
                  <a:gd name="T102" fmla="*/ 160 w 228"/>
                  <a:gd name="T103" fmla="*/ 2 h 268"/>
                  <a:gd name="T104" fmla="*/ 188 w 228"/>
                  <a:gd name="T105" fmla="*/ 6 h 268"/>
                  <a:gd name="T106" fmla="*/ 212 w 228"/>
                  <a:gd name="T107" fmla="*/ 26 h 268"/>
                  <a:gd name="T108" fmla="*/ 216 w 228"/>
                  <a:gd name="T109" fmla="*/ 30 h 268"/>
                  <a:gd name="T110" fmla="*/ 218 w 228"/>
                  <a:gd name="T111" fmla="*/ 64 h 2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8"/>
                  <a:gd name="T169" fmla="*/ 0 h 268"/>
                  <a:gd name="T170" fmla="*/ 228 w 228"/>
                  <a:gd name="T171" fmla="*/ 268 h 2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8" h="268">
                    <a:moveTo>
                      <a:pt x="222" y="68"/>
                    </a:moveTo>
                    <a:lnTo>
                      <a:pt x="228" y="80"/>
                    </a:lnTo>
                    <a:lnTo>
                      <a:pt x="222" y="82"/>
                    </a:lnTo>
                    <a:lnTo>
                      <a:pt x="216" y="84"/>
                    </a:lnTo>
                    <a:lnTo>
                      <a:pt x="212" y="84"/>
                    </a:lnTo>
                    <a:lnTo>
                      <a:pt x="208" y="82"/>
                    </a:lnTo>
                    <a:lnTo>
                      <a:pt x="206" y="82"/>
                    </a:lnTo>
                    <a:lnTo>
                      <a:pt x="204" y="80"/>
                    </a:lnTo>
                    <a:lnTo>
                      <a:pt x="200" y="80"/>
                    </a:lnTo>
                    <a:lnTo>
                      <a:pt x="198" y="80"/>
                    </a:lnTo>
                    <a:lnTo>
                      <a:pt x="196" y="80"/>
                    </a:lnTo>
                    <a:lnTo>
                      <a:pt x="196" y="82"/>
                    </a:lnTo>
                    <a:lnTo>
                      <a:pt x="196" y="84"/>
                    </a:lnTo>
                    <a:lnTo>
                      <a:pt x="198" y="84"/>
                    </a:lnTo>
                    <a:lnTo>
                      <a:pt x="200" y="86"/>
                    </a:lnTo>
                    <a:lnTo>
                      <a:pt x="200" y="88"/>
                    </a:lnTo>
                    <a:lnTo>
                      <a:pt x="202" y="90"/>
                    </a:lnTo>
                    <a:lnTo>
                      <a:pt x="200" y="92"/>
                    </a:lnTo>
                    <a:lnTo>
                      <a:pt x="198" y="92"/>
                    </a:lnTo>
                    <a:lnTo>
                      <a:pt x="196" y="92"/>
                    </a:lnTo>
                    <a:lnTo>
                      <a:pt x="194" y="92"/>
                    </a:lnTo>
                    <a:lnTo>
                      <a:pt x="192" y="94"/>
                    </a:lnTo>
                    <a:lnTo>
                      <a:pt x="192" y="96"/>
                    </a:lnTo>
                    <a:lnTo>
                      <a:pt x="204" y="96"/>
                    </a:lnTo>
                    <a:lnTo>
                      <a:pt x="208" y="98"/>
                    </a:lnTo>
                    <a:lnTo>
                      <a:pt x="206" y="100"/>
                    </a:lnTo>
                    <a:lnTo>
                      <a:pt x="204" y="102"/>
                    </a:lnTo>
                    <a:lnTo>
                      <a:pt x="202" y="102"/>
                    </a:lnTo>
                    <a:lnTo>
                      <a:pt x="200" y="104"/>
                    </a:lnTo>
                    <a:lnTo>
                      <a:pt x="200" y="106"/>
                    </a:lnTo>
                    <a:lnTo>
                      <a:pt x="202" y="106"/>
                    </a:lnTo>
                    <a:lnTo>
                      <a:pt x="202" y="108"/>
                    </a:lnTo>
                    <a:lnTo>
                      <a:pt x="214" y="106"/>
                    </a:lnTo>
                    <a:lnTo>
                      <a:pt x="216" y="108"/>
                    </a:lnTo>
                    <a:lnTo>
                      <a:pt x="216" y="110"/>
                    </a:lnTo>
                    <a:lnTo>
                      <a:pt x="214" y="112"/>
                    </a:lnTo>
                    <a:lnTo>
                      <a:pt x="212" y="114"/>
                    </a:lnTo>
                    <a:lnTo>
                      <a:pt x="210" y="114"/>
                    </a:lnTo>
                    <a:lnTo>
                      <a:pt x="208" y="114"/>
                    </a:lnTo>
                    <a:lnTo>
                      <a:pt x="200" y="116"/>
                    </a:lnTo>
                    <a:lnTo>
                      <a:pt x="194" y="118"/>
                    </a:lnTo>
                    <a:lnTo>
                      <a:pt x="188" y="122"/>
                    </a:lnTo>
                    <a:lnTo>
                      <a:pt x="186" y="124"/>
                    </a:lnTo>
                    <a:lnTo>
                      <a:pt x="184" y="126"/>
                    </a:lnTo>
                    <a:lnTo>
                      <a:pt x="182" y="128"/>
                    </a:lnTo>
                    <a:lnTo>
                      <a:pt x="176" y="134"/>
                    </a:lnTo>
                    <a:lnTo>
                      <a:pt x="172" y="136"/>
                    </a:lnTo>
                    <a:lnTo>
                      <a:pt x="166" y="138"/>
                    </a:lnTo>
                    <a:lnTo>
                      <a:pt x="164" y="138"/>
                    </a:lnTo>
                    <a:lnTo>
                      <a:pt x="162" y="138"/>
                    </a:lnTo>
                    <a:lnTo>
                      <a:pt x="166" y="142"/>
                    </a:lnTo>
                    <a:lnTo>
                      <a:pt x="160" y="148"/>
                    </a:lnTo>
                    <a:lnTo>
                      <a:pt x="158" y="150"/>
                    </a:lnTo>
                    <a:lnTo>
                      <a:pt x="154" y="152"/>
                    </a:lnTo>
                    <a:lnTo>
                      <a:pt x="152" y="152"/>
                    </a:lnTo>
                    <a:lnTo>
                      <a:pt x="152" y="154"/>
                    </a:lnTo>
                    <a:lnTo>
                      <a:pt x="154" y="156"/>
                    </a:lnTo>
                    <a:lnTo>
                      <a:pt x="154" y="158"/>
                    </a:lnTo>
                    <a:lnTo>
                      <a:pt x="152" y="160"/>
                    </a:lnTo>
                    <a:lnTo>
                      <a:pt x="150" y="162"/>
                    </a:lnTo>
                    <a:lnTo>
                      <a:pt x="148" y="164"/>
                    </a:lnTo>
                    <a:lnTo>
                      <a:pt x="146" y="164"/>
                    </a:lnTo>
                    <a:lnTo>
                      <a:pt x="140" y="160"/>
                    </a:lnTo>
                    <a:lnTo>
                      <a:pt x="132" y="166"/>
                    </a:lnTo>
                    <a:lnTo>
                      <a:pt x="130" y="164"/>
                    </a:lnTo>
                    <a:lnTo>
                      <a:pt x="128" y="164"/>
                    </a:lnTo>
                    <a:lnTo>
                      <a:pt x="124" y="168"/>
                    </a:lnTo>
                    <a:lnTo>
                      <a:pt x="122" y="170"/>
                    </a:lnTo>
                    <a:lnTo>
                      <a:pt x="120" y="172"/>
                    </a:lnTo>
                    <a:lnTo>
                      <a:pt x="120" y="174"/>
                    </a:lnTo>
                    <a:lnTo>
                      <a:pt x="118" y="176"/>
                    </a:lnTo>
                    <a:lnTo>
                      <a:pt x="116" y="178"/>
                    </a:lnTo>
                    <a:lnTo>
                      <a:pt x="114" y="180"/>
                    </a:lnTo>
                    <a:lnTo>
                      <a:pt x="112" y="180"/>
                    </a:lnTo>
                    <a:lnTo>
                      <a:pt x="108" y="180"/>
                    </a:lnTo>
                    <a:lnTo>
                      <a:pt x="106" y="182"/>
                    </a:lnTo>
                    <a:lnTo>
                      <a:pt x="106" y="184"/>
                    </a:lnTo>
                    <a:lnTo>
                      <a:pt x="106" y="186"/>
                    </a:lnTo>
                    <a:lnTo>
                      <a:pt x="106" y="188"/>
                    </a:lnTo>
                    <a:lnTo>
                      <a:pt x="108" y="186"/>
                    </a:lnTo>
                    <a:lnTo>
                      <a:pt x="112" y="188"/>
                    </a:lnTo>
                    <a:lnTo>
                      <a:pt x="116" y="188"/>
                    </a:lnTo>
                    <a:lnTo>
                      <a:pt x="118" y="190"/>
                    </a:lnTo>
                    <a:lnTo>
                      <a:pt x="120" y="192"/>
                    </a:lnTo>
                    <a:lnTo>
                      <a:pt x="118" y="194"/>
                    </a:lnTo>
                    <a:lnTo>
                      <a:pt x="116" y="196"/>
                    </a:lnTo>
                    <a:lnTo>
                      <a:pt x="114" y="198"/>
                    </a:lnTo>
                    <a:lnTo>
                      <a:pt x="112" y="198"/>
                    </a:lnTo>
                    <a:lnTo>
                      <a:pt x="110" y="200"/>
                    </a:lnTo>
                    <a:lnTo>
                      <a:pt x="110" y="202"/>
                    </a:lnTo>
                    <a:lnTo>
                      <a:pt x="108" y="204"/>
                    </a:lnTo>
                    <a:lnTo>
                      <a:pt x="104" y="206"/>
                    </a:lnTo>
                    <a:lnTo>
                      <a:pt x="102" y="208"/>
                    </a:lnTo>
                    <a:lnTo>
                      <a:pt x="100" y="214"/>
                    </a:lnTo>
                    <a:lnTo>
                      <a:pt x="98" y="218"/>
                    </a:lnTo>
                    <a:lnTo>
                      <a:pt x="96" y="222"/>
                    </a:lnTo>
                    <a:lnTo>
                      <a:pt x="92" y="224"/>
                    </a:lnTo>
                    <a:lnTo>
                      <a:pt x="88" y="224"/>
                    </a:lnTo>
                    <a:lnTo>
                      <a:pt x="86" y="226"/>
                    </a:lnTo>
                    <a:lnTo>
                      <a:pt x="82" y="224"/>
                    </a:lnTo>
                    <a:lnTo>
                      <a:pt x="80" y="224"/>
                    </a:lnTo>
                    <a:lnTo>
                      <a:pt x="78" y="228"/>
                    </a:lnTo>
                    <a:lnTo>
                      <a:pt x="78" y="230"/>
                    </a:lnTo>
                    <a:lnTo>
                      <a:pt x="76" y="234"/>
                    </a:lnTo>
                    <a:lnTo>
                      <a:pt x="76" y="236"/>
                    </a:lnTo>
                    <a:lnTo>
                      <a:pt x="76" y="238"/>
                    </a:lnTo>
                    <a:lnTo>
                      <a:pt x="78" y="242"/>
                    </a:lnTo>
                    <a:lnTo>
                      <a:pt x="78" y="246"/>
                    </a:lnTo>
                    <a:lnTo>
                      <a:pt x="78" y="250"/>
                    </a:lnTo>
                    <a:lnTo>
                      <a:pt x="78" y="256"/>
                    </a:lnTo>
                    <a:lnTo>
                      <a:pt x="76" y="258"/>
                    </a:lnTo>
                    <a:lnTo>
                      <a:pt x="74" y="260"/>
                    </a:lnTo>
                    <a:lnTo>
                      <a:pt x="72" y="262"/>
                    </a:lnTo>
                    <a:lnTo>
                      <a:pt x="70" y="262"/>
                    </a:lnTo>
                    <a:lnTo>
                      <a:pt x="68" y="262"/>
                    </a:lnTo>
                    <a:lnTo>
                      <a:pt x="62" y="266"/>
                    </a:lnTo>
                    <a:lnTo>
                      <a:pt x="58" y="266"/>
                    </a:lnTo>
                    <a:lnTo>
                      <a:pt x="54" y="268"/>
                    </a:lnTo>
                    <a:lnTo>
                      <a:pt x="52" y="266"/>
                    </a:lnTo>
                    <a:lnTo>
                      <a:pt x="50" y="266"/>
                    </a:lnTo>
                    <a:lnTo>
                      <a:pt x="48" y="264"/>
                    </a:lnTo>
                    <a:lnTo>
                      <a:pt x="48" y="262"/>
                    </a:lnTo>
                    <a:lnTo>
                      <a:pt x="46" y="258"/>
                    </a:lnTo>
                    <a:lnTo>
                      <a:pt x="42" y="256"/>
                    </a:lnTo>
                    <a:lnTo>
                      <a:pt x="38" y="254"/>
                    </a:lnTo>
                    <a:lnTo>
                      <a:pt x="36" y="254"/>
                    </a:lnTo>
                    <a:lnTo>
                      <a:pt x="34" y="254"/>
                    </a:lnTo>
                    <a:lnTo>
                      <a:pt x="32" y="254"/>
                    </a:lnTo>
                    <a:lnTo>
                      <a:pt x="28" y="256"/>
                    </a:lnTo>
                    <a:lnTo>
                      <a:pt x="24" y="256"/>
                    </a:lnTo>
                    <a:lnTo>
                      <a:pt x="22" y="254"/>
                    </a:lnTo>
                    <a:lnTo>
                      <a:pt x="20" y="252"/>
                    </a:lnTo>
                    <a:lnTo>
                      <a:pt x="18" y="250"/>
                    </a:lnTo>
                    <a:lnTo>
                      <a:pt x="16" y="250"/>
                    </a:lnTo>
                    <a:lnTo>
                      <a:pt x="10" y="246"/>
                    </a:lnTo>
                    <a:lnTo>
                      <a:pt x="6" y="244"/>
                    </a:lnTo>
                    <a:lnTo>
                      <a:pt x="2" y="240"/>
                    </a:lnTo>
                    <a:lnTo>
                      <a:pt x="2" y="238"/>
                    </a:lnTo>
                    <a:lnTo>
                      <a:pt x="0" y="238"/>
                    </a:lnTo>
                    <a:lnTo>
                      <a:pt x="0" y="236"/>
                    </a:lnTo>
                    <a:lnTo>
                      <a:pt x="4" y="230"/>
                    </a:lnTo>
                    <a:lnTo>
                      <a:pt x="6" y="226"/>
                    </a:lnTo>
                    <a:lnTo>
                      <a:pt x="10" y="224"/>
                    </a:lnTo>
                    <a:lnTo>
                      <a:pt x="12" y="222"/>
                    </a:lnTo>
                    <a:lnTo>
                      <a:pt x="14" y="222"/>
                    </a:lnTo>
                    <a:lnTo>
                      <a:pt x="16" y="222"/>
                    </a:lnTo>
                    <a:lnTo>
                      <a:pt x="20" y="220"/>
                    </a:lnTo>
                    <a:lnTo>
                      <a:pt x="24" y="218"/>
                    </a:lnTo>
                    <a:lnTo>
                      <a:pt x="24" y="216"/>
                    </a:lnTo>
                    <a:lnTo>
                      <a:pt x="22" y="214"/>
                    </a:lnTo>
                    <a:lnTo>
                      <a:pt x="20" y="214"/>
                    </a:lnTo>
                    <a:lnTo>
                      <a:pt x="18" y="214"/>
                    </a:lnTo>
                    <a:lnTo>
                      <a:pt x="18" y="212"/>
                    </a:lnTo>
                    <a:lnTo>
                      <a:pt x="18" y="210"/>
                    </a:lnTo>
                    <a:lnTo>
                      <a:pt x="20" y="208"/>
                    </a:lnTo>
                    <a:lnTo>
                      <a:pt x="22" y="206"/>
                    </a:lnTo>
                    <a:lnTo>
                      <a:pt x="24" y="206"/>
                    </a:lnTo>
                    <a:lnTo>
                      <a:pt x="26" y="206"/>
                    </a:lnTo>
                    <a:lnTo>
                      <a:pt x="28" y="208"/>
                    </a:lnTo>
                    <a:lnTo>
                      <a:pt x="30" y="212"/>
                    </a:lnTo>
                    <a:lnTo>
                      <a:pt x="34" y="216"/>
                    </a:lnTo>
                    <a:lnTo>
                      <a:pt x="36" y="218"/>
                    </a:lnTo>
                    <a:lnTo>
                      <a:pt x="38" y="218"/>
                    </a:lnTo>
                    <a:lnTo>
                      <a:pt x="40" y="218"/>
                    </a:lnTo>
                    <a:lnTo>
                      <a:pt x="42" y="218"/>
                    </a:lnTo>
                    <a:lnTo>
                      <a:pt x="44" y="218"/>
                    </a:lnTo>
                    <a:lnTo>
                      <a:pt x="44" y="216"/>
                    </a:lnTo>
                    <a:lnTo>
                      <a:pt x="44" y="214"/>
                    </a:lnTo>
                    <a:lnTo>
                      <a:pt x="42" y="212"/>
                    </a:lnTo>
                    <a:lnTo>
                      <a:pt x="42" y="210"/>
                    </a:lnTo>
                    <a:lnTo>
                      <a:pt x="40" y="208"/>
                    </a:lnTo>
                    <a:lnTo>
                      <a:pt x="40" y="206"/>
                    </a:lnTo>
                    <a:lnTo>
                      <a:pt x="36" y="204"/>
                    </a:lnTo>
                    <a:lnTo>
                      <a:pt x="36" y="202"/>
                    </a:lnTo>
                    <a:lnTo>
                      <a:pt x="36" y="200"/>
                    </a:lnTo>
                    <a:lnTo>
                      <a:pt x="38" y="198"/>
                    </a:lnTo>
                    <a:lnTo>
                      <a:pt x="40" y="194"/>
                    </a:lnTo>
                    <a:lnTo>
                      <a:pt x="40" y="192"/>
                    </a:lnTo>
                    <a:lnTo>
                      <a:pt x="38" y="192"/>
                    </a:lnTo>
                    <a:lnTo>
                      <a:pt x="36" y="192"/>
                    </a:lnTo>
                    <a:lnTo>
                      <a:pt x="28" y="198"/>
                    </a:lnTo>
                    <a:lnTo>
                      <a:pt x="26" y="198"/>
                    </a:lnTo>
                    <a:lnTo>
                      <a:pt x="24" y="196"/>
                    </a:lnTo>
                    <a:lnTo>
                      <a:pt x="26" y="194"/>
                    </a:lnTo>
                    <a:lnTo>
                      <a:pt x="26" y="190"/>
                    </a:lnTo>
                    <a:lnTo>
                      <a:pt x="28" y="188"/>
                    </a:lnTo>
                    <a:lnTo>
                      <a:pt x="30" y="186"/>
                    </a:lnTo>
                    <a:lnTo>
                      <a:pt x="34" y="180"/>
                    </a:lnTo>
                    <a:lnTo>
                      <a:pt x="36" y="176"/>
                    </a:lnTo>
                    <a:lnTo>
                      <a:pt x="38" y="174"/>
                    </a:lnTo>
                    <a:lnTo>
                      <a:pt x="40" y="174"/>
                    </a:lnTo>
                    <a:lnTo>
                      <a:pt x="42" y="176"/>
                    </a:lnTo>
                    <a:lnTo>
                      <a:pt x="44" y="178"/>
                    </a:lnTo>
                    <a:lnTo>
                      <a:pt x="46" y="178"/>
                    </a:lnTo>
                    <a:lnTo>
                      <a:pt x="50" y="176"/>
                    </a:lnTo>
                    <a:lnTo>
                      <a:pt x="54" y="174"/>
                    </a:lnTo>
                    <a:lnTo>
                      <a:pt x="58" y="172"/>
                    </a:lnTo>
                    <a:lnTo>
                      <a:pt x="60" y="170"/>
                    </a:lnTo>
                    <a:lnTo>
                      <a:pt x="62" y="168"/>
                    </a:lnTo>
                    <a:lnTo>
                      <a:pt x="64" y="168"/>
                    </a:lnTo>
                    <a:lnTo>
                      <a:pt x="68" y="166"/>
                    </a:lnTo>
                    <a:lnTo>
                      <a:pt x="68" y="164"/>
                    </a:lnTo>
                    <a:lnTo>
                      <a:pt x="66" y="162"/>
                    </a:lnTo>
                    <a:lnTo>
                      <a:pt x="64" y="162"/>
                    </a:lnTo>
                    <a:lnTo>
                      <a:pt x="62" y="162"/>
                    </a:lnTo>
                    <a:lnTo>
                      <a:pt x="60" y="166"/>
                    </a:lnTo>
                    <a:lnTo>
                      <a:pt x="56" y="166"/>
                    </a:lnTo>
                    <a:lnTo>
                      <a:pt x="54" y="164"/>
                    </a:lnTo>
                    <a:lnTo>
                      <a:pt x="52" y="164"/>
                    </a:lnTo>
                    <a:lnTo>
                      <a:pt x="50" y="162"/>
                    </a:lnTo>
                    <a:lnTo>
                      <a:pt x="54" y="144"/>
                    </a:lnTo>
                    <a:lnTo>
                      <a:pt x="58" y="140"/>
                    </a:lnTo>
                    <a:lnTo>
                      <a:pt x="60" y="136"/>
                    </a:lnTo>
                    <a:lnTo>
                      <a:pt x="60" y="134"/>
                    </a:lnTo>
                    <a:lnTo>
                      <a:pt x="58" y="132"/>
                    </a:lnTo>
                    <a:lnTo>
                      <a:pt x="54" y="126"/>
                    </a:lnTo>
                    <a:lnTo>
                      <a:pt x="52" y="122"/>
                    </a:lnTo>
                    <a:lnTo>
                      <a:pt x="52" y="118"/>
                    </a:lnTo>
                    <a:lnTo>
                      <a:pt x="52" y="116"/>
                    </a:lnTo>
                    <a:lnTo>
                      <a:pt x="52" y="112"/>
                    </a:lnTo>
                    <a:lnTo>
                      <a:pt x="56" y="110"/>
                    </a:lnTo>
                    <a:lnTo>
                      <a:pt x="58" y="108"/>
                    </a:lnTo>
                    <a:lnTo>
                      <a:pt x="60" y="108"/>
                    </a:lnTo>
                    <a:lnTo>
                      <a:pt x="64" y="110"/>
                    </a:lnTo>
                    <a:lnTo>
                      <a:pt x="66" y="112"/>
                    </a:lnTo>
                    <a:lnTo>
                      <a:pt x="68" y="114"/>
                    </a:lnTo>
                    <a:lnTo>
                      <a:pt x="70" y="118"/>
                    </a:lnTo>
                    <a:lnTo>
                      <a:pt x="72" y="120"/>
                    </a:lnTo>
                    <a:lnTo>
                      <a:pt x="74" y="140"/>
                    </a:lnTo>
                    <a:lnTo>
                      <a:pt x="74" y="142"/>
                    </a:lnTo>
                    <a:lnTo>
                      <a:pt x="74" y="144"/>
                    </a:lnTo>
                    <a:lnTo>
                      <a:pt x="76" y="144"/>
                    </a:lnTo>
                    <a:lnTo>
                      <a:pt x="78" y="142"/>
                    </a:lnTo>
                    <a:lnTo>
                      <a:pt x="78" y="140"/>
                    </a:lnTo>
                    <a:lnTo>
                      <a:pt x="80" y="138"/>
                    </a:lnTo>
                    <a:lnTo>
                      <a:pt x="82" y="136"/>
                    </a:lnTo>
                    <a:lnTo>
                      <a:pt x="82" y="134"/>
                    </a:lnTo>
                    <a:lnTo>
                      <a:pt x="80" y="128"/>
                    </a:lnTo>
                    <a:lnTo>
                      <a:pt x="80" y="122"/>
                    </a:lnTo>
                    <a:lnTo>
                      <a:pt x="80" y="118"/>
                    </a:lnTo>
                    <a:lnTo>
                      <a:pt x="80" y="116"/>
                    </a:lnTo>
                    <a:lnTo>
                      <a:pt x="82" y="114"/>
                    </a:lnTo>
                    <a:lnTo>
                      <a:pt x="84" y="110"/>
                    </a:lnTo>
                    <a:lnTo>
                      <a:pt x="84" y="108"/>
                    </a:lnTo>
                    <a:lnTo>
                      <a:pt x="84" y="106"/>
                    </a:lnTo>
                    <a:lnTo>
                      <a:pt x="86" y="102"/>
                    </a:lnTo>
                    <a:lnTo>
                      <a:pt x="86" y="98"/>
                    </a:lnTo>
                    <a:lnTo>
                      <a:pt x="86" y="96"/>
                    </a:lnTo>
                    <a:lnTo>
                      <a:pt x="104" y="94"/>
                    </a:lnTo>
                    <a:lnTo>
                      <a:pt x="108" y="96"/>
                    </a:lnTo>
                    <a:lnTo>
                      <a:pt x="112" y="96"/>
                    </a:lnTo>
                    <a:lnTo>
                      <a:pt x="116" y="96"/>
                    </a:lnTo>
                    <a:lnTo>
                      <a:pt x="118" y="94"/>
                    </a:lnTo>
                    <a:lnTo>
                      <a:pt x="120" y="90"/>
                    </a:lnTo>
                    <a:lnTo>
                      <a:pt x="122" y="88"/>
                    </a:lnTo>
                    <a:lnTo>
                      <a:pt x="126" y="86"/>
                    </a:lnTo>
                    <a:lnTo>
                      <a:pt x="128" y="86"/>
                    </a:lnTo>
                    <a:lnTo>
                      <a:pt x="130" y="86"/>
                    </a:lnTo>
                    <a:lnTo>
                      <a:pt x="128" y="84"/>
                    </a:lnTo>
                    <a:lnTo>
                      <a:pt x="130" y="82"/>
                    </a:lnTo>
                    <a:lnTo>
                      <a:pt x="132" y="80"/>
                    </a:lnTo>
                    <a:lnTo>
                      <a:pt x="134" y="80"/>
                    </a:lnTo>
                    <a:lnTo>
                      <a:pt x="134" y="78"/>
                    </a:lnTo>
                    <a:lnTo>
                      <a:pt x="130" y="76"/>
                    </a:lnTo>
                    <a:lnTo>
                      <a:pt x="96" y="80"/>
                    </a:lnTo>
                    <a:lnTo>
                      <a:pt x="92" y="76"/>
                    </a:lnTo>
                    <a:lnTo>
                      <a:pt x="90" y="76"/>
                    </a:lnTo>
                    <a:lnTo>
                      <a:pt x="86" y="74"/>
                    </a:lnTo>
                    <a:lnTo>
                      <a:pt x="82" y="74"/>
                    </a:lnTo>
                    <a:lnTo>
                      <a:pt x="78" y="74"/>
                    </a:lnTo>
                    <a:lnTo>
                      <a:pt x="74" y="74"/>
                    </a:lnTo>
                    <a:lnTo>
                      <a:pt x="70" y="74"/>
                    </a:lnTo>
                    <a:lnTo>
                      <a:pt x="68" y="72"/>
                    </a:lnTo>
                    <a:lnTo>
                      <a:pt x="66" y="70"/>
                    </a:lnTo>
                    <a:lnTo>
                      <a:pt x="64" y="70"/>
                    </a:lnTo>
                    <a:lnTo>
                      <a:pt x="62" y="70"/>
                    </a:lnTo>
                    <a:lnTo>
                      <a:pt x="62" y="72"/>
                    </a:lnTo>
                    <a:lnTo>
                      <a:pt x="58" y="74"/>
                    </a:lnTo>
                    <a:lnTo>
                      <a:pt x="56" y="74"/>
                    </a:lnTo>
                    <a:lnTo>
                      <a:pt x="54" y="74"/>
                    </a:lnTo>
                    <a:lnTo>
                      <a:pt x="54" y="72"/>
                    </a:lnTo>
                    <a:lnTo>
                      <a:pt x="44" y="64"/>
                    </a:lnTo>
                    <a:lnTo>
                      <a:pt x="42" y="60"/>
                    </a:lnTo>
                    <a:lnTo>
                      <a:pt x="42" y="56"/>
                    </a:lnTo>
                    <a:lnTo>
                      <a:pt x="44" y="54"/>
                    </a:lnTo>
                    <a:lnTo>
                      <a:pt x="46" y="50"/>
                    </a:lnTo>
                    <a:lnTo>
                      <a:pt x="44" y="46"/>
                    </a:lnTo>
                    <a:lnTo>
                      <a:pt x="44" y="44"/>
                    </a:lnTo>
                    <a:lnTo>
                      <a:pt x="42" y="44"/>
                    </a:lnTo>
                    <a:lnTo>
                      <a:pt x="44" y="42"/>
                    </a:lnTo>
                    <a:lnTo>
                      <a:pt x="44" y="40"/>
                    </a:lnTo>
                    <a:lnTo>
                      <a:pt x="48" y="38"/>
                    </a:lnTo>
                    <a:lnTo>
                      <a:pt x="50" y="36"/>
                    </a:lnTo>
                    <a:lnTo>
                      <a:pt x="52" y="36"/>
                    </a:lnTo>
                    <a:lnTo>
                      <a:pt x="56" y="36"/>
                    </a:lnTo>
                    <a:lnTo>
                      <a:pt x="60" y="38"/>
                    </a:lnTo>
                    <a:lnTo>
                      <a:pt x="64" y="42"/>
                    </a:lnTo>
                    <a:lnTo>
                      <a:pt x="66" y="42"/>
                    </a:lnTo>
                    <a:lnTo>
                      <a:pt x="68" y="44"/>
                    </a:lnTo>
                    <a:lnTo>
                      <a:pt x="70" y="34"/>
                    </a:lnTo>
                    <a:lnTo>
                      <a:pt x="70" y="32"/>
                    </a:lnTo>
                    <a:lnTo>
                      <a:pt x="72" y="30"/>
                    </a:lnTo>
                    <a:lnTo>
                      <a:pt x="74" y="28"/>
                    </a:lnTo>
                    <a:lnTo>
                      <a:pt x="78" y="26"/>
                    </a:lnTo>
                    <a:lnTo>
                      <a:pt x="82" y="26"/>
                    </a:lnTo>
                    <a:lnTo>
                      <a:pt x="86" y="26"/>
                    </a:lnTo>
                    <a:lnTo>
                      <a:pt x="90" y="24"/>
                    </a:lnTo>
                    <a:lnTo>
                      <a:pt x="92" y="22"/>
                    </a:lnTo>
                    <a:lnTo>
                      <a:pt x="96" y="26"/>
                    </a:lnTo>
                    <a:lnTo>
                      <a:pt x="100" y="18"/>
                    </a:lnTo>
                    <a:lnTo>
                      <a:pt x="100" y="16"/>
                    </a:lnTo>
                    <a:lnTo>
                      <a:pt x="102" y="14"/>
                    </a:lnTo>
                    <a:lnTo>
                      <a:pt x="106" y="12"/>
                    </a:lnTo>
                    <a:lnTo>
                      <a:pt x="110" y="8"/>
                    </a:lnTo>
                    <a:lnTo>
                      <a:pt x="118" y="6"/>
                    </a:lnTo>
                    <a:lnTo>
                      <a:pt x="120" y="14"/>
                    </a:lnTo>
                    <a:lnTo>
                      <a:pt x="122" y="4"/>
                    </a:lnTo>
                    <a:lnTo>
                      <a:pt x="122" y="2"/>
                    </a:lnTo>
                    <a:lnTo>
                      <a:pt x="126" y="2"/>
                    </a:lnTo>
                    <a:lnTo>
                      <a:pt x="130" y="0"/>
                    </a:lnTo>
                    <a:lnTo>
                      <a:pt x="134" y="0"/>
                    </a:lnTo>
                    <a:lnTo>
                      <a:pt x="138" y="0"/>
                    </a:lnTo>
                    <a:lnTo>
                      <a:pt x="148" y="2"/>
                    </a:lnTo>
                    <a:lnTo>
                      <a:pt x="160" y="2"/>
                    </a:lnTo>
                    <a:lnTo>
                      <a:pt x="170" y="4"/>
                    </a:lnTo>
                    <a:lnTo>
                      <a:pt x="174" y="4"/>
                    </a:lnTo>
                    <a:lnTo>
                      <a:pt x="174" y="14"/>
                    </a:lnTo>
                    <a:lnTo>
                      <a:pt x="180" y="8"/>
                    </a:lnTo>
                    <a:lnTo>
                      <a:pt x="184" y="6"/>
                    </a:lnTo>
                    <a:lnTo>
                      <a:pt x="188" y="6"/>
                    </a:lnTo>
                    <a:lnTo>
                      <a:pt x="192" y="8"/>
                    </a:lnTo>
                    <a:lnTo>
                      <a:pt x="196" y="8"/>
                    </a:lnTo>
                    <a:lnTo>
                      <a:pt x="200" y="12"/>
                    </a:lnTo>
                    <a:lnTo>
                      <a:pt x="202" y="16"/>
                    </a:lnTo>
                    <a:lnTo>
                      <a:pt x="206" y="20"/>
                    </a:lnTo>
                    <a:lnTo>
                      <a:pt x="210" y="22"/>
                    </a:lnTo>
                    <a:lnTo>
                      <a:pt x="212" y="26"/>
                    </a:lnTo>
                    <a:lnTo>
                      <a:pt x="208" y="30"/>
                    </a:lnTo>
                    <a:lnTo>
                      <a:pt x="210" y="30"/>
                    </a:lnTo>
                    <a:lnTo>
                      <a:pt x="210" y="28"/>
                    </a:lnTo>
                    <a:lnTo>
                      <a:pt x="214" y="28"/>
                    </a:lnTo>
                    <a:lnTo>
                      <a:pt x="216" y="30"/>
                    </a:lnTo>
                    <a:lnTo>
                      <a:pt x="220" y="36"/>
                    </a:lnTo>
                    <a:lnTo>
                      <a:pt x="222" y="40"/>
                    </a:lnTo>
                    <a:lnTo>
                      <a:pt x="220" y="46"/>
                    </a:lnTo>
                    <a:lnTo>
                      <a:pt x="218" y="52"/>
                    </a:lnTo>
                    <a:lnTo>
                      <a:pt x="216" y="56"/>
                    </a:lnTo>
                    <a:lnTo>
                      <a:pt x="218" y="60"/>
                    </a:lnTo>
                    <a:lnTo>
                      <a:pt x="218" y="64"/>
                    </a:lnTo>
                    <a:lnTo>
                      <a:pt x="220" y="66"/>
                    </a:lnTo>
                    <a:lnTo>
                      <a:pt x="222" y="68"/>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206" name="Freeform 372"/>
              <p:cNvSpPr>
                <a:spLocks/>
              </p:cNvSpPr>
              <p:nvPr/>
            </p:nvSpPr>
            <p:spPr bwMode="gray">
              <a:xfrm>
                <a:off x="2660" y="1760"/>
                <a:ext cx="2164" cy="1337"/>
              </a:xfrm>
              <a:custGeom>
                <a:avLst/>
                <a:gdLst>
                  <a:gd name="T0" fmla="*/ 944 w 1094"/>
                  <a:gd name="T1" fmla="*/ 658 h 746"/>
                  <a:gd name="T2" fmla="*/ 978 w 1094"/>
                  <a:gd name="T3" fmla="*/ 698 h 746"/>
                  <a:gd name="T4" fmla="*/ 1002 w 1094"/>
                  <a:gd name="T5" fmla="*/ 710 h 746"/>
                  <a:gd name="T6" fmla="*/ 978 w 1094"/>
                  <a:gd name="T7" fmla="*/ 672 h 746"/>
                  <a:gd name="T8" fmla="*/ 970 w 1094"/>
                  <a:gd name="T9" fmla="*/ 640 h 746"/>
                  <a:gd name="T10" fmla="*/ 930 w 1094"/>
                  <a:gd name="T11" fmla="*/ 638 h 746"/>
                  <a:gd name="T12" fmla="*/ 1022 w 1094"/>
                  <a:gd name="T13" fmla="*/ 600 h 746"/>
                  <a:gd name="T14" fmla="*/ 1082 w 1094"/>
                  <a:gd name="T15" fmla="*/ 568 h 746"/>
                  <a:gd name="T16" fmla="*/ 1070 w 1094"/>
                  <a:gd name="T17" fmla="*/ 500 h 746"/>
                  <a:gd name="T18" fmla="*/ 1024 w 1094"/>
                  <a:gd name="T19" fmla="*/ 460 h 746"/>
                  <a:gd name="T20" fmla="*/ 974 w 1094"/>
                  <a:gd name="T21" fmla="*/ 372 h 746"/>
                  <a:gd name="T22" fmla="*/ 916 w 1094"/>
                  <a:gd name="T23" fmla="*/ 354 h 746"/>
                  <a:gd name="T24" fmla="*/ 878 w 1094"/>
                  <a:gd name="T25" fmla="*/ 312 h 746"/>
                  <a:gd name="T26" fmla="*/ 806 w 1094"/>
                  <a:gd name="T27" fmla="*/ 332 h 746"/>
                  <a:gd name="T28" fmla="*/ 816 w 1094"/>
                  <a:gd name="T29" fmla="*/ 458 h 746"/>
                  <a:gd name="T30" fmla="*/ 790 w 1094"/>
                  <a:gd name="T31" fmla="*/ 510 h 746"/>
                  <a:gd name="T32" fmla="*/ 792 w 1094"/>
                  <a:gd name="T33" fmla="*/ 576 h 746"/>
                  <a:gd name="T34" fmla="*/ 758 w 1094"/>
                  <a:gd name="T35" fmla="*/ 556 h 746"/>
                  <a:gd name="T36" fmla="*/ 736 w 1094"/>
                  <a:gd name="T37" fmla="*/ 496 h 746"/>
                  <a:gd name="T38" fmla="*/ 640 w 1094"/>
                  <a:gd name="T39" fmla="*/ 440 h 746"/>
                  <a:gd name="T40" fmla="*/ 592 w 1094"/>
                  <a:gd name="T41" fmla="*/ 392 h 746"/>
                  <a:gd name="T42" fmla="*/ 644 w 1094"/>
                  <a:gd name="T43" fmla="*/ 298 h 746"/>
                  <a:gd name="T44" fmla="*/ 682 w 1094"/>
                  <a:gd name="T45" fmla="*/ 266 h 746"/>
                  <a:gd name="T46" fmla="*/ 672 w 1094"/>
                  <a:gd name="T47" fmla="*/ 194 h 746"/>
                  <a:gd name="T48" fmla="*/ 738 w 1094"/>
                  <a:gd name="T49" fmla="*/ 194 h 746"/>
                  <a:gd name="T50" fmla="*/ 774 w 1094"/>
                  <a:gd name="T51" fmla="*/ 156 h 746"/>
                  <a:gd name="T52" fmla="*/ 768 w 1094"/>
                  <a:gd name="T53" fmla="*/ 114 h 746"/>
                  <a:gd name="T54" fmla="*/ 744 w 1094"/>
                  <a:gd name="T55" fmla="*/ 74 h 746"/>
                  <a:gd name="T56" fmla="*/ 714 w 1094"/>
                  <a:gd name="T57" fmla="*/ 138 h 746"/>
                  <a:gd name="T58" fmla="*/ 686 w 1094"/>
                  <a:gd name="T59" fmla="*/ 106 h 746"/>
                  <a:gd name="T60" fmla="*/ 658 w 1094"/>
                  <a:gd name="T61" fmla="*/ 100 h 746"/>
                  <a:gd name="T62" fmla="*/ 644 w 1094"/>
                  <a:gd name="T63" fmla="*/ 48 h 746"/>
                  <a:gd name="T64" fmla="*/ 610 w 1094"/>
                  <a:gd name="T65" fmla="*/ 4 h 746"/>
                  <a:gd name="T66" fmla="*/ 598 w 1094"/>
                  <a:gd name="T67" fmla="*/ 78 h 746"/>
                  <a:gd name="T68" fmla="*/ 630 w 1094"/>
                  <a:gd name="T69" fmla="*/ 122 h 746"/>
                  <a:gd name="T70" fmla="*/ 584 w 1094"/>
                  <a:gd name="T71" fmla="*/ 124 h 746"/>
                  <a:gd name="T72" fmla="*/ 544 w 1094"/>
                  <a:gd name="T73" fmla="*/ 152 h 746"/>
                  <a:gd name="T74" fmla="*/ 502 w 1094"/>
                  <a:gd name="T75" fmla="*/ 150 h 746"/>
                  <a:gd name="T76" fmla="*/ 464 w 1094"/>
                  <a:gd name="T77" fmla="*/ 122 h 746"/>
                  <a:gd name="T78" fmla="*/ 424 w 1094"/>
                  <a:gd name="T79" fmla="*/ 124 h 746"/>
                  <a:gd name="T80" fmla="*/ 420 w 1094"/>
                  <a:gd name="T81" fmla="*/ 186 h 746"/>
                  <a:gd name="T82" fmla="*/ 380 w 1094"/>
                  <a:gd name="T83" fmla="*/ 148 h 746"/>
                  <a:gd name="T84" fmla="*/ 342 w 1094"/>
                  <a:gd name="T85" fmla="*/ 138 h 746"/>
                  <a:gd name="T86" fmla="*/ 328 w 1094"/>
                  <a:gd name="T87" fmla="*/ 100 h 746"/>
                  <a:gd name="T88" fmla="*/ 282 w 1094"/>
                  <a:gd name="T89" fmla="*/ 84 h 746"/>
                  <a:gd name="T90" fmla="*/ 220 w 1094"/>
                  <a:gd name="T91" fmla="*/ 72 h 746"/>
                  <a:gd name="T92" fmla="*/ 182 w 1094"/>
                  <a:gd name="T93" fmla="*/ 44 h 746"/>
                  <a:gd name="T94" fmla="*/ 166 w 1094"/>
                  <a:gd name="T95" fmla="*/ 62 h 746"/>
                  <a:gd name="T96" fmla="*/ 124 w 1094"/>
                  <a:gd name="T97" fmla="*/ 78 h 746"/>
                  <a:gd name="T98" fmla="*/ 22 w 1094"/>
                  <a:gd name="T99" fmla="*/ 80 h 746"/>
                  <a:gd name="T100" fmla="*/ 80 w 1094"/>
                  <a:gd name="T101" fmla="*/ 388 h 746"/>
                  <a:gd name="T102" fmla="*/ 152 w 1094"/>
                  <a:gd name="T103" fmla="*/ 496 h 746"/>
                  <a:gd name="T104" fmla="*/ 172 w 1094"/>
                  <a:gd name="T105" fmla="*/ 572 h 746"/>
                  <a:gd name="T106" fmla="*/ 638 w 1094"/>
                  <a:gd name="T107" fmla="*/ 646 h 746"/>
                  <a:gd name="T108" fmla="*/ 720 w 1094"/>
                  <a:gd name="T109" fmla="*/ 648 h 746"/>
                  <a:gd name="T110" fmla="*/ 756 w 1094"/>
                  <a:gd name="T111" fmla="*/ 672 h 746"/>
                  <a:gd name="T112" fmla="*/ 784 w 1094"/>
                  <a:gd name="T113" fmla="*/ 704 h 746"/>
                  <a:gd name="T114" fmla="*/ 752 w 1094"/>
                  <a:gd name="T115" fmla="*/ 722 h 746"/>
                  <a:gd name="T116" fmla="*/ 750 w 1094"/>
                  <a:gd name="T117" fmla="*/ 744 h 746"/>
                  <a:gd name="T118" fmla="*/ 798 w 1094"/>
                  <a:gd name="T119" fmla="*/ 722 h 746"/>
                  <a:gd name="T120" fmla="*/ 840 w 1094"/>
                  <a:gd name="T121" fmla="*/ 698 h 7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94"/>
                  <a:gd name="T184" fmla="*/ 0 h 746"/>
                  <a:gd name="T185" fmla="*/ 1094 w 1094"/>
                  <a:gd name="T186" fmla="*/ 746 h 7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94" h="746">
                    <a:moveTo>
                      <a:pt x="850" y="702"/>
                    </a:moveTo>
                    <a:lnTo>
                      <a:pt x="864" y="690"/>
                    </a:lnTo>
                    <a:lnTo>
                      <a:pt x="880" y="682"/>
                    </a:lnTo>
                    <a:lnTo>
                      <a:pt x="894" y="680"/>
                    </a:lnTo>
                    <a:lnTo>
                      <a:pt x="906" y="678"/>
                    </a:lnTo>
                    <a:lnTo>
                      <a:pt x="910" y="678"/>
                    </a:lnTo>
                    <a:lnTo>
                      <a:pt x="916" y="668"/>
                    </a:lnTo>
                    <a:lnTo>
                      <a:pt x="920" y="662"/>
                    </a:lnTo>
                    <a:lnTo>
                      <a:pt x="924" y="658"/>
                    </a:lnTo>
                    <a:lnTo>
                      <a:pt x="928" y="656"/>
                    </a:lnTo>
                    <a:lnTo>
                      <a:pt x="932" y="654"/>
                    </a:lnTo>
                    <a:lnTo>
                      <a:pt x="934" y="654"/>
                    </a:lnTo>
                    <a:lnTo>
                      <a:pt x="936" y="656"/>
                    </a:lnTo>
                    <a:lnTo>
                      <a:pt x="938" y="656"/>
                    </a:lnTo>
                    <a:lnTo>
                      <a:pt x="944" y="658"/>
                    </a:lnTo>
                    <a:lnTo>
                      <a:pt x="946" y="666"/>
                    </a:lnTo>
                    <a:lnTo>
                      <a:pt x="944" y="674"/>
                    </a:lnTo>
                    <a:lnTo>
                      <a:pt x="940" y="682"/>
                    </a:lnTo>
                    <a:lnTo>
                      <a:pt x="938" y="688"/>
                    </a:lnTo>
                    <a:lnTo>
                      <a:pt x="936" y="690"/>
                    </a:lnTo>
                    <a:lnTo>
                      <a:pt x="946" y="698"/>
                    </a:lnTo>
                    <a:lnTo>
                      <a:pt x="956" y="700"/>
                    </a:lnTo>
                    <a:lnTo>
                      <a:pt x="964" y="696"/>
                    </a:lnTo>
                    <a:lnTo>
                      <a:pt x="970" y="692"/>
                    </a:lnTo>
                    <a:lnTo>
                      <a:pt x="972" y="690"/>
                    </a:lnTo>
                    <a:lnTo>
                      <a:pt x="978" y="690"/>
                    </a:lnTo>
                    <a:lnTo>
                      <a:pt x="980" y="690"/>
                    </a:lnTo>
                    <a:lnTo>
                      <a:pt x="982" y="692"/>
                    </a:lnTo>
                    <a:lnTo>
                      <a:pt x="982" y="694"/>
                    </a:lnTo>
                    <a:lnTo>
                      <a:pt x="980" y="696"/>
                    </a:lnTo>
                    <a:lnTo>
                      <a:pt x="978" y="698"/>
                    </a:lnTo>
                    <a:lnTo>
                      <a:pt x="976" y="700"/>
                    </a:lnTo>
                    <a:lnTo>
                      <a:pt x="974" y="702"/>
                    </a:lnTo>
                    <a:lnTo>
                      <a:pt x="972" y="702"/>
                    </a:lnTo>
                    <a:lnTo>
                      <a:pt x="966" y="706"/>
                    </a:lnTo>
                    <a:lnTo>
                      <a:pt x="962" y="708"/>
                    </a:lnTo>
                    <a:lnTo>
                      <a:pt x="960" y="712"/>
                    </a:lnTo>
                    <a:lnTo>
                      <a:pt x="960" y="714"/>
                    </a:lnTo>
                    <a:lnTo>
                      <a:pt x="960" y="718"/>
                    </a:lnTo>
                    <a:lnTo>
                      <a:pt x="960" y="720"/>
                    </a:lnTo>
                    <a:lnTo>
                      <a:pt x="962" y="722"/>
                    </a:lnTo>
                    <a:lnTo>
                      <a:pt x="968" y="722"/>
                    </a:lnTo>
                    <a:lnTo>
                      <a:pt x="980" y="718"/>
                    </a:lnTo>
                    <a:lnTo>
                      <a:pt x="992" y="714"/>
                    </a:lnTo>
                    <a:lnTo>
                      <a:pt x="1002" y="710"/>
                    </a:lnTo>
                    <a:lnTo>
                      <a:pt x="1006" y="708"/>
                    </a:lnTo>
                    <a:lnTo>
                      <a:pt x="1010" y="706"/>
                    </a:lnTo>
                    <a:lnTo>
                      <a:pt x="1012" y="704"/>
                    </a:lnTo>
                    <a:lnTo>
                      <a:pt x="1012" y="702"/>
                    </a:lnTo>
                    <a:lnTo>
                      <a:pt x="1010" y="700"/>
                    </a:lnTo>
                    <a:lnTo>
                      <a:pt x="1008" y="698"/>
                    </a:lnTo>
                    <a:lnTo>
                      <a:pt x="1006" y="696"/>
                    </a:lnTo>
                    <a:lnTo>
                      <a:pt x="1004" y="696"/>
                    </a:lnTo>
                    <a:lnTo>
                      <a:pt x="1000" y="694"/>
                    </a:lnTo>
                    <a:lnTo>
                      <a:pt x="996" y="690"/>
                    </a:lnTo>
                    <a:lnTo>
                      <a:pt x="990" y="686"/>
                    </a:lnTo>
                    <a:lnTo>
                      <a:pt x="986" y="682"/>
                    </a:lnTo>
                    <a:lnTo>
                      <a:pt x="982" y="678"/>
                    </a:lnTo>
                    <a:lnTo>
                      <a:pt x="980" y="674"/>
                    </a:lnTo>
                    <a:lnTo>
                      <a:pt x="978" y="672"/>
                    </a:lnTo>
                    <a:lnTo>
                      <a:pt x="976" y="670"/>
                    </a:lnTo>
                    <a:lnTo>
                      <a:pt x="972" y="666"/>
                    </a:lnTo>
                    <a:lnTo>
                      <a:pt x="970" y="662"/>
                    </a:lnTo>
                    <a:lnTo>
                      <a:pt x="972" y="658"/>
                    </a:lnTo>
                    <a:lnTo>
                      <a:pt x="972" y="656"/>
                    </a:lnTo>
                    <a:lnTo>
                      <a:pt x="974" y="654"/>
                    </a:lnTo>
                    <a:lnTo>
                      <a:pt x="974" y="652"/>
                    </a:lnTo>
                    <a:lnTo>
                      <a:pt x="974" y="648"/>
                    </a:lnTo>
                    <a:lnTo>
                      <a:pt x="972" y="646"/>
                    </a:lnTo>
                    <a:lnTo>
                      <a:pt x="970" y="646"/>
                    </a:lnTo>
                    <a:lnTo>
                      <a:pt x="968" y="644"/>
                    </a:lnTo>
                    <a:lnTo>
                      <a:pt x="966" y="646"/>
                    </a:lnTo>
                    <a:lnTo>
                      <a:pt x="964" y="646"/>
                    </a:lnTo>
                    <a:lnTo>
                      <a:pt x="964" y="640"/>
                    </a:lnTo>
                    <a:lnTo>
                      <a:pt x="970" y="640"/>
                    </a:lnTo>
                    <a:lnTo>
                      <a:pt x="974" y="638"/>
                    </a:lnTo>
                    <a:lnTo>
                      <a:pt x="978" y="636"/>
                    </a:lnTo>
                    <a:lnTo>
                      <a:pt x="980" y="632"/>
                    </a:lnTo>
                    <a:lnTo>
                      <a:pt x="982" y="630"/>
                    </a:lnTo>
                    <a:lnTo>
                      <a:pt x="982" y="628"/>
                    </a:lnTo>
                    <a:lnTo>
                      <a:pt x="980" y="624"/>
                    </a:lnTo>
                    <a:lnTo>
                      <a:pt x="978" y="622"/>
                    </a:lnTo>
                    <a:lnTo>
                      <a:pt x="976" y="620"/>
                    </a:lnTo>
                    <a:lnTo>
                      <a:pt x="972" y="620"/>
                    </a:lnTo>
                    <a:lnTo>
                      <a:pt x="968" y="620"/>
                    </a:lnTo>
                    <a:lnTo>
                      <a:pt x="966" y="622"/>
                    </a:lnTo>
                    <a:lnTo>
                      <a:pt x="964" y="622"/>
                    </a:lnTo>
                    <a:lnTo>
                      <a:pt x="948" y="628"/>
                    </a:lnTo>
                    <a:lnTo>
                      <a:pt x="936" y="634"/>
                    </a:lnTo>
                    <a:lnTo>
                      <a:pt x="930" y="638"/>
                    </a:lnTo>
                    <a:lnTo>
                      <a:pt x="928" y="640"/>
                    </a:lnTo>
                    <a:lnTo>
                      <a:pt x="918" y="650"/>
                    </a:lnTo>
                    <a:lnTo>
                      <a:pt x="908" y="660"/>
                    </a:lnTo>
                    <a:lnTo>
                      <a:pt x="898" y="666"/>
                    </a:lnTo>
                    <a:lnTo>
                      <a:pt x="892" y="668"/>
                    </a:lnTo>
                    <a:lnTo>
                      <a:pt x="902" y="656"/>
                    </a:lnTo>
                    <a:lnTo>
                      <a:pt x="912" y="644"/>
                    </a:lnTo>
                    <a:lnTo>
                      <a:pt x="922" y="632"/>
                    </a:lnTo>
                    <a:lnTo>
                      <a:pt x="928" y="622"/>
                    </a:lnTo>
                    <a:lnTo>
                      <a:pt x="930" y="620"/>
                    </a:lnTo>
                    <a:lnTo>
                      <a:pt x="952" y="606"/>
                    </a:lnTo>
                    <a:lnTo>
                      <a:pt x="968" y="598"/>
                    </a:lnTo>
                    <a:lnTo>
                      <a:pt x="974" y="598"/>
                    </a:lnTo>
                    <a:lnTo>
                      <a:pt x="990" y="600"/>
                    </a:lnTo>
                    <a:lnTo>
                      <a:pt x="1006" y="600"/>
                    </a:lnTo>
                    <a:lnTo>
                      <a:pt x="1022" y="600"/>
                    </a:lnTo>
                    <a:lnTo>
                      <a:pt x="1034" y="598"/>
                    </a:lnTo>
                    <a:lnTo>
                      <a:pt x="1038" y="598"/>
                    </a:lnTo>
                    <a:lnTo>
                      <a:pt x="1046" y="596"/>
                    </a:lnTo>
                    <a:lnTo>
                      <a:pt x="1052" y="594"/>
                    </a:lnTo>
                    <a:lnTo>
                      <a:pt x="1056" y="590"/>
                    </a:lnTo>
                    <a:lnTo>
                      <a:pt x="1058" y="588"/>
                    </a:lnTo>
                    <a:lnTo>
                      <a:pt x="1060" y="584"/>
                    </a:lnTo>
                    <a:lnTo>
                      <a:pt x="1060" y="582"/>
                    </a:lnTo>
                    <a:lnTo>
                      <a:pt x="1060" y="580"/>
                    </a:lnTo>
                    <a:lnTo>
                      <a:pt x="1064" y="574"/>
                    </a:lnTo>
                    <a:lnTo>
                      <a:pt x="1068" y="570"/>
                    </a:lnTo>
                    <a:lnTo>
                      <a:pt x="1072" y="568"/>
                    </a:lnTo>
                    <a:lnTo>
                      <a:pt x="1076" y="566"/>
                    </a:lnTo>
                    <a:lnTo>
                      <a:pt x="1080" y="566"/>
                    </a:lnTo>
                    <a:lnTo>
                      <a:pt x="1082" y="568"/>
                    </a:lnTo>
                    <a:lnTo>
                      <a:pt x="1090" y="562"/>
                    </a:lnTo>
                    <a:lnTo>
                      <a:pt x="1094" y="552"/>
                    </a:lnTo>
                    <a:lnTo>
                      <a:pt x="1094" y="540"/>
                    </a:lnTo>
                    <a:lnTo>
                      <a:pt x="1092" y="530"/>
                    </a:lnTo>
                    <a:lnTo>
                      <a:pt x="1088" y="524"/>
                    </a:lnTo>
                    <a:lnTo>
                      <a:pt x="1084" y="520"/>
                    </a:lnTo>
                    <a:lnTo>
                      <a:pt x="1082" y="518"/>
                    </a:lnTo>
                    <a:lnTo>
                      <a:pt x="1078" y="518"/>
                    </a:lnTo>
                    <a:lnTo>
                      <a:pt x="1076" y="510"/>
                    </a:lnTo>
                    <a:lnTo>
                      <a:pt x="1074" y="504"/>
                    </a:lnTo>
                    <a:lnTo>
                      <a:pt x="1072" y="502"/>
                    </a:lnTo>
                    <a:lnTo>
                      <a:pt x="1072" y="500"/>
                    </a:lnTo>
                    <a:lnTo>
                      <a:pt x="1070" y="500"/>
                    </a:lnTo>
                    <a:lnTo>
                      <a:pt x="1052" y="500"/>
                    </a:lnTo>
                    <a:lnTo>
                      <a:pt x="1048" y="502"/>
                    </a:lnTo>
                    <a:lnTo>
                      <a:pt x="1046" y="504"/>
                    </a:lnTo>
                    <a:lnTo>
                      <a:pt x="1044" y="502"/>
                    </a:lnTo>
                    <a:lnTo>
                      <a:pt x="1042" y="502"/>
                    </a:lnTo>
                    <a:lnTo>
                      <a:pt x="1040" y="500"/>
                    </a:lnTo>
                    <a:lnTo>
                      <a:pt x="1034" y="484"/>
                    </a:lnTo>
                    <a:lnTo>
                      <a:pt x="1030" y="468"/>
                    </a:lnTo>
                    <a:lnTo>
                      <a:pt x="1026" y="456"/>
                    </a:lnTo>
                    <a:lnTo>
                      <a:pt x="1024" y="452"/>
                    </a:lnTo>
                    <a:lnTo>
                      <a:pt x="1024" y="454"/>
                    </a:lnTo>
                    <a:lnTo>
                      <a:pt x="1024" y="458"/>
                    </a:lnTo>
                    <a:lnTo>
                      <a:pt x="1024" y="460"/>
                    </a:lnTo>
                    <a:lnTo>
                      <a:pt x="1024" y="456"/>
                    </a:lnTo>
                    <a:lnTo>
                      <a:pt x="1022" y="448"/>
                    </a:lnTo>
                    <a:lnTo>
                      <a:pt x="1016" y="436"/>
                    </a:lnTo>
                    <a:lnTo>
                      <a:pt x="1010" y="422"/>
                    </a:lnTo>
                    <a:lnTo>
                      <a:pt x="1002" y="408"/>
                    </a:lnTo>
                    <a:lnTo>
                      <a:pt x="996" y="398"/>
                    </a:lnTo>
                    <a:lnTo>
                      <a:pt x="994" y="394"/>
                    </a:lnTo>
                    <a:lnTo>
                      <a:pt x="992" y="384"/>
                    </a:lnTo>
                    <a:lnTo>
                      <a:pt x="988" y="378"/>
                    </a:lnTo>
                    <a:lnTo>
                      <a:pt x="986" y="374"/>
                    </a:lnTo>
                    <a:lnTo>
                      <a:pt x="982" y="372"/>
                    </a:lnTo>
                    <a:lnTo>
                      <a:pt x="980" y="370"/>
                    </a:lnTo>
                    <a:lnTo>
                      <a:pt x="976" y="370"/>
                    </a:lnTo>
                    <a:lnTo>
                      <a:pt x="974" y="370"/>
                    </a:lnTo>
                    <a:lnTo>
                      <a:pt x="974" y="372"/>
                    </a:lnTo>
                    <a:lnTo>
                      <a:pt x="972" y="372"/>
                    </a:lnTo>
                    <a:lnTo>
                      <a:pt x="974" y="386"/>
                    </a:lnTo>
                    <a:lnTo>
                      <a:pt x="970" y="394"/>
                    </a:lnTo>
                    <a:lnTo>
                      <a:pt x="964" y="400"/>
                    </a:lnTo>
                    <a:lnTo>
                      <a:pt x="958" y="404"/>
                    </a:lnTo>
                    <a:lnTo>
                      <a:pt x="954" y="404"/>
                    </a:lnTo>
                    <a:lnTo>
                      <a:pt x="942" y="408"/>
                    </a:lnTo>
                    <a:lnTo>
                      <a:pt x="932" y="408"/>
                    </a:lnTo>
                    <a:lnTo>
                      <a:pt x="926" y="404"/>
                    </a:lnTo>
                    <a:lnTo>
                      <a:pt x="924" y="400"/>
                    </a:lnTo>
                    <a:lnTo>
                      <a:pt x="922" y="398"/>
                    </a:lnTo>
                    <a:lnTo>
                      <a:pt x="918" y="388"/>
                    </a:lnTo>
                    <a:lnTo>
                      <a:pt x="918" y="378"/>
                    </a:lnTo>
                    <a:lnTo>
                      <a:pt x="920" y="370"/>
                    </a:lnTo>
                    <a:lnTo>
                      <a:pt x="922" y="366"/>
                    </a:lnTo>
                    <a:lnTo>
                      <a:pt x="916" y="354"/>
                    </a:lnTo>
                    <a:lnTo>
                      <a:pt x="918" y="350"/>
                    </a:lnTo>
                    <a:lnTo>
                      <a:pt x="918" y="348"/>
                    </a:lnTo>
                    <a:lnTo>
                      <a:pt x="918" y="344"/>
                    </a:lnTo>
                    <a:lnTo>
                      <a:pt x="916" y="342"/>
                    </a:lnTo>
                    <a:lnTo>
                      <a:pt x="912" y="340"/>
                    </a:lnTo>
                    <a:lnTo>
                      <a:pt x="908" y="338"/>
                    </a:lnTo>
                    <a:lnTo>
                      <a:pt x="904" y="334"/>
                    </a:lnTo>
                    <a:lnTo>
                      <a:pt x="900" y="332"/>
                    </a:lnTo>
                    <a:lnTo>
                      <a:pt x="898" y="328"/>
                    </a:lnTo>
                    <a:lnTo>
                      <a:pt x="896" y="326"/>
                    </a:lnTo>
                    <a:lnTo>
                      <a:pt x="894" y="326"/>
                    </a:lnTo>
                    <a:lnTo>
                      <a:pt x="890" y="320"/>
                    </a:lnTo>
                    <a:lnTo>
                      <a:pt x="886" y="316"/>
                    </a:lnTo>
                    <a:lnTo>
                      <a:pt x="882" y="314"/>
                    </a:lnTo>
                    <a:lnTo>
                      <a:pt x="878" y="312"/>
                    </a:lnTo>
                    <a:lnTo>
                      <a:pt x="874" y="312"/>
                    </a:lnTo>
                    <a:lnTo>
                      <a:pt x="870" y="312"/>
                    </a:lnTo>
                    <a:lnTo>
                      <a:pt x="830" y="310"/>
                    </a:lnTo>
                    <a:lnTo>
                      <a:pt x="826" y="308"/>
                    </a:lnTo>
                    <a:lnTo>
                      <a:pt x="820" y="308"/>
                    </a:lnTo>
                    <a:lnTo>
                      <a:pt x="818" y="308"/>
                    </a:lnTo>
                    <a:lnTo>
                      <a:pt x="814" y="312"/>
                    </a:lnTo>
                    <a:lnTo>
                      <a:pt x="812" y="314"/>
                    </a:lnTo>
                    <a:lnTo>
                      <a:pt x="810" y="318"/>
                    </a:lnTo>
                    <a:lnTo>
                      <a:pt x="810" y="320"/>
                    </a:lnTo>
                    <a:lnTo>
                      <a:pt x="810" y="324"/>
                    </a:lnTo>
                    <a:lnTo>
                      <a:pt x="808" y="326"/>
                    </a:lnTo>
                    <a:lnTo>
                      <a:pt x="806" y="328"/>
                    </a:lnTo>
                    <a:lnTo>
                      <a:pt x="806" y="332"/>
                    </a:lnTo>
                    <a:lnTo>
                      <a:pt x="806" y="336"/>
                    </a:lnTo>
                    <a:lnTo>
                      <a:pt x="806" y="340"/>
                    </a:lnTo>
                    <a:lnTo>
                      <a:pt x="806" y="342"/>
                    </a:lnTo>
                    <a:lnTo>
                      <a:pt x="806" y="344"/>
                    </a:lnTo>
                    <a:lnTo>
                      <a:pt x="810" y="348"/>
                    </a:lnTo>
                    <a:lnTo>
                      <a:pt x="812" y="354"/>
                    </a:lnTo>
                    <a:lnTo>
                      <a:pt x="814" y="358"/>
                    </a:lnTo>
                    <a:lnTo>
                      <a:pt x="814" y="362"/>
                    </a:lnTo>
                    <a:lnTo>
                      <a:pt x="814" y="366"/>
                    </a:lnTo>
                    <a:lnTo>
                      <a:pt x="808" y="388"/>
                    </a:lnTo>
                    <a:lnTo>
                      <a:pt x="804" y="402"/>
                    </a:lnTo>
                    <a:lnTo>
                      <a:pt x="802" y="408"/>
                    </a:lnTo>
                    <a:lnTo>
                      <a:pt x="806" y="416"/>
                    </a:lnTo>
                    <a:lnTo>
                      <a:pt x="810" y="430"/>
                    </a:lnTo>
                    <a:lnTo>
                      <a:pt x="814" y="446"/>
                    </a:lnTo>
                    <a:lnTo>
                      <a:pt x="816" y="458"/>
                    </a:lnTo>
                    <a:lnTo>
                      <a:pt x="818" y="462"/>
                    </a:lnTo>
                    <a:lnTo>
                      <a:pt x="818" y="470"/>
                    </a:lnTo>
                    <a:lnTo>
                      <a:pt x="816" y="474"/>
                    </a:lnTo>
                    <a:lnTo>
                      <a:pt x="814" y="478"/>
                    </a:lnTo>
                    <a:lnTo>
                      <a:pt x="812" y="482"/>
                    </a:lnTo>
                    <a:lnTo>
                      <a:pt x="810" y="482"/>
                    </a:lnTo>
                    <a:lnTo>
                      <a:pt x="808" y="484"/>
                    </a:lnTo>
                    <a:lnTo>
                      <a:pt x="806" y="484"/>
                    </a:lnTo>
                    <a:lnTo>
                      <a:pt x="804" y="490"/>
                    </a:lnTo>
                    <a:lnTo>
                      <a:pt x="800" y="496"/>
                    </a:lnTo>
                    <a:lnTo>
                      <a:pt x="796" y="500"/>
                    </a:lnTo>
                    <a:lnTo>
                      <a:pt x="792" y="502"/>
                    </a:lnTo>
                    <a:lnTo>
                      <a:pt x="788" y="504"/>
                    </a:lnTo>
                    <a:lnTo>
                      <a:pt x="790" y="506"/>
                    </a:lnTo>
                    <a:lnTo>
                      <a:pt x="790" y="510"/>
                    </a:lnTo>
                    <a:lnTo>
                      <a:pt x="790" y="514"/>
                    </a:lnTo>
                    <a:lnTo>
                      <a:pt x="790" y="520"/>
                    </a:lnTo>
                    <a:lnTo>
                      <a:pt x="790" y="524"/>
                    </a:lnTo>
                    <a:lnTo>
                      <a:pt x="790" y="530"/>
                    </a:lnTo>
                    <a:lnTo>
                      <a:pt x="790" y="532"/>
                    </a:lnTo>
                    <a:lnTo>
                      <a:pt x="790" y="534"/>
                    </a:lnTo>
                    <a:lnTo>
                      <a:pt x="790" y="540"/>
                    </a:lnTo>
                    <a:lnTo>
                      <a:pt x="792" y="544"/>
                    </a:lnTo>
                    <a:lnTo>
                      <a:pt x="794" y="548"/>
                    </a:lnTo>
                    <a:lnTo>
                      <a:pt x="798" y="552"/>
                    </a:lnTo>
                    <a:lnTo>
                      <a:pt x="800" y="554"/>
                    </a:lnTo>
                    <a:lnTo>
                      <a:pt x="800" y="562"/>
                    </a:lnTo>
                    <a:lnTo>
                      <a:pt x="798" y="568"/>
                    </a:lnTo>
                    <a:lnTo>
                      <a:pt x="794" y="572"/>
                    </a:lnTo>
                    <a:lnTo>
                      <a:pt x="792" y="576"/>
                    </a:lnTo>
                    <a:lnTo>
                      <a:pt x="790" y="578"/>
                    </a:lnTo>
                    <a:lnTo>
                      <a:pt x="786" y="582"/>
                    </a:lnTo>
                    <a:lnTo>
                      <a:pt x="782" y="584"/>
                    </a:lnTo>
                    <a:lnTo>
                      <a:pt x="778" y="584"/>
                    </a:lnTo>
                    <a:lnTo>
                      <a:pt x="776" y="582"/>
                    </a:lnTo>
                    <a:lnTo>
                      <a:pt x="774" y="580"/>
                    </a:lnTo>
                    <a:lnTo>
                      <a:pt x="772" y="578"/>
                    </a:lnTo>
                    <a:lnTo>
                      <a:pt x="770" y="576"/>
                    </a:lnTo>
                    <a:lnTo>
                      <a:pt x="770" y="574"/>
                    </a:lnTo>
                    <a:lnTo>
                      <a:pt x="768" y="570"/>
                    </a:lnTo>
                    <a:lnTo>
                      <a:pt x="766" y="566"/>
                    </a:lnTo>
                    <a:lnTo>
                      <a:pt x="764" y="562"/>
                    </a:lnTo>
                    <a:lnTo>
                      <a:pt x="764" y="560"/>
                    </a:lnTo>
                    <a:lnTo>
                      <a:pt x="762" y="558"/>
                    </a:lnTo>
                    <a:lnTo>
                      <a:pt x="758" y="556"/>
                    </a:lnTo>
                    <a:lnTo>
                      <a:pt x="754" y="554"/>
                    </a:lnTo>
                    <a:lnTo>
                      <a:pt x="752" y="550"/>
                    </a:lnTo>
                    <a:lnTo>
                      <a:pt x="752" y="548"/>
                    </a:lnTo>
                    <a:lnTo>
                      <a:pt x="752" y="546"/>
                    </a:lnTo>
                    <a:lnTo>
                      <a:pt x="752" y="544"/>
                    </a:lnTo>
                    <a:lnTo>
                      <a:pt x="752" y="542"/>
                    </a:lnTo>
                    <a:lnTo>
                      <a:pt x="750" y="540"/>
                    </a:lnTo>
                    <a:lnTo>
                      <a:pt x="748" y="534"/>
                    </a:lnTo>
                    <a:lnTo>
                      <a:pt x="746" y="530"/>
                    </a:lnTo>
                    <a:lnTo>
                      <a:pt x="746" y="524"/>
                    </a:lnTo>
                    <a:lnTo>
                      <a:pt x="744" y="522"/>
                    </a:lnTo>
                    <a:lnTo>
                      <a:pt x="744" y="520"/>
                    </a:lnTo>
                    <a:lnTo>
                      <a:pt x="744" y="510"/>
                    </a:lnTo>
                    <a:lnTo>
                      <a:pt x="742" y="504"/>
                    </a:lnTo>
                    <a:lnTo>
                      <a:pt x="738" y="500"/>
                    </a:lnTo>
                    <a:lnTo>
                      <a:pt x="736" y="496"/>
                    </a:lnTo>
                    <a:lnTo>
                      <a:pt x="732" y="494"/>
                    </a:lnTo>
                    <a:lnTo>
                      <a:pt x="730" y="492"/>
                    </a:lnTo>
                    <a:lnTo>
                      <a:pt x="728" y="492"/>
                    </a:lnTo>
                    <a:lnTo>
                      <a:pt x="726" y="492"/>
                    </a:lnTo>
                    <a:lnTo>
                      <a:pt x="714" y="490"/>
                    </a:lnTo>
                    <a:lnTo>
                      <a:pt x="702" y="490"/>
                    </a:lnTo>
                    <a:lnTo>
                      <a:pt x="690" y="492"/>
                    </a:lnTo>
                    <a:lnTo>
                      <a:pt x="686" y="492"/>
                    </a:lnTo>
                    <a:lnTo>
                      <a:pt x="670" y="488"/>
                    </a:lnTo>
                    <a:lnTo>
                      <a:pt x="660" y="478"/>
                    </a:lnTo>
                    <a:lnTo>
                      <a:pt x="652" y="468"/>
                    </a:lnTo>
                    <a:lnTo>
                      <a:pt x="650" y="458"/>
                    </a:lnTo>
                    <a:lnTo>
                      <a:pt x="650" y="456"/>
                    </a:lnTo>
                    <a:lnTo>
                      <a:pt x="644" y="446"/>
                    </a:lnTo>
                    <a:lnTo>
                      <a:pt x="640" y="440"/>
                    </a:lnTo>
                    <a:lnTo>
                      <a:pt x="636" y="434"/>
                    </a:lnTo>
                    <a:lnTo>
                      <a:pt x="630" y="430"/>
                    </a:lnTo>
                    <a:lnTo>
                      <a:pt x="628" y="428"/>
                    </a:lnTo>
                    <a:lnTo>
                      <a:pt x="624" y="428"/>
                    </a:lnTo>
                    <a:lnTo>
                      <a:pt x="622" y="420"/>
                    </a:lnTo>
                    <a:lnTo>
                      <a:pt x="620" y="416"/>
                    </a:lnTo>
                    <a:lnTo>
                      <a:pt x="618" y="412"/>
                    </a:lnTo>
                    <a:lnTo>
                      <a:pt x="616" y="410"/>
                    </a:lnTo>
                    <a:lnTo>
                      <a:pt x="608" y="412"/>
                    </a:lnTo>
                    <a:lnTo>
                      <a:pt x="602" y="410"/>
                    </a:lnTo>
                    <a:lnTo>
                      <a:pt x="598" y="408"/>
                    </a:lnTo>
                    <a:lnTo>
                      <a:pt x="594" y="402"/>
                    </a:lnTo>
                    <a:lnTo>
                      <a:pt x="592" y="398"/>
                    </a:lnTo>
                    <a:lnTo>
                      <a:pt x="592" y="392"/>
                    </a:lnTo>
                    <a:lnTo>
                      <a:pt x="590" y="388"/>
                    </a:lnTo>
                    <a:lnTo>
                      <a:pt x="590" y="386"/>
                    </a:lnTo>
                    <a:lnTo>
                      <a:pt x="590" y="384"/>
                    </a:lnTo>
                    <a:lnTo>
                      <a:pt x="592" y="372"/>
                    </a:lnTo>
                    <a:lnTo>
                      <a:pt x="598" y="358"/>
                    </a:lnTo>
                    <a:lnTo>
                      <a:pt x="608" y="342"/>
                    </a:lnTo>
                    <a:lnTo>
                      <a:pt x="618" y="330"/>
                    </a:lnTo>
                    <a:lnTo>
                      <a:pt x="624" y="320"/>
                    </a:lnTo>
                    <a:lnTo>
                      <a:pt x="628" y="318"/>
                    </a:lnTo>
                    <a:lnTo>
                      <a:pt x="634" y="316"/>
                    </a:lnTo>
                    <a:lnTo>
                      <a:pt x="638" y="312"/>
                    </a:lnTo>
                    <a:lnTo>
                      <a:pt x="642" y="308"/>
                    </a:lnTo>
                    <a:lnTo>
                      <a:pt x="644" y="306"/>
                    </a:lnTo>
                    <a:lnTo>
                      <a:pt x="644" y="304"/>
                    </a:lnTo>
                    <a:lnTo>
                      <a:pt x="646" y="302"/>
                    </a:lnTo>
                    <a:lnTo>
                      <a:pt x="644" y="298"/>
                    </a:lnTo>
                    <a:lnTo>
                      <a:pt x="644" y="296"/>
                    </a:lnTo>
                    <a:lnTo>
                      <a:pt x="646" y="294"/>
                    </a:lnTo>
                    <a:lnTo>
                      <a:pt x="646" y="292"/>
                    </a:lnTo>
                    <a:lnTo>
                      <a:pt x="648" y="292"/>
                    </a:lnTo>
                    <a:lnTo>
                      <a:pt x="650" y="292"/>
                    </a:lnTo>
                    <a:lnTo>
                      <a:pt x="652" y="290"/>
                    </a:lnTo>
                    <a:lnTo>
                      <a:pt x="656" y="292"/>
                    </a:lnTo>
                    <a:lnTo>
                      <a:pt x="662" y="292"/>
                    </a:lnTo>
                    <a:lnTo>
                      <a:pt x="666" y="294"/>
                    </a:lnTo>
                    <a:lnTo>
                      <a:pt x="670" y="296"/>
                    </a:lnTo>
                    <a:lnTo>
                      <a:pt x="672" y="296"/>
                    </a:lnTo>
                    <a:lnTo>
                      <a:pt x="674" y="298"/>
                    </a:lnTo>
                    <a:lnTo>
                      <a:pt x="678" y="292"/>
                    </a:lnTo>
                    <a:lnTo>
                      <a:pt x="682" y="282"/>
                    </a:lnTo>
                    <a:lnTo>
                      <a:pt x="682" y="270"/>
                    </a:lnTo>
                    <a:lnTo>
                      <a:pt x="682" y="266"/>
                    </a:lnTo>
                    <a:lnTo>
                      <a:pt x="684" y="250"/>
                    </a:lnTo>
                    <a:lnTo>
                      <a:pt x="690" y="238"/>
                    </a:lnTo>
                    <a:lnTo>
                      <a:pt x="698" y="230"/>
                    </a:lnTo>
                    <a:lnTo>
                      <a:pt x="700" y="226"/>
                    </a:lnTo>
                    <a:lnTo>
                      <a:pt x="702" y="220"/>
                    </a:lnTo>
                    <a:lnTo>
                      <a:pt x="704" y="218"/>
                    </a:lnTo>
                    <a:lnTo>
                      <a:pt x="704" y="216"/>
                    </a:lnTo>
                    <a:lnTo>
                      <a:pt x="702" y="214"/>
                    </a:lnTo>
                    <a:lnTo>
                      <a:pt x="700" y="214"/>
                    </a:lnTo>
                    <a:lnTo>
                      <a:pt x="698" y="216"/>
                    </a:lnTo>
                    <a:lnTo>
                      <a:pt x="668" y="200"/>
                    </a:lnTo>
                    <a:lnTo>
                      <a:pt x="668" y="196"/>
                    </a:lnTo>
                    <a:lnTo>
                      <a:pt x="670" y="196"/>
                    </a:lnTo>
                    <a:lnTo>
                      <a:pt x="672" y="194"/>
                    </a:lnTo>
                    <a:lnTo>
                      <a:pt x="676" y="194"/>
                    </a:lnTo>
                    <a:lnTo>
                      <a:pt x="680" y="194"/>
                    </a:lnTo>
                    <a:lnTo>
                      <a:pt x="684" y="196"/>
                    </a:lnTo>
                    <a:lnTo>
                      <a:pt x="688" y="196"/>
                    </a:lnTo>
                    <a:lnTo>
                      <a:pt x="692" y="196"/>
                    </a:lnTo>
                    <a:lnTo>
                      <a:pt x="694" y="198"/>
                    </a:lnTo>
                    <a:lnTo>
                      <a:pt x="696" y="198"/>
                    </a:lnTo>
                    <a:lnTo>
                      <a:pt x="700" y="196"/>
                    </a:lnTo>
                    <a:lnTo>
                      <a:pt x="704" y="196"/>
                    </a:lnTo>
                    <a:lnTo>
                      <a:pt x="710" y="198"/>
                    </a:lnTo>
                    <a:lnTo>
                      <a:pt x="716" y="198"/>
                    </a:lnTo>
                    <a:lnTo>
                      <a:pt x="720" y="200"/>
                    </a:lnTo>
                    <a:lnTo>
                      <a:pt x="724" y="200"/>
                    </a:lnTo>
                    <a:lnTo>
                      <a:pt x="726" y="202"/>
                    </a:lnTo>
                    <a:lnTo>
                      <a:pt x="732" y="190"/>
                    </a:lnTo>
                    <a:lnTo>
                      <a:pt x="738" y="194"/>
                    </a:lnTo>
                    <a:lnTo>
                      <a:pt x="744" y="194"/>
                    </a:lnTo>
                    <a:lnTo>
                      <a:pt x="748" y="194"/>
                    </a:lnTo>
                    <a:lnTo>
                      <a:pt x="752" y="192"/>
                    </a:lnTo>
                    <a:lnTo>
                      <a:pt x="754" y="190"/>
                    </a:lnTo>
                    <a:lnTo>
                      <a:pt x="756" y="190"/>
                    </a:lnTo>
                    <a:lnTo>
                      <a:pt x="758" y="186"/>
                    </a:lnTo>
                    <a:lnTo>
                      <a:pt x="760" y="182"/>
                    </a:lnTo>
                    <a:lnTo>
                      <a:pt x="762" y="178"/>
                    </a:lnTo>
                    <a:lnTo>
                      <a:pt x="764" y="174"/>
                    </a:lnTo>
                    <a:lnTo>
                      <a:pt x="766" y="170"/>
                    </a:lnTo>
                    <a:lnTo>
                      <a:pt x="770" y="168"/>
                    </a:lnTo>
                    <a:lnTo>
                      <a:pt x="772" y="166"/>
                    </a:lnTo>
                    <a:lnTo>
                      <a:pt x="772" y="162"/>
                    </a:lnTo>
                    <a:lnTo>
                      <a:pt x="774" y="156"/>
                    </a:lnTo>
                    <a:lnTo>
                      <a:pt x="774" y="152"/>
                    </a:lnTo>
                    <a:lnTo>
                      <a:pt x="772" y="146"/>
                    </a:lnTo>
                    <a:lnTo>
                      <a:pt x="770" y="140"/>
                    </a:lnTo>
                    <a:lnTo>
                      <a:pt x="768" y="138"/>
                    </a:lnTo>
                    <a:lnTo>
                      <a:pt x="764" y="136"/>
                    </a:lnTo>
                    <a:lnTo>
                      <a:pt x="762" y="134"/>
                    </a:lnTo>
                    <a:lnTo>
                      <a:pt x="758" y="132"/>
                    </a:lnTo>
                    <a:lnTo>
                      <a:pt x="756" y="128"/>
                    </a:lnTo>
                    <a:lnTo>
                      <a:pt x="756" y="124"/>
                    </a:lnTo>
                    <a:lnTo>
                      <a:pt x="756" y="120"/>
                    </a:lnTo>
                    <a:lnTo>
                      <a:pt x="758" y="118"/>
                    </a:lnTo>
                    <a:lnTo>
                      <a:pt x="764" y="114"/>
                    </a:lnTo>
                    <a:lnTo>
                      <a:pt x="766" y="114"/>
                    </a:lnTo>
                    <a:lnTo>
                      <a:pt x="768" y="114"/>
                    </a:lnTo>
                    <a:lnTo>
                      <a:pt x="770" y="114"/>
                    </a:lnTo>
                    <a:lnTo>
                      <a:pt x="772" y="112"/>
                    </a:lnTo>
                    <a:lnTo>
                      <a:pt x="774" y="110"/>
                    </a:lnTo>
                    <a:lnTo>
                      <a:pt x="774" y="106"/>
                    </a:lnTo>
                    <a:lnTo>
                      <a:pt x="774" y="102"/>
                    </a:lnTo>
                    <a:lnTo>
                      <a:pt x="772" y="100"/>
                    </a:lnTo>
                    <a:lnTo>
                      <a:pt x="770" y="98"/>
                    </a:lnTo>
                    <a:lnTo>
                      <a:pt x="766" y="96"/>
                    </a:lnTo>
                    <a:lnTo>
                      <a:pt x="764" y="94"/>
                    </a:lnTo>
                    <a:lnTo>
                      <a:pt x="762" y="94"/>
                    </a:lnTo>
                    <a:lnTo>
                      <a:pt x="760" y="96"/>
                    </a:lnTo>
                    <a:lnTo>
                      <a:pt x="758" y="72"/>
                    </a:lnTo>
                    <a:lnTo>
                      <a:pt x="754" y="74"/>
                    </a:lnTo>
                    <a:lnTo>
                      <a:pt x="750" y="74"/>
                    </a:lnTo>
                    <a:lnTo>
                      <a:pt x="744" y="74"/>
                    </a:lnTo>
                    <a:lnTo>
                      <a:pt x="740" y="72"/>
                    </a:lnTo>
                    <a:lnTo>
                      <a:pt x="736" y="70"/>
                    </a:lnTo>
                    <a:lnTo>
                      <a:pt x="732" y="70"/>
                    </a:lnTo>
                    <a:lnTo>
                      <a:pt x="730" y="70"/>
                    </a:lnTo>
                    <a:lnTo>
                      <a:pt x="734" y="100"/>
                    </a:lnTo>
                    <a:lnTo>
                      <a:pt x="732" y="102"/>
                    </a:lnTo>
                    <a:lnTo>
                      <a:pt x="728" y="106"/>
                    </a:lnTo>
                    <a:lnTo>
                      <a:pt x="726" y="112"/>
                    </a:lnTo>
                    <a:lnTo>
                      <a:pt x="722" y="120"/>
                    </a:lnTo>
                    <a:lnTo>
                      <a:pt x="718" y="132"/>
                    </a:lnTo>
                    <a:lnTo>
                      <a:pt x="718" y="134"/>
                    </a:lnTo>
                    <a:lnTo>
                      <a:pt x="716" y="136"/>
                    </a:lnTo>
                    <a:lnTo>
                      <a:pt x="714" y="138"/>
                    </a:lnTo>
                    <a:lnTo>
                      <a:pt x="710" y="140"/>
                    </a:lnTo>
                    <a:lnTo>
                      <a:pt x="708" y="138"/>
                    </a:lnTo>
                    <a:lnTo>
                      <a:pt x="704" y="136"/>
                    </a:lnTo>
                    <a:lnTo>
                      <a:pt x="700" y="132"/>
                    </a:lnTo>
                    <a:lnTo>
                      <a:pt x="696" y="98"/>
                    </a:lnTo>
                    <a:lnTo>
                      <a:pt x="694" y="96"/>
                    </a:lnTo>
                    <a:lnTo>
                      <a:pt x="694" y="94"/>
                    </a:lnTo>
                    <a:lnTo>
                      <a:pt x="692" y="92"/>
                    </a:lnTo>
                    <a:lnTo>
                      <a:pt x="692" y="94"/>
                    </a:lnTo>
                    <a:lnTo>
                      <a:pt x="690" y="96"/>
                    </a:lnTo>
                    <a:lnTo>
                      <a:pt x="688" y="102"/>
                    </a:lnTo>
                    <a:lnTo>
                      <a:pt x="686" y="104"/>
                    </a:lnTo>
                    <a:lnTo>
                      <a:pt x="686" y="106"/>
                    </a:lnTo>
                    <a:lnTo>
                      <a:pt x="682" y="110"/>
                    </a:lnTo>
                    <a:lnTo>
                      <a:pt x="680" y="112"/>
                    </a:lnTo>
                    <a:lnTo>
                      <a:pt x="678" y="114"/>
                    </a:lnTo>
                    <a:lnTo>
                      <a:pt x="676" y="116"/>
                    </a:lnTo>
                    <a:lnTo>
                      <a:pt x="674" y="116"/>
                    </a:lnTo>
                    <a:lnTo>
                      <a:pt x="672" y="114"/>
                    </a:lnTo>
                    <a:lnTo>
                      <a:pt x="670" y="110"/>
                    </a:lnTo>
                    <a:lnTo>
                      <a:pt x="670" y="106"/>
                    </a:lnTo>
                    <a:lnTo>
                      <a:pt x="670" y="100"/>
                    </a:lnTo>
                    <a:lnTo>
                      <a:pt x="670" y="98"/>
                    </a:lnTo>
                    <a:lnTo>
                      <a:pt x="668" y="96"/>
                    </a:lnTo>
                    <a:lnTo>
                      <a:pt x="666" y="96"/>
                    </a:lnTo>
                    <a:lnTo>
                      <a:pt x="664" y="98"/>
                    </a:lnTo>
                    <a:lnTo>
                      <a:pt x="662" y="98"/>
                    </a:lnTo>
                    <a:lnTo>
                      <a:pt x="660" y="100"/>
                    </a:lnTo>
                    <a:lnTo>
                      <a:pt x="658" y="100"/>
                    </a:lnTo>
                    <a:lnTo>
                      <a:pt x="654" y="100"/>
                    </a:lnTo>
                    <a:lnTo>
                      <a:pt x="652" y="98"/>
                    </a:lnTo>
                    <a:lnTo>
                      <a:pt x="648" y="96"/>
                    </a:lnTo>
                    <a:lnTo>
                      <a:pt x="646" y="94"/>
                    </a:lnTo>
                    <a:lnTo>
                      <a:pt x="644" y="92"/>
                    </a:lnTo>
                    <a:lnTo>
                      <a:pt x="644" y="90"/>
                    </a:lnTo>
                    <a:lnTo>
                      <a:pt x="646" y="88"/>
                    </a:lnTo>
                    <a:lnTo>
                      <a:pt x="648" y="82"/>
                    </a:lnTo>
                    <a:lnTo>
                      <a:pt x="650" y="76"/>
                    </a:lnTo>
                    <a:lnTo>
                      <a:pt x="650" y="70"/>
                    </a:lnTo>
                    <a:lnTo>
                      <a:pt x="650" y="64"/>
                    </a:lnTo>
                    <a:lnTo>
                      <a:pt x="650" y="60"/>
                    </a:lnTo>
                    <a:lnTo>
                      <a:pt x="650" y="58"/>
                    </a:lnTo>
                    <a:lnTo>
                      <a:pt x="648" y="56"/>
                    </a:lnTo>
                    <a:lnTo>
                      <a:pt x="646" y="52"/>
                    </a:lnTo>
                    <a:lnTo>
                      <a:pt x="644" y="48"/>
                    </a:lnTo>
                    <a:lnTo>
                      <a:pt x="644" y="44"/>
                    </a:lnTo>
                    <a:lnTo>
                      <a:pt x="644" y="42"/>
                    </a:lnTo>
                    <a:lnTo>
                      <a:pt x="642" y="34"/>
                    </a:lnTo>
                    <a:lnTo>
                      <a:pt x="638" y="26"/>
                    </a:lnTo>
                    <a:lnTo>
                      <a:pt x="632" y="16"/>
                    </a:lnTo>
                    <a:lnTo>
                      <a:pt x="626" y="10"/>
                    </a:lnTo>
                    <a:lnTo>
                      <a:pt x="624" y="8"/>
                    </a:lnTo>
                    <a:lnTo>
                      <a:pt x="622" y="2"/>
                    </a:lnTo>
                    <a:lnTo>
                      <a:pt x="620" y="0"/>
                    </a:lnTo>
                    <a:lnTo>
                      <a:pt x="618" y="0"/>
                    </a:lnTo>
                    <a:lnTo>
                      <a:pt x="616" y="0"/>
                    </a:lnTo>
                    <a:lnTo>
                      <a:pt x="614" y="0"/>
                    </a:lnTo>
                    <a:lnTo>
                      <a:pt x="612" y="2"/>
                    </a:lnTo>
                    <a:lnTo>
                      <a:pt x="610" y="4"/>
                    </a:lnTo>
                    <a:lnTo>
                      <a:pt x="608" y="4"/>
                    </a:lnTo>
                    <a:lnTo>
                      <a:pt x="604" y="6"/>
                    </a:lnTo>
                    <a:lnTo>
                      <a:pt x="604" y="10"/>
                    </a:lnTo>
                    <a:lnTo>
                      <a:pt x="602" y="14"/>
                    </a:lnTo>
                    <a:lnTo>
                      <a:pt x="602" y="20"/>
                    </a:lnTo>
                    <a:lnTo>
                      <a:pt x="600" y="22"/>
                    </a:lnTo>
                    <a:lnTo>
                      <a:pt x="600" y="24"/>
                    </a:lnTo>
                    <a:lnTo>
                      <a:pt x="594" y="28"/>
                    </a:lnTo>
                    <a:lnTo>
                      <a:pt x="590" y="34"/>
                    </a:lnTo>
                    <a:lnTo>
                      <a:pt x="588" y="40"/>
                    </a:lnTo>
                    <a:lnTo>
                      <a:pt x="588" y="44"/>
                    </a:lnTo>
                    <a:lnTo>
                      <a:pt x="588" y="48"/>
                    </a:lnTo>
                    <a:lnTo>
                      <a:pt x="588" y="50"/>
                    </a:lnTo>
                    <a:lnTo>
                      <a:pt x="588" y="52"/>
                    </a:lnTo>
                    <a:lnTo>
                      <a:pt x="590" y="68"/>
                    </a:lnTo>
                    <a:lnTo>
                      <a:pt x="598" y="78"/>
                    </a:lnTo>
                    <a:lnTo>
                      <a:pt x="606" y="84"/>
                    </a:lnTo>
                    <a:lnTo>
                      <a:pt x="612" y="86"/>
                    </a:lnTo>
                    <a:lnTo>
                      <a:pt x="616" y="88"/>
                    </a:lnTo>
                    <a:lnTo>
                      <a:pt x="610" y="92"/>
                    </a:lnTo>
                    <a:lnTo>
                      <a:pt x="608" y="98"/>
                    </a:lnTo>
                    <a:lnTo>
                      <a:pt x="608" y="102"/>
                    </a:lnTo>
                    <a:lnTo>
                      <a:pt x="610" y="106"/>
                    </a:lnTo>
                    <a:lnTo>
                      <a:pt x="612" y="108"/>
                    </a:lnTo>
                    <a:lnTo>
                      <a:pt x="616" y="112"/>
                    </a:lnTo>
                    <a:lnTo>
                      <a:pt x="618" y="114"/>
                    </a:lnTo>
                    <a:lnTo>
                      <a:pt x="622" y="114"/>
                    </a:lnTo>
                    <a:lnTo>
                      <a:pt x="624" y="116"/>
                    </a:lnTo>
                    <a:lnTo>
                      <a:pt x="628" y="118"/>
                    </a:lnTo>
                    <a:lnTo>
                      <a:pt x="630" y="120"/>
                    </a:lnTo>
                    <a:lnTo>
                      <a:pt x="630" y="122"/>
                    </a:lnTo>
                    <a:lnTo>
                      <a:pt x="630" y="124"/>
                    </a:lnTo>
                    <a:lnTo>
                      <a:pt x="630" y="128"/>
                    </a:lnTo>
                    <a:lnTo>
                      <a:pt x="628" y="130"/>
                    </a:lnTo>
                    <a:lnTo>
                      <a:pt x="624" y="134"/>
                    </a:lnTo>
                    <a:lnTo>
                      <a:pt x="614" y="140"/>
                    </a:lnTo>
                    <a:lnTo>
                      <a:pt x="606" y="146"/>
                    </a:lnTo>
                    <a:lnTo>
                      <a:pt x="598" y="150"/>
                    </a:lnTo>
                    <a:lnTo>
                      <a:pt x="594" y="152"/>
                    </a:lnTo>
                    <a:lnTo>
                      <a:pt x="588" y="150"/>
                    </a:lnTo>
                    <a:lnTo>
                      <a:pt x="584" y="150"/>
                    </a:lnTo>
                    <a:lnTo>
                      <a:pt x="582" y="150"/>
                    </a:lnTo>
                    <a:lnTo>
                      <a:pt x="582" y="148"/>
                    </a:lnTo>
                    <a:lnTo>
                      <a:pt x="584" y="124"/>
                    </a:lnTo>
                    <a:lnTo>
                      <a:pt x="568" y="124"/>
                    </a:lnTo>
                    <a:lnTo>
                      <a:pt x="562" y="124"/>
                    </a:lnTo>
                    <a:lnTo>
                      <a:pt x="558" y="124"/>
                    </a:lnTo>
                    <a:lnTo>
                      <a:pt x="556" y="124"/>
                    </a:lnTo>
                    <a:lnTo>
                      <a:pt x="554" y="126"/>
                    </a:lnTo>
                    <a:lnTo>
                      <a:pt x="552" y="128"/>
                    </a:lnTo>
                    <a:lnTo>
                      <a:pt x="554" y="138"/>
                    </a:lnTo>
                    <a:lnTo>
                      <a:pt x="554" y="144"/>
                    </a:lnTo>
                    <a:lnTo>
                      <a:pt x="552" y="148"/>
                    </a:lnTo>
                    <a:lnTo>
                      <a:pt x="552" y="152"/>
                    </a:lnTo>
                    <a:lnTo>
                      <a:pt x="550" y="152"/>
                    </a:lnTo>
                    <a:lnTo>
                      <a:pt x="548" y="152"/>
                    </a:lnTo>
                    <a:lnTo>
                      <a:pt x="546" y="152"/>
                    </a:lnTo>
                    <a:lnTo>
                      <a:pt x="544" y="152"/>
                    </a:lnTo>
                    <a:lnTo>
                      <a:pt x="544" y="150"/>
                    </a:lnTo>
                    <a:lnTo>
                      <a:pt x="542" y="150"/>
                    </a:lnTo>
                    <a:lnTo>
                      <a:pt x="536" y="146"/>
                    </a:lnTo>
                    <a:lnTo>
                      <a:pt x="532" y="144"/>
                    </a:lnTo>
                    <a:lnTo>
                      <a:pt x="528" y="144"/>
                    </a:lnTo>
                    <a:lnTo>
                      <a:pt x="526" y="144"/>
                    </a:lnTo>
                    <a:lnTo>
                      <a:pt x="524" y="146"/>
                    </a:lnTo>
                    <a:lnTo>
                      <a:pt x="522" y="148"/>
                    </a:lnTo>
                    <a:lnTo>
                      <a:pt x="516" y="152"/>
                    </a:lnTo>
                    <a:lnTo>
                      <a:pt x="512" y="154"/>
                    </a:lnTo>
                    <a:lnTo>
                      <a:pt x="508" y="154"/>
                    </a:lnTo>
                    <a:lnTo>
                      <a:pt x="506" y="154"/>
                    </a:lnTo>
                    <a:lnTo>
                      <a:pt x="504" y="152"/>
                    </a:lnTo>
                    <a:lnTo>
                      <a:pt x="502" y="150"/>
                    </a:lnTo>
                    <a:lnTo>
                      <a:pt x="500" y="148"/>
                    </a:lnTo>
                    <a:lnTo>
                      <a:pt x="500" y="146"/>
                    </a:lnTo>
                    <a:lnTo>
                      <a:pt x="498" y="140"/>
                    </a:lnTo>
                    <a:lnTo>
                      <a:pt x="494" y="136"/>
                    </a:lnTo>
                    <a:lnTo>
                      <a:pt x="492" y="134"/>
                    </a:lnTo>
                    <a:lnTo>
                      <a:pt x="488" y="134"/>
                    </a:lnTo>
                    <a:lnTo>
                      <a:pt x="486" y="134"/>
                    </a:lnTo>
                    <a:lnTo>
                      <a:pt x="484" y="134"/>
                    </a:lnTo>
                    <a:lnTo>
                      <a:pt x="482" y="136"/>
                    </a:lnTo>
                    <a:lnTo>
                      <a:pt x="474" y="132"/>
                    </a:lnTo>
                    <a:lnTo>
                      <a:pt x="468" y="130"/>
                    </a:lnTo>
                    <a:lnTo>
                      <a:pt x="466" y="126"/>
                    </a:lnTo>
                    <a:lnTo>
                      <a:pt x="464" y="124"/>
                    </a:lnTo>
                    <a:lnTo>
                      <a:pt x="464" y="122"/>
                    </a:lnTo>
                    <a:lnTo>
                      <a:pt x="464" y="120"/>
                    </a:lnTo>
                    <a:lnTo>
                      <a:pt x="462" y="114"/>
                    </a:lnTo>
                    <a:lnTo>
                      <a:pt x="460" y="110"/>
                    </a:lnTo>
                    <a:lnTo>
                      <a:pt x="458" y="108"/>
                    </a:lnTo>
                    <a:lnTo>
                      <a:pt x="456" y="108"/>
                    </a:lnTo>
                    <a:lnTo>
                      <a:pt x="452" y="108"/>
                    </a:lnTo>
                    <a:lnTo>
                      <a:pt x="450" y="110"/>
                    </a:lnTo>
                    <a:lnTo>
                      <a:pt x="448" y="110"/>
                    </a:lnTo>
                    <a:lnTo>
                      <a:pt x="440" y="110"/>
                    </a:lnTo>
                    <a:lnTo>
                      <a:pt x="434" y="112"/>
                    </a:lnTo>
                    <a:lnTo>
                      <a:pt x="430" y="114"/>
                    </a:lnTo>
                    <a:lnTo>
                      <a:pt x="426" y="116"/>
                    </a:lnTo>
                    <a:lnTo>
                      <a:pt x="424" y="120"/>
                    </a:lnTo>
                    <a:lnTo>
                      <a:pt x="424" y="124"/>
                    </a:lnTo>
                    <a:lnTo>
                      <a:pt x="424" y="128"/>
                    </a:lnTo>
                    <a:lnTo>
                      <a:pt x="424" y="130"/>
                    </a:lnTo>
                    <a:lnTo>
                      <a:pt x="424" y="134"/>
                    </a:lnTo>
                    <a:lnTo>
                      <a:pt x="424" y="136"/>
                    </a:lnTo>
                    <a:lnTo>
                      <a:pt x="428" y="138"/>
                    </a:lnTo>
                    <a:lnTo>
                      <a:pt x="430" y="142"/>
                    </a:lnTo>
                    <a:lnTo>
                      <a:pt x="430" y="144"/>
                    </a:lnTo>
                    <a:lnTo>
                      <a:pt x="428" y="148"/>
                    </a:lnTo>
                    <a:lnTo>
                      <a:pt x="426" y="150"/>
                    </a:lnTo>
                    <a:lnTo>
                      <a:pt x="426" y="152"/>
                    </a:lnTo>
                    <a:lnTo>
                      <a:pt x="424" y="152"/>
                    </a:lnTo>
                    <a:lnTo>
                      <a:pt x="424" y="178"/>
                    </a:lnTo>
                    <a:lnTo>
                      <a:pt x="422" y="182"/>
                    </a:lnTo>
                    <a:lnTo>
                      <a:pt x="422" y="186"/>
                    </a:lnTo>
                    <a:lnTo>
                      <a:pt x="420" y="186"/>
                    </a:lnTo>
                    <a:lnTo>
                      <a:pt x="414" y="172"/>
                    </a:lnTo>
                    <a:lnTo>
                      <a:pt x="406" y="158"/>
                    </a:lnTo>
                    <a:lnTo>
                      <a:pt x="400" y="144"/>
                    </a:lnTo>
                    <a:lnTo>
                      <a:pt x="394" y="138"/>
                    </a:lnTo>
                    <a:lnTo>
                      <a:pt x="392" y="136"/>
                    </a:lnTo>
                    <a:lnTo>
                      <a:pt x="390" y="138"/>
                    </a:lnTo>
                    <a:lnTo>
                      <a:pt x="388" y="140"/>
                    </a:lnTo>
                    <a:lnTo>
                      <a:pt x="386" y="144"/>
                    </a:lnTo>
                    <a:lnTo>
                      <a:pt x="386" y="148"/>
                    </a:lnTo>
                    <a:lnTo>
                      <a:pt x="384" y="150"/>
                    </a:lnTo>
                    <a:lnTo>
                      <a:pt x="384" y="152"/>
                    </a:lnTo>
                    <a:lnTo>
                      <a:pt x="380" y="148"/>
                    </a:lnTo>
                    <a:lnTo>
                      <a:pt x="376" y="148"/>
                    </a:lnTo>
                    <a:lnTo>
                      <a:pt x="370" y="148"/>
                    </a:lnTo>
                    <a:lnTo>
                      <a:pt x="366" y="148"/>
                    </a:lnTo>
                    <a:lnTo>
                      <a:pt x="362" y="148"/>
                    </a:lnTo>
                    <a:lnTo>
                      <a:pt x="358" y="150"/>
                    </a:lnTo>
                    <a:lnTo>
                      <a:pt x="348" y="150"/>
                    </a:lnTo>
                    <a:lnTo>
                      <a:pt x="342" y="148"/>
                    </a:lnTo>
                    <a:lnTo>
                      <a:pt x="340" y="148"/>
                    </a:lnTo>
                    <a:lnTo>
                      <a:pt x="338" y="146"/>
                    </a:lnTo>
                    <a:lnTo>
                      <a:pt x="336" y="144"/>
                    </a:lnTo>
                    <a:lnTo>
                      <a:pt x="336" y="142"/>
                    </a:lnTo>
                    <a:lnTo>
                      <a:pt x="338" y="140"/>
                    </a:lnTo>
                    <a:lnTo>
                      <a:pt x="340" y="140"/>
                    </a:lnTo>
                    <a:lnTo>
                      <a:pt x="342" y="138"/>
                    </a:lnTo>
                    <a:lnTo>
                      <a:pt x="346" y="130"/>
                    </a:lnTo>
                    <a:lnTo>
                      <a:pt x="350" y="124"/>
                    </a:lnTo>
                    <a:lnTo>
                      <a:pt x="350" y="120"/>
                    </a:lnTo>
                    <a:lnTo>
                      <a:pt x="350" y="116"/>
                    </a:lnTo>
                    <a:lnTo>
                      <a:pt x="348" y="112"/>
                    </a:lnTo>
                    <a:lnTo>
                      <a:pt x="346" y="110"/>
                    </a:lnTo>
                    <a:lnTo>
                      <a:pt x="344" y="108"/>
                    </a:lnTo>
                    <a:lnTo>
                      <a:pt x="342" y="108"/>
                    </a:lnTo>
                    <a:lnTo>
                      <a:pt x="340" y="106"/>
                    </a:lnTo>
                    <a:lnTo>
                      <a:pt x="334" y="102"/>
                    </a:lnTo>
                    <a:lnTo>
                      <a:pt x="332" y="100"/>
                    </a:lnTo>
                    <a:lnTo>
                      <a:pt x="330" y="98"/>
                    </a:lnTo>
                    <a:lnTo>
                      <a:pt x="328" y="98"/>
                    </a:lnTo>
                    <a:lnTo>
                      <a:pt x="328" y="100"/>
                    </a:lnTo>
                    <a:lnTo>
                      <a:pt x="326" y="100"/>
                    </a:lnTo>
                    <a:lnTo>
                      <a:pt x="326" y="102"/>
                    </a:lnTo>
                    <a:lnTo>
                      <a:pt x="326" y="104"/>
                    </a:lnTo>
                    <a:lnTo>
                      <a:pt x="328" y="104"/>
                    </a:lnTo>
                    <a:lnTo>
                      <a:pt x="328" y="106"/>
                    </a:lnTo>
                    <a:lnTo>
                      <a:pt x="328" y="110"/>
                    </a:lnTo>
                    <a:lnTo>
                      <a:pt x="326" y="112"/>
                    </a:lnTo>
                    <a:lnTo>
                      <a:pt x="326" y="114"/>
                    </a:lnTo>
                    <a:lnTo>
                      <a:pt x="324" y="114"/>
                    </a:lnTo>
                    <a:lnTo>
                      <a:pt x="322" y="112"/>
                    </a:lnTo>
                    <a:lnTo>
                      <a:pt x="320" y="112"/>
                    </a:lnTo>
                    <a:lnTo>
                      <a:pt x="318" y="110"/>
                    </a:lnTo>
                    <a:lnTo>
                      <a:pt x="316" y="108"/>
                    </a:lnTo>
                    <a:lnTo>
                      <a:pt x="298" y="94"/>
                    </a:lnTo>
                    <a:lnTo>
                      <a:pt x="282" y="84"/>
                    </a:lnTo>
                    <a:lnTo>
                      <a:pt x="268" y="78"/>
                    </a:lnTo>
                    <a:lnTo>
                      <a:pt x="262" y="76"/>
                    </a:lnTo>
                    <a:lnTo>
                      <a:pt x="252" y="74"/>
                    </a:lnTo>
                    <a:lnTo>
                      <a:pt x="244" y="72"/>
                    </a:lnTo>
                    <a:lnTo>
                      <a:pt x="240" y="70"/>
                    </a:lnTo>
                    <a:lnTo>
                      <a:pt x="236" y="68"/>
                    </a:lnTo>
                    <a:lnTo>
                      <a:pt x="234" y="66"/>
                    </a:lnTo>
                    <a:lnTo>
                      <a:pt x="232" y="66"/>
                    </a:lnTo>
                    <a:lnTo>
                      <a:pt x="228" y="62"/>
                    </a:lnTo>
                    <a:lnTo>
                      <a:pt x="224" y="62"/>
                    </a:lnTo>
                    <a:lnTo>
                      <a:pt x="222" y="62"/>
                    </a:lnTo>
                    <a:lnTo>
                      <a:pt x="222" y="64"/>
                    </a:lnTo>
                    <a:lnTo>
                      <a:pt x="220" y="66"/>
                    </a:lnTo>
                    <a:lnTo>
                      <a:pt x="220" y="68"/>
                    </a:lnTo>
                    <a:lnTo>
                      <a:pt x="220" y="72"/>
                    </a:lnTo>
                    <a:lnTo>
                      <a:pt x="222" y="74"/>
                    </a:lnTo>
                    <a:lnTo>
                      <a:pt x="222" y="76"/>
                    </a:lnTo>
                    <a:lnTo>
                      <a:pt x="220" y="80"/>
                    </a:lnTo>
                    <a:lnTo>
                      <a:pt x="218" y="82"/>
                    </a:lnTo>
                    <a:lnTo>
                      <a:pt x="216" y="84"/>
                    </a:lnTo>
                    <a:lnTo>
                      <a:pt x="214" y="82"/>
                    </a:lnTo>
                    <a:lnTo>
                      <a:pt x="212" y="82"/>
                    </a:lnTo>
                    <a:lnTo>
                      <a:pt x="212" y="80"/>
                    </a:lnTo>
                    <a:lnTo>
                      <a:pt x="208" y="72"/>
                    </a:lnTo>
                    <a:lnTo>
                      <a:pt x="200" y="60"/>
                    </a:lnTo>
                    <a:lnTo>
                      <a:pt x="194" y="52"/>
                    </a:lnTo>
                    <a:lnTo>
                      <a:pt x="190" y="48"/>
                    </a:lnTo>
                    <a:lnTo>
                      <a:pt x="186" y="44"/>
                    </a:lnTo>
                    <a:lnTo>
                      <a:pt x="182" y="44"/>
                    </a:lnTo>
                    <a:lnTo>
                      <a:pt x="180" y="44"/>
                    </a:lnTo>
                    <a:lnTo>
                      <a:pt x="178" y="46"/>
                    </a:lnTo>
                    <a:lnTo>
                      <a:pt x="180" y="48"/>
                    </a:lnTo>
                    <a:lnTo>
                      <a:pt x="180" y="50"/>
                    </a:lnTo>
                    <a:lnTo>
                      <a:pt x="180" y="52"/>
                    </a:lnTo>
                    <a:lnTo>
                      <a:pt x="182" y="54"/>
                    </a:lnTo>
                    <a:lnTo>
                      <a:pt x="182" y="56"/>
                    </a:lnTo>
                    <a:lnTo>
                      <a:pt x="180" y="62"/>
                    </a:lnTo>
                    <a:lnTo>
                      <a:pt x="178" y="66"/>
                    </a:lnTo>
                    <a:lnTo>
                      <a:pt x="176" y="68"/>
                    </a:lnTo>
                    <a:lnTo>
                      <a:pt x="174" y="68"/>
                    </a:lnTo>
                    <a:lnTo>
                      <a:pt x="170" y="66"/>
                    </a:lnTo>
                    <a:lnTo>
                      <a:pt x="168" y="64"/>
                    </a:lnTo>
                    <a:lnTo>
                      <a:pt x="166" y="62"/>
                    </a:lnTo>
                    <a:lnTo>
                      <a:pt x="166" y="60"/>
                    </a:lnTo>
                    <a:lnTo>
                      <a:pt x="162" y="58"/>
                    </a:lnTo>
                    <a:lnTo>
                      <a:pt x="158" y="58"/>
                    </a:lnTo>
                    <a:lnTo>
                      <a:pt x="156" y="58"/>
                    </a:lnTo>
                    <a:lnTo>
                      <a:pt x="152" y="60"/>
                    </a:lnTo>
                    <a:lnTo>
                      <a:pt x="150" y="62"/>
                    </a:lnTo>
                    <a:lnTo>
                      <a:pt x="150" y="64"/>
                    </a:lnTo>
                    <a:lnTo>
                      <a:pt x="148" y="66"/>
                    </a:lnTo>
                    <a:lnTo>
                      <a:pt x="144" y="68"/>
                    </a:lnTo>
                    <a:lnTo>
                      <a:pt x="142" y="72"/>
                    </a:lnTo>
                    <a:lnTo>
                      <a:pt x="138" y="74"/>
                    </a:lnTo>
                    <a:lnTo>
                      <a:pt x="136" y="76"/>
                    </a:lnTo>
                    <a:lnTo>
                      <a:pt x="134" y="76"/>
                    </a:lnTo>
                    <a:lnTo>
                      <a:pt x="124" y="78"/>
                    </a:lnTo>
                    <a:lnTo>
                      <a:pt x="112" y="84"/>
                    </a:lnTo>
                    <a:lnTo>
                      <a:pt x="102" y="92"/>
                    </a:lnTo>
                    <a:lnTo>
                      <a:pt x="96" y="98"/>
                    </a:lnTo>
                    <a:lnTo>
                      <a:pt x="92" y="100"/>
                    </a:lnTo>
                    <a:lnTo>
                      <a:pt x="86" y="104"/>
                    </a:lnTo>
                    <a:lnTo>
                      <a:pt x="80" y="108"/>
                    </a:lnTo>
                    <a:lnTo>
                      <a:pt x="76" y="108"/>
                    </a:lnTo>
                    <a:lnTo>
                      <a:pt x="72" y="108"/>
                    </a:lnTo>
                    <a:lnTo>
                      <a:pt x="68" y="108"/>
                    </a:lnTo>
                    <a:lnTo>
                      <a:pt x="66" y="106"/>
                    </a:lnTo>
                    <a:lnTo>
                      <a:pt x="60" y="100"/>
                    </a:lnTo>
                    <a:lnTo>
                      <a:pt x="52" y="94"/>
                    </a:lnTo>
                    <a:lnTo>
                      <a:pt x="42" y="88"/>
                    </a:lnTo>
                    <a:lnTo>
                      <a:pt x="34" y="84"/>
                    </a:lnTo>
                    <a:lnTo>
                      <a:pt x="32" y="82"/>
                    </a:lnTo>
                    <a:lnTo>
                      <a:pt x="22" y="80"/>
                    </a:lnTo>
                    <a:lnTo>
                      <a:pt x="12" y="76"/>
                    </a:lnTo>
                    <a:lnTo>
                      <a:pt x="2" y="72"/>
                    </a:lnTo>
                    <a:lnTo>
                      <a:pt x="0" y="72"/>
                    </a:lnTo>
                    <a:lnTo>
                      <a:pt x="0" y="364"/>
                    </a:lnTo>
                    <a:lnTo>
                      <a:pt x="12" y="364"/>
                    </a:lnTo>
                    <a:lnTo>
                      <a:pt x="20" y="370"/>
                    </a:lnTo>
                    <a:lnTo>
                      <a:pt x="30" y="376"/>
                    </a:lnTo>
                    <a:lnTo>
                      <a:pt x="40" y="384"/>
                    </a:lnTo>
                    <a:lnTo>
                      <a:pt x="50" y="392"/>
                    </a:lnTo>
                    <a:lnTo>
                      <a:pt x="58" y="398"/>
                    </a:lnTo>
                    <a:lnTo>
                      <a:pt x="60" y="400"/>
                    </a:lnTo>
                    <a:lnTo>
                      <a:pt x="64" y="400"/>
                    </a:lnTo>
                    <a:lnTo>
                      <a:pt x="70" y="396"/>
                    </a:lnTo>
                    <a:lnTo>
                      <a:pt x="74" y="394"/>
                    </a:lnTo>
                    <a:lnTo>
                      <a:pt x="78" y="390"/>
                    </a:lnTo>
                    <a:lnTo>
                      <a:pt x="80" y="388"/>
                    </a:lnTo>
                    <a:lnTo>
                      <a:pt x="82" y="388"/>
                    </a:lnTo>
                    <a:lnTo>
                      <a:pt x="88" y="392"/>
                    </a:lnTo>
                    <a:lnTo>
                      <a:pt x="96" y="402"/>
                    </a:lnTo>
                    <a:lnTo>
                      <a:pt x="106" y="414"/>
                    </a:lnTo>
                    <a:lnTo>
                      <a:pt x="116" y="428"/>
                    </a:lnTo>
                    <a:lnTo>
                      <a:pt x="124" y="440"/>
                    </a:lnTo>
                    <a:lnTo>
                      <a:pt x="130" y="448"/>
                    </a:lnTo>
                    <a:lnTo>
                      <a:pt x="132" y="452"/>
                    </a:lnTo>
                    <a:lnTo>
                      <a:pt x="136" y="460"/>
                    </a:lnTo>
                    <a:lnTo>
                      <a:pt x="140" y="466"/>
                    </a:lnTo>
                    <a:lnTo>
                      <a:pt x="146" y="472"/>
                    </a:lnTo>
                    <a:lnTo>
                      <a:pt x="150" y="476"/>
                    </a:lnTo>
                    <a:lnTo>
                      <a:pt x="152" y="478"/>
                    </a:lnTo>
                    <a:lnTo>
                      <a:pt x="154" y="478"/>
                    </a:lnTo>
                    <a:lnTo>
                      <a:pt x="154" y="486"/>
                    </a:lnTo>
                    <a:lnTo>
                      <a:pt x="152" y="496"/>
                    </a:lnTo>
                    <a:lnTo>
                      <a:pt x="150" y="508"/>
                    </a:lnTo>
                    <a:lnTo>
                      <a:pt x="148" y="516"/>
                    </a:lnTo>
                    <a:lnTo>
                      <a:pt x="146" y="520"/>
                    </a:lnTo>
                    <a:lnTo>
                      <a:pt x="146" y="526"/>
                    </a:lnTo>
                    <a:lnTo>
                      <a:pt x="146" y="532"/>
                    </a:lnTo>
                    <a:lnTo>
                      <a:pt x="148" y="536"/>
                    </a:lnTo>
                    <a:lnTo>
                      <a:pt x="150" y="538"/>
                    </a:lnTo>
                    <a:lnTo>
                      <a:pt x="150" y="540"/>
                    </a:lnTo>
                    <a:lnTo>
                      <a:pt x="156" y="542"/>
                    </a:lnTo>
                    <a:lnTo>
                      <a:pt x="160" y="548"/>
                    </a:lnTo>
                    <a:lnTo>
                      <a:pt x="164" y="552"/>
                    </a:lnTo>
                    <a:lnTo>
                      <a:pt x="166" y="558"/>
                    </a:lnTo>
                    <a:lnTo>
                      <a:pt x="168" y="562"/>
                    </a:lnTo>
                    <a:lnTo>
                      <a:pt x="170" y="568"/>
                    </a:lnTo>
                    <a:lnTo>
                      <a:pt x="172" y="570"/>
                    </a:lnTo>
                    <a:lnTo>
                      <a:pt x="172" y="572"/>
                    </a:lnTo>
                    <a:lnTo>
                      <a:pt x="188" y="584"/>
                    </a:lnTo>
                    <a:lnTo>
                      <a:pt x="200" y="594"/>
                    </a:lnTo>
                    <a:lnTo>
                      <a:pt x="210" y="598"/>
                    </a:lnTo>
                    <a:lnTo>
                      <a:pt x="214" y="600"/>
                    </a:lnTo>
                    <a:lnTo>
                      <a:pt x="220" y="606"/>
                    </a:lnTo>
                    <a:lnTo>
                      <a:pt x="224" y="612"/>
                    </a:lnTo>
                    <a:lnTo>
                      <a:pt x="228" y="618"/>
                    </a:lnTo>
                    <a:lnTo>
                      <a:pt x="230" y="622"/>
                    </a:lnTo>
                    <a:lnTo>
                      <a:pt x="230" y="626"/>
                    </a:lnTo>
                    <a:lnTo>
                      <a:pt x="592" y="626"/>
                    </a:lnTo>
                    <a:lnTo>
                      <a:pt x="604" y="636"/>
                    </a:lnTo>
                    <a:lnTo>
                      <a:pt x="628" y="638"/>
                    </a:lnTo>
                    <a:lnTo>
                      <a:pt x="630" y="642"/>
                    </a:lnTo>
                    <a:lnTo>
                      <a:pt x="634" y="644"/>
                    </a:lnTo>
                    <a:lnTo>
                      <a:pt x="638" y="646"/>
                    </a:lnTo>
                    <a:lnTo>
                      <a:pt x="642" y="646"/>
                    </a:lnTo>
                    <a:lnTo>
                      <a:pt x="644" y="646"/>
                    </a:lnTo>
                    <a:lnTo>
                      <a:pt x="646" y="646"/>
                    </a:lnTo>
                    <a:lnTo>
                      <a:pt x="652" y="644"/>
                    </a:lnTo>
                    <a:lnTo>
                      <a:pt x="658" y="642"/>
                    </a:lnTo>
                    <a:lnTo>
                      <a:pt x="662" y="640"/>
                    </a:lnTo>
                    <a:lnTo>
                      <a:pt x="666" y="638"/>
                    </a:lnTo>
                    <a:lnTo>
                      <a:pt x="668" y="636"/>
                    </a:lnTo>
                    <a:lnTo>
                      <a:pt x="668" y="634"/>
                    </a:lnTo>
                    <a:lnTo>
                      <a:pt x="682" y="632"/>
                    </a:lnTo>
                    <a:lnTo>
                      <a:pt x="694" y="634"/>
                    </a:lnTo>
                    <a:lnTo>
                      <a:pt x="702" y="638"/>
                    </a:lnTo>
                    <a:lnTo>
                      <a:pt x="706" y="644"/>
                    </a:lnTo>
                    <a:lnTo>
                      <a:pt x="708" y="646"/>
                    </a:lnTo>
                    <a:lnTo>
                      <a:pt x="716" y="646"/>
                    </a:lnTo>
                    <a:lnTo>
                      <a:pt x="720" y="648"/>
                    </a:lnTo>
                    <a:lnTo>
                      <a:pt x="724" y="650"/>
                    </a:lnTo>
                    <a:lnTo>
                      <a:pt x="726" y="652"/>
                    </a:lnTo>
                    <a:lnTo>
                      <a:pt x="726" y="654"/>
                    </a:lnTo>
                    <a:lnTo>
                      <a:pt x="726" y="656"/>
                    </a:lnTo>
                    <a:lnTo>
                      <a:pt x="724" y="658"/>
                    </a:lnTo>
                    <a:lnTo>
                      <a:pt x="724" y="660"/>
                    </a:lnTo>
                    <a:lnTo>
                      <a:pt x="726" y="668"/>
                    </a:lnTo>
                    <a:lnTo>
                      <a:pt x="728" y="674"/>
                    </a:lnTo>
                    <a:lnTo>
                      <a:pt x="730" y="674"/>
                    </a:lnTo>
                    <a:lnTo>
                      <a:pt x="734" y="674"/>
                    </a:lnTo>
                    <a:lnTo>
                      <a:pt x="738" y="674"/>
                    </a:lnTo>
                    <a:lnTo>
                      <a:pt x="744" y="674"/>
                    </a:lnTo>
                    <a:lnTo>
                      <a:pt x="748" y="674"/>
                    </a:lnTo>
                    <a:lnTo>
                      <a:pt x="752" y="672"/>
                    </a:lnTo>
                    <a:lnTo>
                      <a:pt x="756" y="672"/>
                    </a:lnTo>
                    <a:lnTo>
                      <a:pt x="762" y="672"/>
                    </a:lnTo>
                    <a:lnTo>
                      <a:pt x="768" y="674"/>
                    </a:lnTo>
                    <a:lnTo>
                      <a:pt x="772" y="676"/>
                    </a:lnTo>
                    <a:lnTo>
                      <a:pt x="776" y="678"/>
                    </a:lnTo>
                    <a:lnTo>
                      <a:pt x="780" y="682"/>
                    </a:lnTo>
                    <a:lnTo>
                      <a:pt x="784" y="684"/>
                    </a:lnTo>
                    <a:lnTo>
                      <a:pt x="788" y="688"/>
                    </a:lnTo>
                    <a:lnTo>
                      <a:pt x="790" y="690"/>
                    </a:lnTo>
                    <a:lnTo>
                      <a:pt x="790" y="692"/>
                    </a:lnTo>
                    <a:lnTo>
                      <a:pt x="788" y="694"/>
                    </a:lnTo>
                    <a:lnTo>
                      <a:pt x="790" y="698"/>
                    </a:lnTo>
                    <a:lnTo>
                      <a:pt x="788" y="700"/>
                    </a:lnTo>
                    <a:lnTo>
                      <a:pt x="786" y="702"/>
                    </a:lnTo>
                    <a:lnTo>
                      <a:pt x="784" y="704"/>
                    </a:lnTo>
                    <a:lnTo>
                      <a:pt x="780" y="704"/>
                    </a:lnTo>
                    <a:lnTo>
                      <a:pt x="778" y="702"/>
                    </a:lnTo>
                    <a:lnTo>
                      <a:pt x="774" y="702"/>
                    </a:lnTo>
                    <a:lnTo>
                      <a:pt x="772" y="702"/>
                    </a:lnTo>
                    <a:lnTo>
                      <a:pt x="770" y="702"/>
                    </a:lnTo>
                    <a:lnTo>
                      <a:pt x="764" y="696"/>
                    </a:lnTo>
                    <a:lnTo>
                      <a:pt x="766" y="700"/>
                    </a:lnTo>
                    <a:lnTo>
                      <a:pt x="766" y="702"/>
                    </a:lnTo>
                    <a:lnTo>
                      <a:pt x="768" y="706"/>
                    </a:lnTo>
                    <a:lnTo>
                      <a:pt x="766" y="712"/>
                    </a:lnTo>
                    <a:lnTo>
                      <a:pt x="766" y="716"/>
                    </a:lnTo>
                    <a:lnTo>
                      <a:pt x="762" y="718"/>
                    </a:lnTo>
                    <a:lnTo>
                      <a:pt x="760" y="718"/>
                    </a:lnTo>
                    <a:lnTo>
                      <a:pt x="756" y="720"/>
                    </a:lnTo>
                    <a:lnTo>
                      <a:pt x="752" y="722"/>
                    </a:lnTo>
                    <a:lnTo>
                      <a:pt x="750" y="724"/>
                    </a:lnTo>
                    <a:lnTo>
                      <a:pt x="750" y="726"/>
                    </a:lnTo>
                    <a:lnTo>
                      <a:pt x="752" y="728"/>
                    </a:lnTo>
                    <a:lnTo>
                      <a:pt x="752" y="730"/>
                    </a:lnTo>
                    <a:lnTo>
                      <a:pt x="752" y="732"/>
                    </a:lnTo>
                    <a:lnTo>
                      <a:pt x="752" y="730"/>
                    </a:lnTo>
                    <a:lnTo>
                      <a:pt x="754" y="730"/>
                    </a:lnTo>
                    <a:lnTo>
                      <a:pt x="756" y="732"/>
                    </a:lnTo>
                    <a:lnTo>
                      <a:pt x="758" y="736"/>
                    </a:lnTo>
                    <a:lnTo>
                      <a:pt x="756" y="738"/>
                    </a:lnTo>
                    <a:lnTo>
                      <a:pt x="756" y="740"/>
                    </a:lnTo>
                    <a:lnTo>
                      <a:pt x="754" y="740"/>
                    </a:lnTo>
                    <a:lnTo>
                      <a:pt x="752" y="742"/>
                    </a:lnTo>
                    <a:lnTo>
                      <a:pt x="750" y="744"/>
                    </a:lnTo>
                    <a:lnTo>
                      <a:pt x="748" y="746"/>
                    </a:lnTo>
                    <a:lnTo>
                      <a:pt x="752" y="746"/>
                    </a:lnTo>
                    <a:lnTo>
                      <a:pt x="754" y="746"/>
                    </a:lnTo>
                    <a:lnTo>
                      <a:pt x="760" y="744"/>
                    </a:lnTo>
                    <a:lnTo>
                      <a:pt x="764" y="740"/>
                    </a:lnTo>
                    <a:lnTo>
                      <a:pt x="768" y="736"/>
                    </a:lnTo>
                    <a:lnTo>
                      <a:pt x="770" y="734"/>
                    </a:lnTo>
                    <a:lnTo>
                      <a:pt x="770" y="730"/>
                    </a:lnTo>
                    <a:lnTo>
                      <a:pt x="772" y="728"/>
                    </a:lnTo>
                    <a:lnTo>
                      <a:pt x="774" y="724"/>
                    </a:lnTo>
                    <a:lnTo>
                      <a:pt x="776" y="722"/>
                    </a:lnTo>
                    <a:lnTo>
                      <a:pt x="782" y="722"/>
                    </a:lnTo>
                    <a:lnTo>
                      <a:pt x="788" y="722"/>
                    </a:lnTo>
                    <a:lnTo>
                      <a:pt x="794" y="722"/>
                    </a:lnTo>
                    <a:lnTo>
                      <a:pt x="798" y="722"/>
                    </a:lnTo>
                    <a:lnTo>
                      <a:pt x="802" y="722"/>
                    </a:lnTo>
                    <a:lnTo>
                      <a:pt x="800" y="722"/>
                    </a:lnTo>
                    <a:lnTo>
                      <a:pt x="798" y="720"/>
                    </a:lnTo>
                    <a:lnTo>
                      <a:pt x="798" y="718"/>
                    </a:lnTo>
                    <a:lnTo>
                      <a:pt x="798" y="714"/>
                    </a:lnTo>
                    <a:lnTo>
                      <a:pt x="800" y="712"/>
                    </a:lnTo>
                    <a:lnTo>
                      <a:pt x="804" y="708"/>
                    </a:lnTo>
                    <a:lnTo>
                      <a:pt x="806" y="704"/>
                    </a:lnTo>
                    <a:lnTo>
                      <a:pt x="810" y="700"/>
                    </a:lnTo>
                    <a:lnTo>
                      <a:pt x="814" y="698"/>
                    </a:lnTo>
                    <a:lnTo>
                      <a:pt x="820" y="696"/>
                    </a:lnTo>
                    <a:lnTo>
                      <a:pt x="826" y="696"/>
                    </a:lnTo>
                    <a:lnTo>
                      <a:pt x="832" y="696"/>
                    </a:lnTo>
                    <a:lnTo>
                      <a:pt x="838" y="696"/>
                    </a:lnTo>
                    <a:lnTo>
                      <a:pt x="840" y="698"/>
                    </a:lnTo>
                    <a:lnTo>
                      <a:pt x="842" y="698"/>
                    </a:lnTo>
                    <a:lnTo>
                      <a:pt x="846" y="700"/>
                    </a:lnTo>
                    <a:lnTo>
                      <a:pt x="848" y="700"/>
                    </a:lnTo>
                    <a:lnTo>
                      <a:pt x="850" y="702"/>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207" name="Freeform 373"/>
              <p:cNvSpPr>
                <a:spLocks/>
              </p:cNvSpPr>
              <p:nvPr/>
            </p:nvSpPr>
            <p:spPr bwMode="gray">
              <a:xfrm>
                <a:off x="1991" y="1799"/>
                <a:ext cx="973" cy="893"/>
              </a:xfrm>
              <a:custGeom>
                <a:avLst/>
                <a:gdLst>
                  <a:gd name="T0" fmla="*/ 318 w 492"/>
                  <a:gd name="T1" fmla="*/ 44 h 498"/>
                  <a:gd name="T2" fmla="*/ 282 w 492"/>
                  <a:gd name="T3" fmla="*/ 40 h 498"/>
                  <a:gd name="T4" fmla="*/ 262 w 492"/>
                  <a:gd name="T5" fmla="*/ 32 h 498"/>
                  <a:gd name="T6" fmla="*/ 242 w 492"/>
                  <a:gd name="T7" fmla="*/ 24 h 498"/>
                  <a:gd name="T8" fmla="*/ 230 w 492"/>
                  <a:gd name="T9" fmla="*/ 28 h 498"/>
                  <a:gd name="T10" fmla="*/ 220 w 492"/>
                  <a:gd name="T11" fmla="*/ 32 h 498"/>
                  <a:gd name="T12" fmla="*/ 176 w 492"/>
                  <a:gd name="T13" fmla="*/ 4 h 498"/>
                  <a:gd name="T14" fmla="*/ 118 w 492"/>
                  <a:gd name="T15" fmla="*/ 12 h 498"/>
                  <a:gd name="T16" fmla="*/ 100 w 492"/>
                  <a:gd name="T17" fmla="*/ 14 h 498"/>
                  <a:gd name="T18" fmla="*/ 68 w 492"/>
                  <a:gd name="T19" fmla="*/ 60 h 498"/>
                  <a:gd name="T20" fmla="*/ 18 w 492"/>
                  <a:gd name="T21" fmla="*/ 98 h 498"/>
                  <a:gd name="T22" fmla="*/ 60 w 492"/>
                  <a:gd name="T23" fmla="*/ 144 h 498"/>
                  <a:gd name="T24" fmla="*/ 58 w 492"/>
                  <a:gd name="T25" fmla="*/ 178 h 498"/>
                  <a:gd name="T26" fmla="*/ 8 w 492"/>
                  <a:gd name="T27" fmla="*/ 182 h 498"/>
                  <a:gd name="T28" fmla="*/ 62 w 492"/>
                  <a:gd name="T29" fmla="*/ 228 h 498"/>
                  <a:gd name="T30" fmla="*/ 86 w 492"/>
                  <a:gd name="T31" fmla="*/ 220 h 498"/>
                  <a:gd name="T32" fmla="*/ 86 w 492"/>
                  <a:gd name="T33" fmla="*/ 236 h 498"/>
                  <a:gd name="T34" fmla="*/ 76 w 492"/>
                  <a:gd name="T35" fmla="*/ 260 h 498"/>
                  <a:gd name="T36" fmla="*/ 52 w 492"/>
                  <a:gd name="T37" fmla="*/ 284 h 498"/>
                  <a:gd name="T38" fmla="*/ 18 w 492"/>
                  <a:gd name="T39" fmla="*/ 308 h 498"/>
                  <a:gd name="T40" fmla="*/ 28 w 492"/>
                  <a:gd name="T41" fmla="*/ 328 h 498"/>
                  <a:gd name="T42" fmla="*/ 38 w 492"/>
                  <a:gd name="T43" fmla="*/ 352 h 498"/>
                  <a:gd name="T44" fmla="*/ 68 w 492"/>
                  <a:gd name="T45" fmla="*/ 362 h 498"/>
                  <a:gd name="T46" fmla="*/ 74 w 492"/>
                  <a:gd name="T47" fmla="*/ 386 h 498"/>
                  <a:gd name="T48" fmla="*/ 92 w 492"/>
                  <a:gd name="T49" fmla="*/ 382 h 498"/>
                  <a:gd name="T50" fmla="*/ 102 w 492"/>
                  <a:gd name="T51" fmla="*/ 394 h 498"/>
                  <a:gd name="T52" fmla="*/ 124 w 492"/>
                  <a:gd name="T53" fmla="*/ 390 h 498"/>
                  <a:gd name="T54" fmla="*/ 138 w 492"/>
                  <a:gd name="T55" fmla="*/ 384 h 498"/>
                  <a:gd name="T56" fmla="*/ 104 w 492"/>
                  <a:gd name="T57" fmla="*/ 434 h 498"/>
                  <a:gd name="T58" fmla="*/ 68 w 492"/>
                  <a:gd name="T59" fmla="*/ 464 h 498"/>
                  <a:gd name="T60" fmla="*/ 86 w 492"/>
                  <a:gd name="T61" fmla="*/ 466 h 498"/>
                  <a:gd name="T62" fmla="*/ 160 w 492"/>
                  <a:gd name="T63" fmla="*/ 412 h 498"/>
                  <a:gd name="T64" fmla="*/ 186 w 492"/>
                  <a:gd name="T65" fmla="*/ 390 h 498"/>
                  <a:gd name="T66" fmla="*/ 178 w 492"/>
                  <a:gd name="T67" fmla="*/ 374 h 498"/>
                  <a:gd name="T68" fmla="*/ 206 w 492"/>
                  <a:gd name="T69" fmla="*/ 326 h 498"/>
                  <a:gd name="T70" fmla="*/ 250 w 492"/>
                  <a:gd name="T71" fmla="*/ 322 h 498"/>
                  <a:gd name="T72" fmla="*/ 212 w 492"/>
                  <a:gd name="T73" fmla="*/ 346 h 498"/>
                  <a:gd name="T74" fmla="*/ 206 w 492"/>
                  <a:gd name="T75" fmla="*/ 364 h 498"/>
                  <a:gd name="T76" fmla="*/ 220 w 492"/>
                  <a:gd name="T77" fmla="*/ 376 h 498"/>
                  <a:gd name="T78" fmla="*/ 246 w 492"/>
                  <a:gd name="T79" fmla="*/ 356 h 498"/>
                  <a:gd name="T80" fmla="*/ 254 w 492"/>
                  <a:gd name="T81" fmla="*/ 338 h 498"/>
                  <a:gd name="T82" fmla="*/ 274 w 492"/>
                  <a:gd name="T83" fmla="*/ 338 h 498"/>
                  <a:gd name="T84" fmla="*/ 312 w 492"/>
                  <a:gd name="T85" fmla="*/ 354 h 498"/>
                  <a:gd name="T86" fmla="*/ 350 w 492"/>
                  <a:gd name="T87" fmla="*/ 368 h 498"/>
                  <a:gd name="T88" fmla="*/ 372 w 492"/>
                  <a:gd name="T89" fmla="*/ 372 h 498"/>
                  <a:gd name="T90" fmla="*/ 426 w 492"/>
                  <a:gd name="T91" fmla="*/ 388 h 498"/>
                  <a:gd name="T92" fmla="*/ 452 w 492"/>
                  <a:gd name="T93" fmla="*/ 428 h 498"/>
                  <a:gd name="T94" fmla="*/ 462 w 492"/>
                  <a:gd name="T95" fmla="*/ 454 h 498"/>
                  <a:gd name="T96" fmla="*/ 472 w 492"/>
                  <a:gd name="T97" fmla="*/ 462 h 498"/>
                  <a:gd name="T98" fmla="*/ 480 w 492"/>
                  <a:gd name="T99" fmla="*/ 474 h 498"/>
                  <a:gd name="T100" fmla="*/ 480 w 492"/>
                  <a:gd name="T101" fmla="*/ 496 h 498"/>
                  <a:gd name="T102" fmla="*/ 490 w 492"/>
                  <a:gd name="T103" fmla="*/ 456 h 498"/>
                  <a:gd name="T104" fmla="*/ 462 w 492"/>
                  <a:gd name="T105" fmla="*/ 418 h 498"/>
                  <a:gd name="T106" fmla="*/ 416 w 492"/>
                  <a:gd name="T107" fmla="*/ 368 h 498"/>
                  <a:gd name="T108" fmla="*/ 378 w 492"/>
                  <a:gd name="T109" fmla="*/ 362 h 4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2"/>
                  <a:gd name="T166" fmla="*/ 0 h 498"/>
                  <a:gd name="T167" fmla="*/ 492 w 492"/>
                  <a:gd name="T168" fmla="*/ 498 h 4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2" h="498">
                    <a:moveTo>
                      <a:pt x="338" y="50"/>
                    </a:moveTo>
                    <a:lnTo>
                      <a:pt x="336" y="48"/>
                    </a:lnTo>
                    <a:lnTo>
                      <a:pt x="334" y="46"/>
                    </a:lnTo>
                    <a:lnTo>
                      <a:pt x="332" y="46"/>
                    </a:lnTo>
                    <a:lnTo>
                      <a:pt x="328" y="44"/>
                    </a:lnTo>
                    <a:lnTo>
                      <a:pt x="324" y="44"/>
                    </a:lnTo>
                    <a:lnTo>
                      <a:pt x="318" y="44"/>
                    </a:lnTo>
                    <a:lnTo>
                      <a:pt x="310" y="48"/>
                    </a:lnTo>
                    <a:lnTo>
                      <a:pt x="306" y="48"/>
                    </a:lnTo>
                    <a:lnTo>
                      <a:pt x="300" y="48"/>
                    </a:lnTo>
                    <a:lnTo>
                      <a:pt x="294" y="46"/>
                    </a:lnTo>
                    <a:lnTo>
                      <a:pt x="288" y="44"/>
                    </a:lnTo>
                    <a:lnTo>
                      <a:pt x="282" y="40"/>
                    </a:lnTo>
                    <a:lnTo>
                      <a:pt x="280" y="40"/>
                    </a:lnTo>
                    <a:lnTo>
                      <a:pt x="276" y="40"/>
                    </a:lnTo>
                    <a:lnTo>
                      <a:pt x="272" y="40"/>
                    </a:lnTo>
                    <a:lnTo>
                      <a:pt x="268" y="38"/>
                    </a:lnTo>
                    <a:lnTo>
                      <a:pt x="264" y="36"/>
                    </a:lnTo>
                    <a:lnTo>
                      <a:pt x="262" y="32"/>
                    </a:lnTo>
                    <a:lnTo>
                      <a:pt x="260" y="30"/>
                    </a:lnTo>
                    <a:lnTo>
                      <a:pt x="258" y="30"/>
                    </a:lnTo>
                    <a:lnTo>
                      <a:pt x="254" y="28"/>
                    </a:lnTo>
                    <a:lnTo>
                      <a:pt x="250" y="26"/>
                    </a:lnTo>
                    <a:lnTo>
                      <a:pt x="246" y="26"/>
                    </a:lnTo>
                    <a:lnTo>
                      <a:pt x="244" y="26"/>
                    </a:lnTo>
                    <a:lnTo>
                      <a:pt x="242" y="24"/>
                    </a:lnTo>
                    <a:lnTo>
                      <a:pt x="240" y="24"/>
                    </a:lnTo>
                    <a:lnTo>
                      <a:pt x="236" y="22"/>
                    </a:lnTo>
                    <a:lnTo>
                      <a:pt x="234" y="20"/>
                    </a:lnTo>
                    <a:lnTo>
                      <a:pt x="230" y="22"/>
                    </a:lnTo>
                    <a:lnTo>
                      <a:pt x="228" y="26"/>
                    </a:lnTo>
                    <a:lnTo>
                      <a:pt x="230" y="28"/>
                    </a:lnTo>
                    <a:lnTo>
                      <a:pt x="230" y="30"/>
                    </a:lnTo>
                    <a:lnTo>
                      <a:pt x="230" y="34"/>
                    </a:lnTo>
                    <a:lnTo>
                      <a:pt x="230" y="36"/>
                    </a:lnTo>
                    <a:lnTo>
                      <a:pt x="228" y="36"/>
                    </a:lnTo>
                    <a:lnTo>
                      <a:pt x="224" y="36"/>
                    </a:lnTo>
                    <a:lnTo>
                      <a:pt x="220" y="32"/>
                    </a:lnTo>
                    <a:lnTo>
                      <a:pt x="216" y="28"/>
                    </a:lnTo>
                    <a:lnTo>
                      <a:pt x="212" y="24"/>
                    </a:lnTo>
                    <a:lnTo>
                      <a:pt x="208" y="20"/>
                    </a:lnTo>
                    <a:lnTo>
                      <a:pt x="198" y="16"/>
                    </a:lnTo>
                    <a:lnTo>
                      <a:pt x="188" y="10"/>
                    </a:lnTo>
                    <a:lnTo>
                      <a:pt x="180" y="6"/>
                    </a:lnTo>
                    <a:lnTo>
                      <a:pt x="176" y="4"/>
                    </a:lnTo>
                    <a:lnTo>
                      <a:pt x="172" y="4"/>
                    </a:lnTo>
                    <a:lnTo>
                      <a:pt x="164" y="0"/>
                    </a:lnTo>
                    <a:lnTo>
                      <a:pt x="150" y="0"/>
                    </a:lnTo>
                    <a:lnTo>
                      <a:pt x="134" y="4"/>
                    </a:lnTo>
                    <a:lnTo>
                      <a:pt x="128" y="8"/>
                    </a:lnTo>
                    <a:lnTo>
                      <a:pt x="122" y="10"/>
                    </a:lnTo>
                    <a:lnTo>
                      <a:pt x="118" y="12"/>
                    </a:lnTo>
                    <a:lnTo>
                      <a:pt x="116" y="12"/>
                    </a:lnTo>
                    <a:lnTo>
                      <a:pt x="114" y="12"/>
                    </a:lnTo>
                    <a:lnTo>
                      <a:pt x="112" y="12"/>
                    </a:lnTo>
                    <a:lnTo>
                      <a:pt x="110" y="12"/>
                    </a:lnTo>
                    <a:lnTo>
                      <a:pt x="108" y="12"/>
                    </a:lnTo>
                    <a:lnTo>
                      <a:pt x="104" y="12"/>
                    </a:lnTo>
                    <a:lnTo>
                      <a:pt x="100" y="14"/>
                    </a:lnTo>
                    <a:lnTo>
                      <a:pt x="94" y="16"/>
                    </a:lnTo>
                    <a:lnTo>
                      <a:pt x="88" y="20"/>
                    </a:lnTo>
                    <a:lnTo>
                      <a:pt x="86" y="22"/>
                    </a:lnTo>
                    <a:lnTo>
                      <a:pt x="84" y="28"/>
                    </a:lnTo>
                    <a:lnTo>
                      <a:pt x="80" y="36"/>
                    </a:lnTo>
                    <a:lnTo>
                      <a:pt x="74" y="48"/>
                    </a:lnTo>
                    <a:lnTo>
                      <a:pt x="68" y="60"/>
                    </a:lnTo>
                    <a:lnTo>
                      <a:pt x="58" y="70"/>
                    </a:lnTo>
                    <a:lnTo>
                      <a:pt x="50" y="74"/>
                    </a:lnTo>
                    <a:lnTo>
                      <a:pt x="38" y="76"/>
                    </a:lnTo>
                    <a:lnTo>
                      <a:pt x="28" y="78"/>
                    </a:lnTo>
                    <a:lnTo>
                      <a:pt x="20" y="84"/>
                    </a:lnTo>
                    <a:lnTo>
                      <a:pt x="18" y="92"/>
                    </a:lnTo>
                    <a:lnTo>
                      <a:pt x="18" y="98"/>
                    </a:lnTo>
                    <a:lnTo>
                      <a:pt x="20" y="102"/>
                    </a:lnTo>
                    <a:lnTo>
                      <a:pt x="22" y="106"/>
                    </a:lnTo>
                    <a:lnTo>
                      <a:pt x="26" y="110"/>
                    </a:lnTo>
                    <a:lnTo>
                      <a:pt x="32" y="114"/>
                    </a:lnTo>
                    <a:lnTo>
                      <a:pt x="38" y="120"/>
                    </a:lnTo>
                    <a:lnTo>
                      <a:pt x="48" y="130"/>
                    </a:lnTo>
                    <a:lnTo>
                      <a:pt x="60" y="144"/>
                    </a:lnTo>
                    <a:lnTo>
                      <a:pt x="70" y="156"/>
                    </a:lnTo>
                    <a:lnTo>
                      <a:pt x="76" y="168"/>
                    </a:lnTo>
                    <a:lnTo>
                      <a:pt x="72" y="178"/>
                    </a:lnTo>
                    <a:lnTo>
                      <a:pt x="68" y="180"/>
                    </a:lnTo>
                    <a:lnTo>
                      <a:pt x="64" y="180"/>
                    </a:lnTo>
                    <a:lnTo>
                      <a:pt x="62" y="180"/>
                    </a:lnTo>
                    <a:lnTo>
                      <a:pt x="58" y="178"/>
                    </a:lnTo>
                    <a:lnTo>
                      <a:pt x="54" y="176"/>
                    </a:lnTo>
                    <a:lnTo>
                      <a:pt x="52" y="172"/>
                    </a:lnTo>
                    <a:lnTo>
                      <a:pt x="50" y="170"/>
                    </a:lnTo>
                    <a:lnTo>
                      <a:pt x="46" y="168"/>
                    </a:lnTo>
                    <a:lnTo>
                      <a:pt x="34" y="168"/>
                    </a:lnTo>
                    <a:lnTo>
                      <a:pt x="20" y="172"/>
                    </a:lnTo>
                    <a:lnTo>
                      <a:pt x="8" y="182"/>
                    </a:lnTo>
                    <a:lnTo>
                      <a:pt x="2" y="192"/>
                    </a:lnTo>
                    <a:lnTo>
                      <a:pt x="0" y="200"/>
                    </a:lnTo>
                    <a:lnTo>
                      <a:pt x="0" y="208"/>
                    </a:lnTo>
                    <a:lnTo>
                      <a:pt x="8" y="216"/>
                    </a:lnTo>
                    <a:lnTo>
                      <a:pt x="26" y="226"/>
                    </a:lnTo>
                    <a:lnTo>
                      <a:pt x="44" y="232"/>
                    </a:lnTo>
                    <a:lnTo>
                      <a:pt x="62" y="228"/>
                    </a:lnTo>
                    <a:lnTo>
                      <a:pt x="64" y="228"/>
                    </a:lnTo>
                    <a:lnTo>
                      <a:pt x="66" y="226"/>
                    </a:lnTo>
                    <a:lnTo>
                      <a:pt x="70" y="224"/>
                    </a:lnTo>
                    <a:lnTo>
                      <a:pt x="74" y="222"/>
                    </a:lnTo>
                    <a:lnTo>
                      <a:pt x="78" y="222"/>
                    </a:lnTo>
                    <a:lnTo>
                      <a:pt x="82" y="220"/>
                    </a:lnTo>
                    <a:lnTo>
                      <a:pt x="86" y="220"/>
                    </a:lnTo>
                    <a:lnTo>
                      <a:pt x="88" y="222"/>
                    </a:lnTo>
                    <a:lnTo>
                      <a:pt x="90" y="224"/>
                    </a:lnTo>
                    <a:lnTo>
                      <a:pt x="88" y="226"/>
                    </a:lnTo>
                    <a:lnTo>
                      <a:pt x="86" y="228"/>
                    </a:lnTo>
                    <a:lnTo>
                      <a:pt x="86" y="230"/>
                    </a:lnTo>
                    <a:lnTo>
                      <a:pt x="84" y="234"/>
                    </a:lnTo>
                    <a:lnTo>
                      <a:pt x="86" y="236"/>
                    </a:lnTo>
                    <a:lnTo>
                      <a:pt x="88" y="240"/>
                    </a:lnTo>
                    <a:lnTo>
                      <a:pt x="90" y="242"/>
                    </a:lnTo>
                    <a:lnTo>
                      <a:pt x="92" y="246"/>
                    </a:lnTo>
                    <a:lnTo>
                      <a:pt x="92" y="248"/>
                    </a:lnTo>
                    <a:lnTo>
                      <a:pt x="90" y="252"/>
                    </a:lnTo>
                    <a:lnTo>
                      <a:pt x="86" y="256"/>
                    </a:lnTo>
                    <a:lnTo>
                      <a:pt x="76" y="260"/>
                    </a:lnTo>
                    <a:lnTo>
                      <a:pt x="64" y="266"/>
                    </a:lnTo>
                    <a:lnTo>
                      <a:pt x="56" y="274"/>
                    </a:lnTo>
                    <a:lnTo>
                      <a:pt x="52" y="284"/>
                    </a:lnTo>
                    <a:lnTo>
                      <a:pt x="54" y="284"/>
                    </a:lnTo>
                    <a:lnTo>
                      <a:pt x="52" y="284"/>
                    </a:lnTo>
                    <a:lnTo>
                      <a:pt x="52" y="286"/>
                    </a:lnTo>
                    <a:lnTo>
                      <a:pt x="48" y="288"/>
                    </a:lnTo>
                    <a:lnTo>
                      <a:pt x="44" y="290"/>
                    </a:lnTo>
                    <a:lnTo>
                      <a:pt x="36" y="296"/>
                    </a:lnTo>
                    <a:lnTo>
                      <a:pt x="28" y="300"/>
                    </a:lnTo>
                    <a:lnTo>
                      <a:pt x="22" y="304"/>
                    </a:lnTo>
                    <a:lnTo>
                      <a:pt x="18" y="308"/>
                    </a:lnTo>
                    <a:lnTo>
                      <a:pt x="16" y="312"/>
                    </a:lnTo>
                    <a:lnTo>
                      <a:pt x="14" y="316"/>
                    </a:lnTo>
                    <a:lnTo>
                      <a:pt x="16" y="320"/>
                    </a:lnTo>
                    <a:lnTo>
                      <a:pt x="22" y="324"/>
                    </a:lnTo>
                    <a:lnTo>
                      <a:pt x="22" y="326"/>
                    </a:lnTo>
                    <a:lnTo>
                      <a:pt x="24" y="326"/>
                    </a:lnTo>
                    <a:lnTo>
                      <a:pt x="28" y="328"/>
                    </a:lnTo>
                    <a:lnTo>
                      <a:pt x="34" y="330"/>
                    </a:lnTo>
                    <a:lnTo>
                      <a:pt x="38" y="332"/>
                    </a:lnTo>
                    <a:lnTo>
                      <a:pt x="38" y="336"/>
                    </a:lnTo>
                    <a:lnTo>
                      <a:pt x="38" y="340"/>
                    </a:lnTo>
                    <a:lnTo>
                      <a:pt x="38" y="346"/>
                    </a:lnTo>
                    <a:lnTo>
                      <a:pt x="38" y="352"/>
                    </a:lnTo>
                    <a:lnTo>
                      <a:pt x="42" y="358"/>
                    </a:lnTo>
                    <a:lnTo>
                      <a:pt x="48" y="362"/>
                    </a:lnTo>
                    <a:lnTo>
                      <a:pt x="50" y="362"/>
                    </a:lnTo>
                    <a:lnTo>
                      <a:pt x="54" y="362"/>
                    </a:lnTo>
                    <a:lnTo>
                      <a:pt x="58" y="362"/>
                    </a:lnTo>
                    <a:lnTo>
                      <a:pt x="64" y="362"/>
                    </a:lnTo>
                    <a:lnTo>
                      <a:pt x="68" y="362"/>
                    </a:lnTo>
                    <a:lnTo>
                      <a:pt x="68" y="364"/>
                    </a:lnTo>
                    <a:lnTo>
                      <a:pt x="70" y="366"/>
                    </a:lnTo>
                    <a:lnTo>
                      <a:pt x="70" y="370"/>
                    </a:lnTo>
                    <a:lnTo>
                      <a:pt x="72" y="374"/>
                    </a:lnTo>
                    <a:lnTo>
                      <a:pt x="74" y="380"/>
                    </a:lnTo>
                    <a:lnTo>
                      <a:pt x="74" y="386"/>
                    </a:lnTo>
                    <a:lnTo>
                      <a:pt x="76" y="388"/>
                    </a:lnTo>
                    <a:lnTo>
                      <a:pt x="80" y="388"/>
                    </a:lnTo>
                    <a:lnTo>
                      <a:pt x="82" y="388"/>
                    </a:lnTo>
                    <a:lnTo>
                      <a:pt x="86" y="386"/>
                    </a:lnTo>
                    <a:lnTo>
                      <a:pt x="90" y="382"/>
                    </a:lnTo>
                    <a:lnTo>
                      <a:pt x="92" y="382"/>
                    </a:lnTo>
                    <a:lnTo>
                      <a:pt x="94" y="382"/>
                    </a:lnTo>
                    <a:lnTo>
                      <a:pt x="96" y="382"/>
                    </a:lnTo>
                    <a:lnTo>
                      <a:pt x="98" y="384"/>
                    </a:lnTo>
                    <a:lnTo>
                      <a:pt x="98" y="388"/>
                    </a:lnTo>
                    <a:lnTo>
                      <a:pt x="100" y="390"/>
                    </a:lnTo>
                    <a:lnTo>
                      <a:pt x="100" y="392"/>
                    </a:lnTo>
                    <a:lnTo>
                      <a:pt x="102" y="394"/>
                    </a:lnTo>
                    <a:lnTo>
                      <a:pt x="104" y="396"/>
                    </a:lnTo>
                    <a:lnTo>
                      <a:pt x="106" y="398"/>
                    </a:lnTo>
                    <a:lnTo>
                      <a:pt x="110" y="398"/>
                    </a:lnTo>
                    <a:lnTo>
                      <a:pt x="116" y="396"/>
                    </a:lnTo>
                    <a:lnTo>
                      <a:pt x="120" y="392"/>
                    </a:lnTo>
                    <a:lnTo>
                      <a:pt x="122" y="392"/>
                    </a:lnTo>
                    <a:lnTo>
                      <a:pt x="124" y="390"/>
                    </a:lnTo>
                    <a:lnTo>
                      <a:pt x="126" y="388"/>
                    </a:lnTo>
                    <a:lnTo>
                      <a:pt x="128" y="384"/>
                    </a:lnTo>
                    <a:lnTo>
                      <a:pt x="130" y="382"/>
                    </a:lnTo>
                    <a:lnTo>
                      <a:pt x="134" y="380"/>
                    </a:lnTo>
                    <a:lnTo>
                      <a:pt x="136" y="380"/>
                    </a:lnTo>
                    <a:lnTo>
                      <a:pt x="138" y="380"/>
                    </a:lnTo>
                    <a:lnTo>
                      <a:pt x="138" y="384"/>
                    </a:lnTo>
                    <a:lnTo>
                      <a:pt x="138" y="388"/>
                    </a:lnTo>
                    <a:lnTo>
                      <a:pt x="136" y="396"/>
                    </a:lnTo>
                    <a:lnTo>
                      <a:pt x="132" y="408"/>
                    </a:lnTo>
                    <a:lnTo>
                      <a:pt x="126" y="418"/>
                    </a:lnTo>
                    <a:lnTo>
                      <a:pt x="122" y="420"/>
                    </a:lnTo>
                    <a:lnTo>
                      <a:pt x="114" y="426"/>
                    </a:lnTo>
                    <a:lnTo>
                      <a:pt x="104" y="434"/>
                    </a:lnTo>
                    <a:lnTo>
                      <a:pt x="94" y="444"/>
                    </a:lnTo>
                    <a:lnTo>
                      <a:pt x="86" y="454"/>
                    </a:lnTo>
                    <a:lnTo>
                      <a:pt x="84" y="456"/>
                    </a:lnTo>
                    <a:lnTo>
                      <a:pt x="82" y="456"/>
                    </a:lnTo>
                    <a:lnTo>
                      <a:pt x="78" y="458"/>
                    </a:lnTo>
                    <a:lnTo>
                      <a:pt x="74" y="462"/>
                    </a:lnTo>
                    <a:lnTo>
                      <a:pt x="68" y="464"/>
                    </a:lnTo>
                    <a:lnTo>
                      <a:pt x="64" y="470"/>
                    </a:lnTo>
                    <a:lnTo>
                      <a:pt x="62" y="474"/>
                    </a:lnTo>
                    <a:lnTo>
                      <a:pt x="64" y="474"/>
                    </a:lnTo>
                    <a:lnTo>
                      <a:pt x="66" y="472"/>
                    </a:lnTo>
                    <a:lnTo>
                      <a:pt x="72" y="470"/>
                    </a:lnTo>
                    <a:lnTo>
                      <a:pt x="78" y="468"/>
                    </a:lnTo>
                    <a:lnTo>
                      <a:pt x="86" y="466"/>
                    </a:lnTo>
                    <a:lnTo>
                      <a:pt x="94" y="464"/>
                    </a:lnTo>
                    <a:lnTo>
                      <a:pt x="106" y="458"/>
                    </a:lnTo>
                    <a:lnTo>
                      <a:pt x="120" y="450"/>
                    </a:lnTo>
                    <a:lnTo>
                      <a:pt x="134" y="436"/>
                    </a:lnTo>
                    <a:lnTo>
                      <a:pt x="148" y="424"/>
                    </a:lnTo>
                    <a:lnTo>
                      <a:pt x="160" y="412"/>
                    </a:lnTo>
                    <a:lnTo>
                      <a:pt x="164" y="410"/>
                    </a:lnTo>
                    <a:lnTo>
                      <a:pt x="168" y="408"/>
                    </a:lnTo>
                    <a:lnTo>
                      <a:pt x="172" y="404"/>
                    </a:lnTo>
                    <a:lnTo>
                      <a:pt x="176" y="402"/>
                    </a:lnTo>
                    <a:lnTo>
                      <a:pt x="180" y="398"/>
                    </a:lnTo>
                    <a:lnTo>
                      <a:pt x="184" y="394"/>
                    </a:lnTo>
                    <a:lnTo>
                      <a:pt x="186" y="390"/>
                    </a:lnTo>
                    <a:lnTo>
                      <a:pt x="184" y="386"/>
                    </a:lnTo>
                    <a:lnTo>
                      <a:pt x="182" y="382"/>
                    </a:lnTo>
                    <a:lnTo>
                      <a:pt x="180" y="382"/>
                    </a:lnTo>
                    <a:lnTo>
                      <a:pt x="178" y="380"/>
                    </a:lnTo>
                    <a:lnTo>
                      <a:pt x="178" y="378"/>
                    </a:lnTo>
                    <a:lnTo>
                      <a:pt x="176" y="376"/>
                    </a:lnTo>
                    <a:lnTo>
                      <a:pt x="178" y="374"/>
                    </a:lnTo>
                    <a:lnTo>
                      <a:pt x="182" y="372"/>
                    </a:lnTo>
                    <a:lnTo>
                      <a:pt x="184" y="368"/>
                    </a:lnTo>
                    <a:lnTo>
                      <a:pt x="188" y="360"/>
                    </a:lnTo>
                    <a:lnTo>
                      <a:pt x="194" y="350"/>
                    </a:lnTo>
                    <a:lnTo>
                      <a:pt x="200" y="340"/>
                    </a:lnTo>
                    <a:lnTo>
                      <a:pt x="204" y="328"/>
                    </a:lnTo>
                    <a:lnTo>
                      <a:pt x="206" y="326"/>
                    </a:lnTo>
                    <a:lnTo>
                      <a:pt x="214" y="322"/>
                    </a:lnTo>
                    <a:lnTo>
                      <a:pt x="226" y="318"/>
                    </a:lnTo>
                    <a:lnTo>
                      <a:pt x="244" y="318"/>
                    </a:lnTo>
                    <a:lnTo>
                      <a:pt x="246" y="320"/>
                    </a:lnTo>
                    <a:lnTo>
                      <a:pt x="248" y="322"/>
                    </a:lnTo>
                    <a:lnTo>
                      <a:pt x="250" y="322"/>
                    </a:lnTo>
                    <a:lnTo>
                      <a:pt x="252" y="324"/>
                    </a:lnTo>
                    <a:lnTo>
                      <a:pt x="252" y="326"/>
                    </a:lnTo>
                    <a:lnTo>
                      <a:pt x="248" y="328"/>
                    </a:lnTo>
                    <a:lnTo>
                      <a:pt x="244" y="328"/>
                    </a:lnTo>
                    <a:lnTo>
                      <a:pt x="232" y="332"/>
                    </a:lnTo>
                    <a:lnTo>
                      <a:pt x="220" y="336"/>
                    </a:lnTo>
                    <a:lnTo>
                      <a:pt x="212" y="346"/>
                    </a:lnTo>
                    <a:lnTo>
                      <a:pt x="212" y="348"/>
                    </a:lnTo>
                    <a:lnTo>
                      <a:pt x="212" y="350"/>
                    </a:lnTo>
                    <a:lnTo>
                      <a:pt x="210" y="354"/>
                    </a:lnTo>
                    <a:lnTo>
                      <a:pt x="208" y="358"/>
                    </a:lnTo>
                    <a:lnTo>
                      <a:pt x="206" y="360"/>
                    </a:lnTo>
                    <a:lnTo>
                      <a:pt x="206" y="362"/>
                    </a:lnTo>
                    <a:lnTo>
                      <a:pt x="206" y="364"/>
                    </a:lnTo>
                    <a:lnTo>
                      <a:pt x="206" y="366"/>
                    </a:lnTo>
                    <a:lnTo>
                      <a:pt x="206" y="370"/>
                    </a:lnTo>
                    <a:lnTo>
                      <a:pt x="208" y="372"/>
                    </a:lnTo>
                    <a:lnTo>
                      <a:pt x="208" y="376"/>
                    </a:lnTo>
                    <a:lnTo>
                      <a:pt x="212" y="376"/>
                    </a:lnTo>
                    <a:lnTo>
                      <a:pt x="214" y="376"/>
                    </a:lnTo>
                    <a:lnTo>
                      <a:pt x="220" y="376"/>
                    </a:lnTo>
                    <a:lnTo>
                      <a:pt x="220" y="374"/>
                    </a:lnTo>
                    <a:lnTo>
                      <a:pt x="224" y="372"/>
                    </a:lnTo>
                    <a:lnTo>
                      <a:pt x="228" y="370"/>
                    </a:lnTo>
                    <a:lnTo>
                      <a:pt x="232" y="368"/>
                    </a:lnTo>
                    <a:lnTo>
                      <a:pt x="236" y="364"/>
                    </a:lnTo>
                    <a:lnTo>
                      <a:pt x="242" y="360"/>
                    </a:lnTo>
                    <a:lnTo>
                      <a:pt x="246" y="356"/>
                    </a:lnTo>
                    <a:lnTo>
                      <a:pt x="248" y="354"/>
                    </a:lnTo>
                    <a:lnTo>
                      <a:pt x="250" y="350"/>
                    </a:lnTo>
                    <a:lnTo>
                      <a:pt x="250" y="348"/>
                    </a:lnTo>
                    <a:lnTo>
                      <a:pt x="250" y="346"/>
                    </a:lnTo>
                    <a:lnTo>
                      <a:pt x="252" y="344"/>
                    </a:lnTo>
                    <a:lnTo>
                      <a:pt x="252" y="340"/>
                    </a:lnTo>
                    <a:lnTo>
                      <a:pt x="254" y="338"/>
                    </a:lnTo>
                    <a:lnTo>
                      <a:pt x="256" y="334"/>
                    </a:lnTo>
                    <a:lnTo>
                      <a:pt x="258" y="334"/>
                    </a:lnTo>
                    <a:lnTo>
                      <a:pt x="262" y="332"/>
                    </a:lnTo>
                    <a:lnTo>
                      <a:pt x="266" y="334"/>
                    </a:lnTo>
                    <a:lnTo>
                      <a:pt x="270" y="338"/>
                    </a:lnTo>
                    <a:lnTo>
                      <a:pt x="272" y="338"/>
                    </a:lnTo>
                    <a:lnTo>
                      <a:pt x="274" y="338"/>
                    </a:lnTo>
                    <a:lnTo>
                      <a:pt x="280" y="338"/>
                    </a:lnTo>
                    <a:lnTo>
                      <a:pt x="284" y="340"/>
                    </a:lnTo>
                    <a:lnTo>
                      <a:pt x="290" y="342"/>
                    </a:lnTo>
                    <a:lnTo>
                      <a:pt x="294" y="346"/>
                    </a:lnTo>
                    <a:lnTo>
                      <a:pt x="296" y="350"/>
                    </a:lnTo>
                    <a:lnTo>
                      <a:pt x="300" y="352"/>
                    </a:lnTo>
                    <a:lnTo>
                      <a:pt x="312" y="354"/>
                    </a:lnTo>
                    <a:lnTo>
                      <a:pt x="330" y="358"/>
                    </a:lnTo>
                    <a:lnTo>
                      <a:pt x="332" y="358"/>
                    </a:lnTo>
                    <a:lnTo>
                      <a:pt x="336" y="358"/>
                    </a:lnTo>
                    <a:lnTo>
                      <a:pt x="340" y="362"/>
                    </a:lnTo>
                    <a:lnTo>
                      <a:pt x="344" y="364"/>
                    </a:lnTo>
                    <a:lnTo>
                      <a:pt x="348" y="370"/>
                    </a:lnTo>
                    <a:lnTo>
                      <a:pt x="350" y="368"/>
                    </a:lnTo>
                    <a:lnTo>
                      <a:pt x="350" y="366"/>
                    </a:lnTo>
                    <a:lnTo>
                      <a:pt x="354" y="364"/>
                    </a:lnTo>
                    <a:lnTo>
                      <a:pt x="356" y="362"/>
                    </a:lnTo>
                    <a:lnTo>
                      <a:pt x="360" y="362"/>
                    </a:lnTo>
                    <a:lnTo>
                      <a:pt x="364" y="362"/>
                    </a:lnTo>
                    <a:lnTo>
                      <a:pt x="366" y="366"/>
                    </a:lnTo>
                    <a:lnTo>
                      <a:pt x="372" y="372"/>
                    </a:lnTo>
                    <a:lnTo>
                      <a:pt x="380" y="382"/>
                    </a:lnTo>
                    <a:lnTo>
                      <a:pt x="390" y="392"/>
                    </a:lnTo>
                    <a:lnTo>
                      <a:pt x="398" y="402"/>
                    </a:lnTo>
                    <a:lnTo>
                      <a:pt x="406" y="408"/>
                    </a:lnTo>
                    <a:lnTo>
                      <a:pt x="408" y="410"/>
                    </a:lnTo>
                    <a:lnTo>
                      <a:pt x="424" y="386"/>
                    </a:lnTo>
                    <a:lnTo>
                      <a:pt x="426" y="388"/>
                    </a:lnTo>
                    <a:lnTo>
                      <a:pt x="432" y="398"/>
                    </a:lnTo>
                    <a:lnTo>
                      <a:pt x="438" y="408"/>
                    </a:lnTo>
                    <a:lnTo>
                      <a:pt x="442" y="418"/>
                    </a:lnTo>
                    <a:lnTo>
                      <a:pt x="444" y="418"/>
                    </a:lnTo>
                    <a:lnTo>
                      <a:pt x="446" y="420"/>
                    </a:lnTo>
                    <a:lnTo>
                      <a:pt x="448" y="424"/>
                    </a:lnTo>
                    <a:lnTo>
                      <a:pt x="452" y="428"/>
                    </a:lnTo>
                    <a:lnTo>
                      <a:pt x="456" y="432"/>
                    </a:lnTo>
                    <a:lnTo>
                      <a:pt x="458" y="436"/>
                    </a:lnTo>
                    <a:lnTo>
                      <a:pt x="458" y="440"/>
                    </a:lnTo>
                    <a:lnTo>
                      <a:pt x="458" y="444"/>
                    </a:lnTo>
                    <a:lnTo>
                      <a:pt x="460" y="450"/>
                    </a:lnTo>
                    <a:lnTo>
                      <a:pt x="462" y="454"/>
                    </a:lnTo>
                    <a:lnTo>
                      <a:pt x="466" y="458"/>
                    </a:lnTo>
                    <a:lnTo>
                      <a:pt x="466" y="460"/>
                    </a:lnTo>
                    <a:lnTo>
                      <a:pt x="466" y="462"/>
                    </a:lnTo>
                    <a:lnTo>
                      <a:pt x="468" y="462"/>
                    </a:lnTo>
                    <a:lnTo>
                      <a:pt x="470" y="462"/>
                    </a:lnTo>
                    <a:lnTo>
                      <a:pt x="472" y="462"/>
                    </a:lnTo>
                    <a:lnTo>
                      <a:pt x="476" y="458"/>
                    </a:lnTo>
                    <a:lnTo>
                      <a:pt x="476" y="460"/>
                    </a:lnTo>
                    <a:lnTo>
                      <a:pt x="478" y="460"/>
                    </a:lnTo>
                    <a:lnTo>
                      <a:pt x="478" y="464"/>
                    </a:lnTo>
                    <a:lnTo>
                      <a:pt x="478" y="468"/>
                    </a:lnTo>
                    <a:lnTo>
                      <a:pt x="480" y="474"/>
                    </a:lnTo>
                    <a:lnTo>
                      <a:pt x="478" y="474"/>
                    </a:lnTo>
                    <a:lnTo>
                      <a:pt x="478" y="476"/>
                    </a:lnTo>
                    <a:lnTo>
                      <a:pt x="476" y="480"/>
                    </a:lnTo>
                    <a:lnTo>
                      <a:pt x="476" y="484"/>
                    </a:lnTo>
                    <a:lnTo>
                      <a:pt x="476" y="488"/>
                    </a:lnTo>
                    <a:lnTo>
                      <a:pt x="478" y="494"/>
                    </a:lnTo>
                    <a:lnTo>
                      <a:pt x="480" y="496"/>
                    </a:lnTo>
                    <a:lnTo>
                      <a:pt x="484" y="498"/>
                    </a:lnTo>
                    <a:lnTo>
                      <a:pt x="486" y="494"/>
                    </a:lnTo>
                    <a:lnTo>
                      <a:pt x="488" y="486"/>
                    </a:lnTo>
                    <a:lnTo>
                      <a:pt x="490" y="474"/>
                    </a:lnTo>
                    <a:lnTo>
                      <a:pt x="492" y="464"/>
                    </a:lnTo>
                    <a:lnTo>
                      <a:pt x="492" y="456"/>
                    </a:lnTo>
                    <a:lnTo>
                      <a:pt x="490" y="456"/>
                    </a:lnTo>
                    <a:lnTo>
                      <a:pt x="488" y="454"/>
                    </a:lnTo>
                    <a:lnTo>
                      <a:pt x="484" y="450"/>
                    </a:lnTo>
                    <a:lnTo>
                      <a:pt x="478" y="444"/>
                    </a:lnTo>
                    <a:lnTo>
                      <a:pt x="474" y="438"/>
                    </a:lnTo>
                    <a:lnTo>
                      <a:pt x="470" y="430"/>
                    </a:lnTo>
                    <a:lnTo>
                      <a:pt x="468" y="426"/>
                    </a:lnTo>
                    <a:lnTo>
                      <a:pt x="462" y="418"/>
                    </a:lnTo>
                    <a:lnTo>
                      <a:pt x="454" y="406"/>
                    </a:lnTo>
                    <a:lnTo>
                      <a:pt x="444" y="392"/>
                    </a:lnTo>
                    <a:lnTo>
                      <a:pt x="434" y="380"/>
                    </a:lnTo>
                    <a:lnTo>
                      <a:pt x="426" y="370"/>
                    </a:lnTo>
                    <a:lnTo>
                      <a:pt x="420" y="366"/>
                    </a:lnTo>
                    <a:lnTo>
                      <a:pt x="418" y="366"/>
                    </a:lnTo>
                    <a:lnTo>
                      <a:pt x="416" y="368"/>
                    </a:lnTo>
                    <a:lnTo>
                      <a:pt x="412" y="372"/>
                    </a:lnTo>
                    <a:lnTo>
                      <a:pt x="408" y="374"/>
                    </a:lnTo>
                    <a:lnTo>
                      <a:pt x="402" y="378"/>
                    </a:lnTo>
                    <a:lnTo>
                      <a:pt x="398" y="378"/>
                    </a:lnTo>
                    <a:lnTo>
                      <a:pt x="396" y="376"/>
                    </a:lnTo>
                    <a:lnTo>
                      <a:pt x="388" y="370"/>
                    </a:lnTo>
                    <a:lnTo>
                      <a:pt x="378" y="362"/>
                    </a:lnTo>
                    <a:lnTo>
                      <a:pt x="368" y="354"/>
                    </a:lnTo>
                    <a:lnTo>
                      <a:pt x="358" y="348"/>
                    </a:lnTo>
                    <a:lnTo>
                      <a:pt x="350" y="342"/>
                    </a:lnTo>
                    <a:lnTo>
                      <a:pt x="338" y="342"/>
                    </a:lnTo>
                    <a:lnTo>
                      <a:pt x="338" y="50"/>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208" name="Freeform 374"/>
              <p:cNvSpPr>
                <a:spLocks/>
              </p:cNvSpPr>
              <p:nvPr/>
            </p:nvSpPr>
            <p:spPr bwMode="gray">
              <a:xfrm>
                <a:off x="3079" y="2882"/>
                <a:ext cx="1460" cy="724"/>
              </a:xfrm>
              <a:custGeom>
                <a:avLst/>
                <a:gdLst>
                  <a:gd name="T0" fmla="*/ 704 w 738"/>
                  <a:gd name="T1" fmla="*/ 42 h 404"/>
                  <a:gd name="T2" fmla="*/ 724 w 738"/>
                  <a:gd name="T3" fmla="*/ 30 h 404"/>
                  <a:gd name="T4" fmla="*/ 724 w 738"/>
                  <a:gd name="T5" fmla="*/ 64 h 404"/>
                  <a:gd name="T6" fmla="*/ 738 w 738"/>
                  <a:gd name="T7" fmla="*/ 74 h 404"/>
                  <a:gd name="T8" fmla="*/ 726 w 738"/>
                  <a:gd name="T9" fmla="*/ 82 h 404"/>
                  <a:gd name="T10" fmla="*/ 702 w 738"/>
                  <a:gd name="T11" fmla="*/ 96 h 404"/>
                  <a:gd name="T12" fmla="*/ 684 w 738"/>
                  <a:gd name="T13" fmla="*/ 114 h 404"/>
                  <a:gd name="T14" fmla="*/ 688 w 738"/>
                  <a:gd name="T15" fmla="*/ 126 h 404"/>
                  <a:gd name="T16" fmla="*/ 696 w 738"/>
                  <a:gd name="T17" fmla="*/ 136 h 404"/>
                  <a:gd name="T18" fmla="*/ 668 w 738"/>
                  <a:gd name="T19" fmla="*/ 140 h 404"/>
                  <a:gd name="T20" fmla="*/ 644 w 738"/>
                  <a:gd name="T21" fmla="*/ 142 h 404"/>
                  <a:gd name="T22" fmla="*/ 646 w 738"/>
                  <a:gd name="T23" fmla="*/ 162 h 404"/>
                  <a:gd name="T24" fmla="*/ 642 w 738"/>
                  <a:gd name="T25" fmla="*/ 192 h 404"/>
                  <a:gd name="T26" fmla="*/ 630 w 738"/>
                  <a:gd name="T27" fmla="*/ 184 h 404"/>
                  <a:gd name="T28" fmla="*/ 622 w 738"/>
                  <a:gd name="T29" fmla="*/ 186 h 404"/>
                  <a:gd name="T30" fmla="*/ 626 w 738"/>
                  <a:gd name="T31" fmla="*/ 204 h 404"/>
                  <a:gd name="T32" fmla="*/ 616 w 738"/>
                  <a:gd name="T33" fmla="*/ 218 h 404"/>
                  <a:gd name="T34" fmla="*/ 624 w 738"/>
                  <a:gd name="T35" fmla="*/ 234 h 404"/>
                  <a:gd name="T36" fmla="*/ 610 w 738"/>
                  <a:gd name="T37" fmla="*/ 240 h 404"/>
                  <a:gd name="T38" fmla="*/ 556 w 738"/>
                  <a:gd name="T39" fmla="*/ 296 h 404"/>
                  <a:gd name="T40" fmla="*/ 550 w 738"/>
                  <a:gd name="T41" fmla="*/ 320 h 404"/>
                  <a:gd name="T42" fmla="*/ 572 w 738"/>
                  <a:gd name="T43" fmla="*/ 368 h 404"/>
                  <a:gd name="T44" fmla="*/ 566 w 738"/>
                  <a:gd name="T45" fmla="*/ 404 h 404"/>
                  <a:gd name="T46" fmla="*/ 528 w 738"/>
                  <a:gd name="T47" fmla="*/ 348 h 404"/>
                  <a:gd name="T48" fmla="*/ 516 w 738"/>
                  <a:gd name="T49" fmla="*/ 326 h 404"/>
                  <a:gd name="T50" fmla="*/ 446 w 738"/>
                  <a:gd name="T51" fmla="*/ 324 h 404"/>
                  <a:gd name="T52" fmla="*/ 382 w 738"/>
                  <a:gd name="T53" fmla="*/ 334 h 404"/>
                  <a:gd name="T54" fmla="*/ 344 w 738"/>
                  <a:gd name="T55" fmla="*/ 376 h 404"/>
                  <a:gd name="T56" fmla="*/ 308 w 738"/>
                  <a:gd name="T57" fmla="*/ 350 h 404"/>
                  <a:gd name="T58" fmla="*/ 288 w 738"/>
                  <a:gd name="T59" fmla="*/ 336 h 404"/>
                  <a:gd name="T60" fmla="*/ 262 w 738"/>
                  <a:gd name="T61" fmla="*/ 334 h 404"/>
                  <a:gd name="T62" fmla="*/ 228 w 738"/>
                  <a:gd name="T63" fmla="*/ 296 h 404"/>
                  <a:gd name="T64" fmla="*/ 176 w 738"/>
                  <a:gd name="T65" fmla="*/ 306 h 404"/>
                  <a:gd name="T66" fmla="*/ 112 w 738"/>
                  <a:gd name="T67" fmla="*/ 288 h 404"/>
                  <a:gd name="T68" fmla="*/ 84 w 738"/>
                  <a:gd name="T69" fmla="*/ 272 h 404"/>
                  <a:gd name="T70" fmla="*/ 52 w 738"/>
                  <a:gd name="T71" fmla="*/ 252 h 404"/>
                  <a:gd name="T72" fmla="*/ 2 w 738"/>
                  <a:gd name="T73" fmla="*/ 156 h 404"/>
                  <a:gd name="T74" fmla="*/ 6 w 738"/>
                  <a:gd name="T75" fmla="*/ 102 h 404"/>
                  <a:gd name="T76" fmla="*/ 6 w 738"/>
                  <a:gd name="T77" fmla="*/ 62 h 404"/>
                  <a:gd name="T78" fmla="*/ 14 w 738"/>
                  <a:gd name="T79" fmla="*/ 22 h 404"/>
                  <a:gd name="T80" fmla="*/ 416 w 738"/>
                  <a:gd name="T81" fmla="*/ 12 h 404"/>
                  <a:gd name="T82" fmla="*/ 432 w 738"/>
                  <a:gd name="T83" fmla="*/ 22 h 404"/>
                  <a:gd name="T84" fmla="*/ 416 w 738"/>
                  <a:gd name="T85" fmla="*/ 40 h 404"/>
                  <a:gd name="T86" fmla="*/ 454 w 738"/>
                  <a:gd name="T87" fmla="*/ 42 h 404"/>
                  <a:gd name="T88" fmla="*/ 484 w 738"/>
                  <a:gd name="T89" fmla="*/ 42 h 404"/>
                  <a:gd name="T90" fmla="*/ 502 w 738"/>
                  <a:gd name="T91" fmla="*/ 44 h 404"/>
                  <a:gd name="T92" fmla="*/ 490 w 738"/>
                  <a:gd name="T93" fmla="*/ 60 h 404"/>
                  <a:gd name="T94" fmla="*/ 472 w 738"/>
                  <a:gd name="T95" fmla="*/ 66 h 404"/>
                  <a:gd name="T96" fmla="*/ 476 w 738"/>
                  <a:gd name="T97" fmla="*/ 84 h 404"/>
                  <a:gd name="T98" fmla="*/ 472 w 738"/>
                  <a:gd name="T99" fmla="*/ 134 h 404"/>
                  <a:gd name="T100" fmla="*/ 490 w 738"/>
                  <a:gd name="T101" fmla="*/ 108 h 404"/>
                  <a:gd name="T102" fmla="*/ 504 w 738"/>
                  <a:gd name="T103" fmla="*/ 64 h 404"/>
                  <a:gd name="T104" fmla="*/ 520 w 738"/>
                  <a:gd name="T105" fmla="*/ 64 h 404"/>
                  <a:gd name="T106" fmla="*/ 518 w 738"/>
                  <a:gd name="T107" fmla="*/ 90 h 404"/>
                  <a:gd name="T108" fmla="*/ 530 w 738"/>
                  <a:gd name="T109" fmla="*/ 92 h 404"/>
                  <a:gd name="T110" fmla="*/ 536 w 738"/>
                  <a:gd name="T111" fmla="*/ 120 h 404"/>
                  <a:gd name="T112" fmla="*/ 546 w 738"/>
                  <a:gd name="T113" fmla="*/ 128 h 404"/>
                  <a:gd name="T114" fmla="*/ 586 w 738"/>
                  <a:gd name="T115" fmla="*/ 114 h 404"/>
                  <a:gd name="T116" fmla="*/ 596 w 738"/>
                  <a:gd name="T117" fmla="*/ 94 h 404"/>
                  <a:gd name="T118" fmla="*/ 634 w 738"/>
                  <a:gd name="T119" fmla="*/ 82 h 4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38"/>
                  <a:gd name="T181" fmla="*/ 0 h 404"/>
                  <a:gd name="T182" fmla="*/ 738 w 738"/>
                  <a:gd name="T183" fmla="*/ 404 h 4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38" h="404">
                    <a:moveTo>
                      <a:pt x="640" y="76"/>
                    </a:moveTo>
                    <a:lnTo>
                      <a:pt x="650" y="64"/>
                    </a:lnTo>
                    <a:lnTo>
                      <a:pt x="664" y="58"/>
                    </a:lnTo>
                    <a:lnTo>
                      <a:pt x="680" y="54"/>
                    </a:lnTo>
                    <a:lnTo>
                      <a:pt x="694" y="52"/>
                    </a:lnTo>
                    <a:lnTo>
                      <a:pt x="698" y="52"/>
                    </a:lnTo>
                    <a:lnTo>
                      <a:pt x="704" y="42"/>
                    </a:lnTo>
                    <a:lnTo>
                      <a:pt x="708" y="36"/>
                    </a:lnTo>
                    <a:lnTo>
                      <a:pt x="712" y="32"/>
                    </a:lnTo>
                    <a:lnTo>
                      <a:pt x="716" y="30"/>
                    </a:lnTo>
                    <a:lnTo>
                      <a:pt x="720" y="28"/>
                    </a:lnTo>
                    <a:lnTo>
                      <a:pt x="722" y="28"/>
                    </a:lnTo>
                    <a:lnTo>
                      <a:pt x="724" y="30"/>
                    </a:lnTo>
                    <a:lnTo>
                      <a:pt x="726" y="30"/>
                    </a:lnTo>
                    <a:lnTo>
                      <a:pt x="732" y="32"/>
                    </a:lnTo>
                    <a:lnTo>
                      <a:pt x="734" y="40"/>
                    </a:lnTo>
                    <a:lnTo>
                      <a:pt x="732" y="48"/>
                    </a:lnTo>
                    <a:lnTo>
                      <a:pt x="728" y="56"/>
                    </a:lnTo>
                    <a:lnTo>
                      <a:pt x="726" y="62"/>
                    </a:lnTo>
                    <a:lnTo>
                      <a:pt x="724" y="64"/>
                    </a:lnTo>
                    <a:lnTo>
                      <a:pt x="726" y="66"/>
                    </a:lnTo>
                    <a:lnTo>
                      <a:pt x="728" y="68"/>
                    </a:lnTo>
                    <a:lnTo>
                      <a:pt x="732" y="70"/>
                    </a:lnTo>
                    <a:lnTo>
                      <a:pt x="734" y="72"/>
                    </a:lnTo>
                    <a:lnTo>
                      <a:pt x="738" y="74"/>
                    </a:lnTo>
                    <a:lnTo>
                      <a:pt x="738" y="76"/>
                    </a:lnTo>
                    <a:lnTo>
                      <a:pt x="736" y="76"/>
                    </a:lnTo>
                    <a:lnTo>
                      <a:pt x="734" y="78"/>
                    </a:lnTo>
                    <a:lnTo>
                      <a:pt x="730" y="80"/>
                    </a:lnTo>
                    <a:lnTo>
                      <a:pt x="730" y="82"/>
                    </a:lnTo>
                    <a:lnTo>
                      <a:pt x="726" y="82"/>
                    </a:lnTo>
                    <a:lnTo>
                      <a:pt x="722" y="84"/>
                    </a:lnTo>
                    <a:lnTo>
                      <a:pt x="718" y="86"/>
                    </a:lnTo>
                    <a:lnTo>
                      <a:pt x="712" y="86"/>
                    </a:lnTo>
                    <a:lnTo>
                      <a:pt x="708" y="88"/>
                    </a:lnTo>
                    <a:lnTo>
                      <a:pt x="706" y="90"/>
                    </a:lnTo>
                    <a:lnTo>
                      <a:pt x="704" y="92"/>
                    </a:lnTo>
                    <a:lnTo>
                      <a:pt x="702" y="96"/>
                    </a:lnTo>
                    <a:lnTo>
                      <a:pt x="698" y="100"/>
                    </a:lnTo>
                    <a:lnTo>
                      <a:pt x="696" y="104"/>
                    </a:lnTo>
                    <a:lnTo>
                      <a:pt x="692" y="106"/>
                    </a:lnTo>
                    <a:lnTo>
                      <a:pt x="692" y="108"/>
                    </a:lnTo>
                    <a:lnTo>
                      <a:pt x="690" y="108"/>
                    </a:lnTo>
                    <a:lnTo>
                      <a:pt x="688" y="110"/>
                    </a:lnTo>
                    <a:lnTo>
                      <a:pt x="684" y="114"/>
                    </a:lnTo>
                    <a:lnTo>
                      <a:pt x="682" y="116"/>
                    </a:lnTo>
                    <a:lnTo>
                      <a:pt x="680" y="118"/>
                    </a:lnTo>
                    <a:lnTo>
                      <a:pt x="680" y="122"/>
                    </a:lnTo>
                    <a:lnTo>
                      <a:pt x="680" y="124"/>
                    </a:lnTo>
                    <a:lnTo>
                      <a:pt x="684" y="124"/>
                    </a:lnTo>
                    <a:lnTo>
                      <a:pt x="686" y="124"/>
                    </a:lnTo>
                    <a:lnTo>
                      <a:pt x="688" y="126"/>
                    </a:lnTo>
                    <a:lnTo>
                      <a:pt x="692" y="126"/>
                    </a:lnTo>
                    <a:lnTo>
                      <a:pt x="694" y="126"/>
                    </a:lnTo>
                    <a:lnTo>
                      <a:pt x="698" y="128"/>
                    </a:lnTo>
                    <a:lnTo>
                      <a:pt x="700" y="130"/>
                    </a:lnTo>
                    <a:lnTo>
                      <a:pt x="702" y="132"/>
                    </a:lnTo>
                    <a:lnTo>
                      <a:pt x="700" y="134"/>
                    </a:lnTo>
                    <a:lnTo>
                      <a:pt x="696" y="136"/>
                    </a:lnTo>
                    <a:lnTo>
                      <a:pt x="692" y="138"/>
                    </a:lnTo>
                    <a:lnTo>
                      <a:pt x="688" y="138"/>
                    </a:lnTo>
                    <a:lnTo>
                      <a:pt x="682" y="138"/>
                    </a:lnTo>
                    <a:lnTo>
                      <a:pt x="676" y="138"/>
                    </a:lnTo>
                    <a:lnTo>
                      <a:pt x="672" y="138"/>
                    </a:lnTo>
                    <a:lnTo>
                      <a:pt x="668" y="140"/>
                    </a:lnTo>
                    <a:lnTo>
                      <a:pt x="662" y="142"/>
                    </a:lnTo>
                    <a:lnTo>
                      <a:pt x="656" y="142"/>
                    </a:lnTo>
                    <a:lnTo>
                      <a:pt x="650" y="142"/>
                    </a:lnTo>
                    <a:lnTo>
                      <a:pt x="646" y="140"/>
                    </a:lnTo>
                    <a:lnTo>
                      <a:pt x="646" y="142"/>
                    </a:lnTo>
                    <a:lnTo>
                      <a:pt x="644" y="142"/>
                    </a:lnTo>
                    <a:lnTo>
                      <a:pt x="642" y="144"/>
                    </a:lnTo>
                    <a:lnTo>
                      <a:pt x="642" y="146"/>
                    </a:lnTo>
                    <a:lnTo>
                      <a:pt x="642" y="150"/>
                    </a:lnTo>
                    <a:lnTo>
                      <a:pt x="646" y="152"/>
                    </a:lnTo>
                    <a:lnTo>
                      <a:pt x="646" y="154"/>
                    </a:lnTo>
                    <a:lnTo>
                      <a:pt x="646" y="158"/>
                    </a:lnTo>
                    <a:lnTo>
                      <a:pt x="646" y="162"/>
                    </a:lnTo>
                    <a:lnTo>
                      <a:pt x="646" y="168"/>
                    </a:lnTo>
                    <a:lnTo>
                      <a:pt x="646" y="174"/>
                    </a:lnTo>
                    <a:lnTo>
                      <a:pt x="646" y="178"/>
                    </a:lnTo>
                    <a:lnTo>
                      <a:pt x="646" y="182"/>
                    </a:lnTo>
                    <a:lnTo>
                      <a:pt x="644" y="186"/>
                    </a:lnTo>
                    <a:lnTo>
                      <a:pt x="644" y="190"/>
                    </a:lnTo>
                    <a:lnTo>
                      <a:pt x="642" y="192"/>
                    </a:lnTo>
                    <a:lnTo>
                      <a:pt x="640" y="194"/>
                    </a:lnTo>
                    <a:lnTo>
                      <a:pt x="638" y="192"/>
                    </a:lnTo>
                    <a:lnTo>
                      <a:pt x="638" y="188"/>
                    </a:lnTo>
                    <a:lnTo>
                      <a:pt x="638" y="184"/>
                    </a:lnTo>
                    <a:lnTo>
                      <a:pt x="634" y="176"/>
                    </a:lnTo>
                    <a:lnTo>
                      <a:pt x="630" y="184"/>
                    </a:lnTo>
                    <a:lnTo>
                      <a:pt x="620" y="176"/>
                    </a:lnTo>
                    <a:lnTo>
                      <a:pt x="620" y="178"/>
                    </a:lnTo>
                    <a:lnTo>
                      <a:pt x="620" y="180"/>
                    </a:lnTo>
                    <a:lnTo>
                      <a:pt x="620" y="182"/>
                    </a:lnTo>
                    <a:lnTo>
                      <a:pt x="622" y="186"/>
                    </a:lnTo>
                    <a:lnTo>
                      <a:pt x="624" y="188"/>
                    </a:lnTo>
                    <a:lnTo>
                      <a:pt x="626" y="192"/>
                    </a:lnTo>
                    <a:lnTo>
                      <a:pt x="628" y="196"/>
                    </a:lnTo>
                    <a:lnTo>
                      <a:pt x="628" y="202"/>
                    </a:lnTo>
                    <a:lnTo>
                      <a:pt x="626" y="202"/>
                    </a:lnTo>
                    <a:lnTo>
                      <a:pt x="626" y="204"/>
                    </a:lnTo>
                    <a:lnTo>
                      <a:pt x="624" y="204"/>
                    </a:lnTo>
                    <a:lnTo>
                      <a:pt x="620" y="206"/>
                    </a:lnTo>
                    <a:lnTo>
                      <a:pt x="612" y="206"/>
                    </a:lnTo>
                    <a:lnTo>
                      <a:pt x="612" y="208"/>
                    </a:lnTo>
                    <a:lnTo>
                      <a:pt x="614" y="210"/>
                    </a:lnTo>
                    <a:lnTo>
                      <a:pt x="614" y="214"/>
                    </a:lnTo>
                    <a:lnTo>
                      <a:pt x="616" y="218"/>
                    </a:lnTo>
                    <a:lnTo>
                      <a:pt x="618" y="226"/>
                    </a:lnTo>
                    <a:lnTo>
                      <a:pt x="620" y="228"/>
                    </a:lnTo>
                    <a:lnTo>
                      <a:pt x="622" y="228"/>
                    </a:lnTo>
                    <a:lnTo>
                      <a:pt x="624" y="230"/>
                    </a:lnTo>
                    <a:lnTo>
                      <a:pt x="624" y="232"/>
                    </a:lnTo>
                    <a:lnTo>
                      <a:pt x="624" y="234"/>
                    </a:lnTo>
                    <a:lnTo>
                      <a:pt x="622" y="234"/>
                    </a:lnTo>
                    <a:lnTo>
                      <a:pt x="618" y="236"/>
                    </a:lnTo>
                    <a:lnTo>
                      <a:pt x="616" y="236"/>
                    </a:lnTo>
                    <a:lnTo>
                      <a:pt x="614" y="236"/>
                    </a:lnTo>
                    <a:lnTo>
                      <a:pt x="612" y="238"/>
                    </a:lnTo>
                    <a:lnTo>
                      <a:pt x="610" y="240"/>
                    </a:lnTo>
                    <a:lnTo>
                      <a:pt x="610" y="246"/>
                    </a:lnTo>
                    <a:lnTo>
                      <a:pt x="606" y="250"/>
                    </a:lnTo>
                    <a:lnTo>
                      <a:pt x="602" y="252"/>
                    </a:lnTo>
                    <a:lnTo>
                      <a:pt x="594" y="260"/>
                    </a:lnTo>
                    <a:lnTo>
                      <a:pt x="582" y="270"/>
                    </a:lnTo>
                    <a:lnTo>
                      <a:pt x="570" y="284"/>
                    </a:lnTo>
                    <a:lnTo>
                      <a:pt x="556" y="296"/>
                    </a:lnTo>
                    <a:lnTo>
                      <a:pt x="554" y="300"/>
                    </a:lnTo>
                    <a:lnTo>
                      <a:pt x="552" y="304"/>
                    </a:lnTo>
                    <a:lnTo>
                      <a:pt x="552" y="308"/>
                    </a:lnTo>
                    <a:lnTo>
                      <a:pt x="550" y="316"/>
                    </a:lnTo>
                    <a:lnTo>
                      <a:pt x="550" y="320"/>
                    </a:lnTo>
                    <a:lnTo>
                      <a:pt x="550" y="324"/>
                    </a:lnTo>
                    <a:lnTo>
                      <a:pt x="552" y="332"/>
                    </a:lnTo>
                    <a:lnTo>
                      <a:pt x="554" y="338"/>
                    </a:lnTo>
                    <a:lnTo>
                      <a:pt x="558" y="346"/>
                    </a:lnTo>
                    <a:lnTo>
                      <a:pt x="560" y="348"/>
                    </a:lnTo>
                    <a:lnTo>
                      <a:pt x="566" y="356"/>
                    </a:lnTo>
                    <a:lnTo>
                      <a:pt x="572" y="368"/>
                    </a:lnTo>
                    <a:lnTo>
                      <a:pt x="574" y="382"/>
                    </a:lnTo>
                    <a:lnTo>
                      <a:pt x="572" y="398"/>
                    </a:lnTo>
                    <a:lnTo>
                      <a:pt x="572" y="400"/>
                    </a:lnTo>
                    <a:lnTo>
                      <a:pt x="570" y="400"/>
                    </a:lnTo>
                    <a:lnTo>
                      <a:pt x="570" y="402"/>
                    </a:lnTo>
                    <a:lnTo>
                      <a:pt x="568" y="404"/>
                    </a:lnTo>
                    <a:lnTo>
                      <a:pt x="566" y="404"/>
                    </a:lnTo>
                    <a:lnTo>
                      <a:pt x="562" y="404"/>
                    </a:lnTo>
                    <a:lnTo>
                      <a:pt x="558" y="400"/>
                    </a:lnTo>
                    <a:lnTo>
                      <a:pt x="554" y="394"/>
                    </a:lnTo>
                    <a:lnTo>
                      <a:pt x="550" y="392"/>
                    </a:lnTo>
                    <a:lnTo>
                      <a:pt x="542" y="384"/>
                    </a:lnTo>
                    <a:lnTo>
                      <a:pt x="532" y="368"/>
                    </a:lnTo>
                    <a:lnTo>
                      <a:pt x="528" y="348"/>
                    </a:lnTo>
                    <a:lnTo>
                      <a:pt x="528" y="346"/>
                    </a:lnTo>
                    <a:lnTo>
                      <a:pt x="528" y="344"/>
                    </a:lnTo>
                    <a:lnTo>
                      <a:pt x="528" y="340"/>
                    </a:lnTo>
                    <a:lnTo>
                      <a:pt x="526" y="336"/>
                    </a:lnTo>
                    <a:lnTo>
                      <a:pt x="524" y="332"/>
                    </a:lnTo>
                    <a:lnTo>
                      <a:pt x="520" y="330"/>
                    </a:lnTo>
                    <a:lnTo>
                      <a:pt x="516" y="326"/>
                    </a:lnTo>
                    <a:lnTo>
                      <a:pt x="510" y="326"/>
                    </a:lnTo>
                    <a:lnTo>
                      <a:pt x="504" y="324"/>
                    </a:lnTo>
                    <a:lnTo>
                      <a:pt x="490" y="324"/>
                    </a:lnTo>
                    <a:lnTo>
                      <a:pt x="472" y="322"/>
                    </a:lnTo>
                    <a:lnTo>
                      <a:pt x="456" y="322"/>
                    </a:lnTo>
                    <a:lnTo>
                      <a:pt x="446" y="324"/>
                    </a:lnTo>
                    <a:lnTo>
                      <a:pt x="444" y="328"/>
                    </a:lnTo>
                    <a:lnTo>
                      <a:pt x="438" y="330"/>
                    </a:lnTo>
                    <a:lnTo>
                      <a:pt x="426" y="332"/>
                    </a:lnTo>
                    <a:lnTo>
                      <a:pt x="406" y="332"/>
                    </a:lnTo>
                    <a:lnTo>
                      <a:pt x="402" y="332"/>
                    </a:lnTo>
                    <a:lnTo>
                      <a:pt x="394" y="332"/>
                    </a:lnTo>
                    <a:lnTo>
                      <a:pt x="382" y="334"/>
                    </a:lnTo>
                    <a:lnTo>
                      <a:pt x="372" y="340"/>
                    </a:lnTo>
                    <a:lnTo>
                      <a:pt x="354" y="348"/>
                    </a:lnTo>
                    <a:lnTo>
                      <a:pt x="342" y="366"/>
                    </a:lnTo>
                    <a:lnTo>
                      <a:pt x="342" y="368"/>
                    </a:lnTo>
                    <a:lnTo>
                      <a:pt x="344" y="370"/>
                    </a:lnTo>
                    <a:lnTo>
                      <a:pt x="344" y="372"/>
                    </a:lnTo>
                    <a:lnTo>
                      <a:pt x="344" y="376"/>
                    </a:lnTo>
                    <a:lnTo>
                      <a:pt x="344" y="378"/>
                    </a:lnTo>
                    <a:lnTo>
                      <a:pt x="344" y="382"/>
                    </a:lnTo>
                    <a:lnTo>
                      <a:pt x="340" y="382"/>
                    </a:lnTo>
                    <a:lnTo>
                      <a:pt x="338" y="382"/>
                    </a:lnTo>
                    <a:lnTo>
                      <a:pt x="330" y="376"/>
                    </a:lnTo>
                    <a:lnTo>
                      <a:pt x="320" y="366"/>
                    </a:lnTo>
                    <a:lnTo>
                      <a:pt x="308" y="350"/>
                    </a:lnTo>
                    <a:lnTo>
                      <a:pt x="306" y="348"/>
                    </a:lnTo>
                    <a:lnTo>
                      <a:pt x="304" y="344"/>
                    </a:lnTo>
                    <a:lnTo>
                      <a:pt x="300" y="342"/>
                    </a:lnTo>
                    <a:lnTo>
                      <a:pt x="296" y="338"/>
                    </a:lnTo>
                    <a:lnTo>
                      <a:pt x="292" y="336"/>
                    </a:lnTo>
                    <a:lnTo>
                      <a:pt x="288" y="336"/>
                    </a:lnTo>
                    <a:lnTo>
                      <a:pt x="286" y="338"/>
                    </a:lnTo>
                    <a:lnTo>
                      <a:pt x="284" y="338"/>
                    </a:lnTo>
                    <a:lnTo>
                      <a:pt x="282" y="340"/>
                    </a:lnTo>
                    <a:lnTo>
                      <a:pt x="278" y="340"/>
                    </a:lnTo>
                    <a:lnTo>
                      <a:pt x="272" y="340"/>
                    </a:lnTo>
                    <a:lnTo>
                      <a:pt x="266" y="336"/>
                    </a:lnTo>
                    <a:lnTo>
                      <a:pt x="262" y="334"/>
                    </a:lnTo>
                    <a:lnTo>
                      <a:pt x="254" y="328"/>
                    </a:lnTo>
                    <a:lnTo>
                      <a:pt x="246" y="316"/>
                    </a:lnTo>
                    <a:lnTo>
                      <a:pt x="242" y="300"/>
                    </a:lnTo>
                    <a:lnTo>
                      <a:pt x="240" y="298"/>
                    </a:lnTo>
                    <a:lnTo>
                      <a:pt x="238" y="298"/>
                    </a:lnTo>
                    <a:lnTo>
                      <a:pt x="234" y="296"/>
                    </a:lnTo>
                    <a:lnTo>
                      <a:pt x="228" y="296"/>
                    </a:lnTo>
                    <a:lnTo>
                      <a:pt x="224" y="296"/>
                    </a:lnTo>
                    <a:lnTo>
                      <a:pt x="218" y="296"/>
                    </a:lnTo>
                    <a:lnTo>
                      <a:pt x="214" y="300"/>
                    </a:lnTo>
                    <a:lnTo>
                      <a:pt x="210" y="302"/>
                    </a:lnTo>
                    <a:lnTo>
                      <a:pt x="198" y="306"/>
                    </a:lnTo>
                    <a:lnTo>
                      <a:pt x="180" y="306"/>
                    </a:lnTo>
                    <a:lnTo>
                      <a:pt x="176" y="306"/>
                    </a:lnTo>
                    <a:lnTo>
                      <a:pt x="166" y="304"/>
                    </a:lnTo>
                    <a:lnTo>
                      <a:pt x="152" y="300"/>
                    </a:lnTo>
                    <a:lnTo>
                      <a:pt x="140" y="296"/>
                    </a:lnTo>
                    <a:lnTo>
                      <a:pt x="130" y="290"/>
                    </a:lnTo>
                    <a:lnTo>
                      <a:pt x="128" y="288"/>
                    </a:lnTo>
                    <a:lnTo>
                      <a:pt x="124" y="286"/>
                    </a:lnTo>
                    <a:lnTo>
                      <a:pt x="112" y="288"/>
                    </a:lnTo>
                    <a:lnTo>
                      <a:pt x="98" y="296"/>
                    </a:lnTo>
                    <a:lnTo>
                      <a:pt x="96" y="294"/>
                    </a:lnTo>
                    <a:lnTo>
                      <a:pt x="96" y="292"/>
                    </a:lnTo>
                    <a:lnTo>
                      <a:pt x="94" y="288"/>
                    </a:lnTo>
                    <a:lnTo>
                      <a:pt x="90" y="282"/>
                    </a:lnTo>
                    <a:lnTo>
                      <a:pt x="88" y="276"/>
                    </a:lnTo>
                    <a:lnTo>
                      <a:pt x="84" y="272"/>
                    </a:lnTo>
                    <a:lnTo>
                      <a:pt x="80" y="268"/>
                    </a:lnTo>
                    <a:lnTo>
                      <a:pt x="74" y="266"/>
                    </a:lnTo>
                    <a:lnTo>
                      <a:pt x="70" y="264"/>
                    </a:lnTo>
                    <a:lnTo>
                      <a:pt x="66" y="262"/>
                    </a:lnTo>
                    <a:lnTo>
                      <a:pt x="60" y="258"/>
                    </a:lnTo>
                    <a:lnTo>
                      <a:pt x="52" y="252"/>
                    </a:lnTo>
                    <a:lnTo>
                      <a:pt x="46" y="242"/>
                    </a:lnTo>
                    <a:lnTo>
                      <a:pt x="42" y="240"/>
                    </a:lnTo>
                    <a:lnTo>
                      <a:pt x="36" y="230"/>
                    </a:lnTo>
                    <a:lnTo>
                      <a:pt x="26" y="216"/>
                    </a:lnTo>
                    <a:lnTo>
                      <a:pt x="16" y="200"/>
                    </a:lnTo>
                    <a:lnTo>
                      <a:pt x="8" y="180"/>
                    </a:lnTo>
                    <a:lnTo>
                      <a:pt x="2" y="156"/>
                    </a:lnTo>
                    <a:lnTo>
                      <a:pt x="2" y="152"/>
                    </a:lnTo>
                    <a:lnTo>
                      <a:pt x="0" y="140"/>
                    </a:lnTo>
                    <a:lnTo>
                      <a:pt x="0" y="124"/>
                    </a:lnTo>
                    <a:lnTo>
                      <a:pt x="0" y="110"/>
                    </a:lnTo>
                    <a:lnTo>
                      <a:pt x="4" y="104"/>
                    </a:lnTo>
                    <a:lnTo>
                      <a:pt x="6" y="102"/>
                    </a:lnTo>
                    <a:lnTo>
                      <a:pt x="8" y="100"/>
                    </a:lnTo>
                    <a:lnTo>
                      <a:pt x="10" y="96"/>
                    </a:lnTo>
                    <a:lnTo>
                      <a:pt x="10" y="92"/>
                    </a:lnTo>
                    <a:lnTo>
                      <a:pt x="10" y="86"/>
                    </a:lnTo>
                    <a:lnTo>
                      <a:pt x="8" y="80"/>
                    </a:lnTo>
                    <a:lnTo>
                      <a:pt x="8" y="76"/>
                    </a:lnTo>
                    <a:lnTo>
                      <a:pt x="6" y="62"/>
                    </a:lnTo>
                    <a:lnTo>
                      <a:pt x="6" y="46"/>
                    </a:lnTo>
                    <a:lnTo>
                      <a:pt x="4" y="30"/>
                    </a:lnTo>
                    <a:lnTo>
                      <a:pt x="4" y="20"/>
                    </a:lnTo>
                    <a:lnTo>
                      <a:pt x="6" y="20"/>
                    </a:lnTo>
                    <a:lnTo>
                      <a:pt x="8" y="20"/>
                    </a:lnTo>
                    <a:lnTo>
                      <a:pt x="10" y="22"/>
                    </a:lnTo>
                    <a:lnTo>
                      <a:pt x="14" y="22"/>
                    </a:lnTo>
                    <a:lnTo>
                      <a:pt x="16" y="20"/>
                    </a:lnTo>
                    <a:lnTo>
                      <a:pt x="18" y="18"/>
                    </a:lnTo>
                    <a:lnTo>
                      <a:pt x="18" y="14"/>
                    </a:lnTo>
                    <a:lnTo>
                      <a:pt x="18" y="0"/>
                    </a:lnTo>
                    <a:lnTo>
                      <a:pt x="380" y="0"/>
                    </a:lnTo>
                    <a:lnTo>
                      <a:pt x="392" y="10"/>
                    </a:lnTo>
                    <a:lnTo>
                      <a:pt x="416" y="12"/>
                    </a:lnTo>
                    <a:lnTo>
                      <a:pt x="418" y="16"/>
                    </a:lnTo>
                    <a:lnTo>
                      <a:pt x="422" y="18"/>
                    </a:lnTo>
                    <a:lnTo>
                      <a:pt x="426" y="20"/>
                    </a:lnTo>
                    <a:lnTo>
                      <a:pt x="430" y="20"/>
                    </a:lnTo>
                    <a:lnTo>
                      <a:pt x="432" y="20"/>
                    </a:lnTo>
                    <a:lnTo>
                      <a:pt x="434" y="20"/>
                    </a:lnTo>
                    <a:lnTo>
                      <a:pt x="432" y="22"/>
                    </a:lnTo>
                    <a:lnTo>
                      <a:pt x="432" y="24"/>
                    </a:lnTo>
                    <a:lnTo>
                      <a:pt x="428" y="28"/>
                    </a:lnTo>
                    <a:lnTo>
                      <a:pt x="424" y="32"/>
                    </a:lnTo>
                    <a:lnTo>
                      <a:pt x="422" y="34"/>
                    </a:lnTo>
                    <a:lnTo>
                      <a:pt x="420" y="36"/>
                    </a:lnTo>
                    <a:lnTo>
                      <a:pt x="416" y="38"/>
                    </a:lnTo>
                    <a:lnTo>
                      <a:pt x="416" y="40"/>
                    </a:lnTo>
                    <a:lnTo>
                      <a:pt x="416" y="42"/>
                    </a:lnTo>
                    <a:lnTo>
                      <a:pt x="418" y="42"/>
                    </a:lnTo>
                    <a:lnTo>
                      <a:pt x="422" y="44"/>
                    </a:lnTo>
                    <a:lnTo>
                      <a:pt x="428" y="44"/>
                    </a:lnTo>
                    <a:lnTo>
                      <a:pt x="432" y="44"/>
                    </a:lnTo>
                    <a:lnTo>
                      <a:pt x="442" y="44"/>
                    </a:lnTo>
                    <a:lnTo>
                      <a:pt x="454" y="42"/>
                    </a:lnTo>
                    <a:lnTo>
                      <a:pt x="464" y="38"/>
                    </a:lnTo>
                    <a:lnTo>
                      <a:pt x="466" y="40"/>
                    </a:lnTo>
                    <a:lnTo>
                      <a:pt x="468" y="40"/>
                    </a:lnTo>
                    <a:lnTo>
                      <a:pt x="470" y="42"/>
                    </a:lnTo>
                    <a:lnTo>
                      <a:pt x="476" y="42"/>
                    </a:lnTo>
                    <a:lnTo>
                      <a:pt x="484" y="42"/>
                    </a:lnTo>
                    <a:lnTo>
                      <a:pt x="486" y="42"/>
                    </a:lnTo>
                    <a:lnTo>
                      <a:pt x="490" y="40"/>
                    </a:lnTo>
                    <a:lnTo>
                      <a:pt x="492" y="40"/>
                    </a:lnTo>
                    <a:lnTo>
                      <a:pt x="496" y="40"/>
                    </a:lnTo>
                    <a:lnTo>
                      <a:pt x="500" y="42"/>
                    </a:lnTo>
                    <a:lnTo>
                      <a:pt x="502" y="44"/>
                    </a:lnTo>
                    <a:lnTo>
                      <a:pt x="502" y="46"/>
                    </a:lnTo>
                    <a:lnTo>
                      <a:pt x="502" y="48"/>
                    </a:lnTo>
                    <a:lnTo>
                      <a:pt x="502" y="50"/>
                    </a:lnTo>
                    <a:lnTo>
                      <a:pt x="502" y="52"/>
                    </a:lnTo>
                    <a:lnTo>
                      <a:pt x="498" y="56"/>
                    </a:lnTo>
                    <a:lnTo>
                      <a:pt x="496" y="58"/>
                    </a:lnTo>
                    <a:lnTo>
                      <a:pt x="490" y="60"/>
                    </a:lnTo>
                    <a:lnTo>
                      <a:pt x="490" y="58"/>
                    </a:lnTo>
                    <a:lnTo>
                      <a:pt x="488" y="58"/>
                    </a:lnTo>
                    <a:lnTo>
                      <a:pt x="484" y="58"/>
                    </a:lnTo>
                    <a:lnTo>
                      <a:pt x="482" y="58"/>
                    </a:lnTo>
                    <a:lnTo>
                      <a:pt x="478" y="58"/>
                    </a:lnTo>
                    <a:lnTo>
                      <a:pt x="476" y="62"/>
                    </a:lnTo>
                    <a:lnTo>
                      <a:pt x="472" y="66"/>
                    </a:lnTo>
                    <a:lnTo>
                      <a:pt x="470" y="72"/>
                    </a:lnTo>
                    <a:lnTo>
                      <a:pt x="472" y="72"/>
                    </a:lnTo>
                    <a:lnTo>
                      <a:pt x="474" y="74"/>
                    </a:lnTo>
                    <a:lnTo>
                      <a:pt x="476" y="76"/>
                    </a:lnTo>
                    <a:lnTo>
                      <a:pt x="476" y="80"/>
                    </a:lnTo>
                    <a:lnTo>
                      <a:pt x="476" y="84"/>
                    </a:lnTo>
                    <a:lnTo>
                      <a:pt x="474" y="90"/>
                    </a:lnTo>
                    <a:lnTo>
                      <a:pt x="472" y="92"/>
                    </a:lnTo>
                    <a:lnTo>
                      <a:pt x="470" y="102"/>
                    </a:lnTo>
                    <a:lnTo>
                      <a:pt x="468" y="114"/>
                    </a:lnTo>
                    <a:lnTo>
                      <a:pt x="468" y="126"/>
                    </a:lnTo>
                    <a:lnTo>
                      <a:pt x="472" y="134"/>
                    </a:lnTo>
                    <a:lnTo>
                      <a:pt x="474" y="134"/>
                    </a:lnTo>
                    <a:lnTo>
                      <a:pt x="478" y="132"/>
                    </a:lnTo>
                    <a:lnTo>
                      <a:pt x="480" y="130"/>
                    </a:lnTo>
                    <a:lnTo>
                      <a:pt x="484" y="126"/>
                    </a:lnTo>
                    <a:lnTo>
                      <a:pt x="486" y="122"/>
                    </a:lnTo>
                    <a:lnTo>
                      <a:pt x="488" y="116"/>
                    </a:lnTo>
                    <a:lnTo>
                      <a:pt x="490" y="108"/>
                    </a:lnTo>
                    <a:lnTo>
                      <a:pt x="494" y="82"/>
                    </a:lnTo>
                    <a:lnTo>
                      <a:pt x="500" y="78"/>
                    </a:lnTo>
                    <a:lnTo>
                      <a:pt x="500" y="74"/>
                    </a:lnTo>
                    <a:lnTo>
                      <a:pt x="500" y="72"/>
                    </a:lnTo>
                    <a:lnTo>
                      <a:pt x="502" y="68"/>
                    </a:lnTo>
                    <a:lnTo>
                      <a:pt x="504" y="64"/>
                    </a:lnTo>
                    <a:lnTo>
                      <a:pt x="506" y="62"/>
                    </a:lnTo>
                    <a:lnTo>
                      <a:pt x="508" y="62"/>
                    </a:lnTo>
                    <a:lnTo>
                      <a:pt x="510" y="62"/>
                    </a:lnTo>
                    <a:lnTo>
                      <a:pt x="514" y="62"/>
                    </a:lnTo>
                    <a:lnTo>
                      <a:pt x="516" y="64"/>
                    </a:lnTo>
                    <a:lnTo>
                      <a:pt x="520" y="64"/>
                    </a:lnTo>
                    <a:lnTo>
                      <a:pt x="522" y="68"/>
                    </a:lnTo>
                    <a:lnTo>
                      <a:pt x="524" y="72"/>
                    </a:lnTo>
                    <a:lnTo>
                      <a:pt x="524" y="76"/>
                    </a:lnTo>
                    <a:lnTo>
                      <a:pt x="520" y="86"/>
                    </a:lnTo>
                    <a:lnTo>
                      <a:pt x="520" y="88"/>
                    </a:lnTo>
                    <a:lnTo>
                      <a:pt x="518" y="90"/>
                    </a:lnTo>
                    <a:lnTo>
                      <a:pt x="518" y="92"/>
                    </a:lnTo>
                    <a:lnTo>
                      <a:pt x="520" y="92"/>
                    </a:lnTo>
                    <a:lnTo>
                      <a:pt x="524" y="92"/>
                    </a:lnTo>
                    <a:lnTo>
                      <a:pt x="526" y="90"/>
                    </a:lnTo>
                    <a:lnTo>
                      <a:pt x="528" y="88"/>
                    </a:lnTo>
                    <a:lnTo>
                      <a:pt x="528" y="90"/>
                    </a:lnTo>
                    <a:lnTo>
                      <a:pt x="530" y="92"/>
                    </a:lnTo>
                    <a:lnTo>
                      <a:pt x="534" y="96"/>
                    </a:lnTo>
                    <a:lnTo>
                      <a:pt x="536" y="100"/>
                    </a:lnTo>
                    <a:lnTo>
                      <a:pt x="536" y="104"/>
                    </a:lnTo>
                    <a:lnTo>
                      <a:pt x="536" y="108"/>
                    </a:lnTo>
                    <a:lnTo>
                      <a:pt x="536" y="114"/>
                    </a:lnTo>
                    <a:lnTo>
                      <a:pt x="536" y="118"/>
                    </a:lnTo>
                    <a:lnTo>
                      <a:pt x="536" y="120"/>
                    </a:lnTo>
                    <a:lnTo>
                      <a:pt x="534" y="122"/>
                    </a:lnTo>
                    <a:lnTo>
                      <a:pt x="534" y="124"/>
                    </a:lnTo>
                    <a:lnTo>
                      <a:pt x="534" y="126"/>
                    </a:lnTo>
                    <a:lnTo>
                      <a:pt x="536" y="126"/>
                    </a:lnTo>
                    <a:lnTo>
                      <a:pt x="536" y="128"/>
                    </a:lnTo>
                    <a:lnTo>
                      <a:pt x="540" y="128"/>
                    </a:lnTo>
                    <a:lnTo>
                      <a:pt x="546" y="128"/>
                    </a:lnTo>
                    <a:lnTo>
                      <a:pt x="554" y="128"/>
                    </a:lnTo>
                    <a:lnTo>
                      <a:pt x="560" y="128"/>
                    </a:lnTo>
                    <a:lnTo>
                      <a:pt x="568" y="126"/>
                    </a:lnTo>
                    <a:lnTo>
                      <a:pt x="572" y="124"/>
                    </a:lnTo>
                    <a:lnTo>
                      <a:pt x="576" y="122"/>
                    </a:lnTo>
                    <a:lnTo>
                      <a:pt x="582" y="118"/>
                    </a:lnTo>
                    <a:lnTo>
                      <a:pt x="586" y="114"/>
                    </a:lnTo>
                    <a:lnTo>
                      <a:pt x="590" y="110"/>
                    </a:lnTo>
                    <a:lnTo>
                      <a:pt x="592" y="106"/>
                    </a:lnTo>
                    <a:lnTo>
                      <a:pt x="594" y="104"/>
                    </a:lnTo>
                    <a:lnTo>
                      <a:pt x="592" y="102"/>
                    </a:lnTo>
                    <a:lnTo>
                      <a:pt x="592" y="98"/>
                    </a:lnTo>
                    <a:lnTo>
                      <a:pt x="594" y="96"/>
                    </a:lnTo>
                    <a:lnTo>
                      <a:pt x="596" y="94"/>
                    </a:lnTo>
                    <a:lnTo>
                      <a:pt x="600" y="92"/>
                    </a:lnTo>
                    <a:lnTo>
                      <a:pt x="606" y="90"/>
                    </a:lnTo>
                    <a:lnTo>
                      <a:pt x="614" y="90"/>
                    </a:lnTo>
                    <a:lnTo>
                      <a:pt x="620" y="90"/>
                    </a:lnTo>
                    <a:lnTo>
                      <a:pt x="626" y="88"/>
                    </a:lnTo>
                    <a:lnTo>
                      <a:pt x="630" y="86"/>
                    </a:lnTo>
                    <a:lnTo>
                      <a:pt x="634" y="82"/>
                    </a:lnTo>
                    <a:lnTo>
                      <a:pt x="638" y="78"/>
                    </a:lnTo>
                    <a:lnTo>
                      <a:pt x="640" y="76"/>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209" name="Freeform 375"/>
              <p:cNvSpPr>
                <a:spLocks/>
              </p:cNvSpPr>
              <p:nvPr/>
            </p:nvSpPr>
            <p:spPr bwMode="gray">
              <a:xfrm>
                <a:off x="5256" y="2064"/>
                <a:ext cx="269" cy="176"/>
              </a:xfrm>
              <a:custGeom>
                <a:avLst/>
                <a:gdLst>
                  <a:gd name="T0" fmla="*/ 0 w 136"/>
                  <a:gd name="T1" fmla="*/ 32 h 98"/>
                  <a:gd name="T2" fmla="*/ 22 w 136"/>
                  <a:gd name="T3" fmla="*/ 48 h 98"/>
                  <a:gd name="T4" fmla="*/ 6 w 136"/>
                  <a:gd name="T5" fmla="*/ 54 h 98"/>
                  <a:gd name="T6" fmla="*/ 2 w 136"/>
                  <a:gd name="T7" fmla="*/ 54 h 98"/>
                  <a:gd name="T8" fmla="*/ 0 w 136"/>
                  <a:gd name="T9" fmla="*/ 58 h 98"/>
                  <a:gd name="T10" fmla="*/ 2 w 136"/>
                  <a:gd name="T11" fmla="*/ 64 h 98"/>
                  <a:gd name="T12" fmla="*/ 20 w 136"/>
                  <a:gd name="T13" fmla="*/ 68 h 98"/>
                  <a:gd name="T14" fmla="*/ 56 w 136"/>
                  <a:gd name="T15" fmla="*/ 98 h 98"/>
                  <a:gd name="T16" fmla="*/ 60 w 136"/>
                  <a:gd name="T17" fmla="*/ 96 h 98"/>
                  <a:gd name="T18" fmla="*/ 70 w 136"/>
                  <a:gd name="T19" fmla="*/ 92 h 98"/>
                  <a:gd name="T20" fmla="*/ 76 w 136"/>
                  <a:gd name="T21" fmla="*/ 88 h 98"/>
                  <a:gd name="T22" fmla="*/ 86 w 136"/>
                  <a:gd name="T23" fmla="*/ 86 h 98"/>
                  <a:gd name="T24" fmla="*/ 94 w 136"/>
                  <a:gd name="T25" fmla="*/ 88 h 98"/>
                  <a:gd name="T26" fmla="*/ 100 w 136"/>
                  <a:gd name="T27" fmla="*/ 86 h 98"/>
                  <a:gd name="T28" fmla="*/ 122 w 136"/>
                  <a:gd name="T29" fmla="*/ 72 h 98"/>
                  <a:gd name="T30" fmla="*/ 136 w 136"/>
                  <a:gd name="T31" fmla="*/ 44 h 98"/>
                  <a:gd name="T32" fmla="*/ 134 w 136"/>
                  <a:gd name="T33" fmla="*/ 40 h 98"/>
                  <a:gd name="T34" fmla="*/ 130 w 136"/>
                  <a:gd name="T35" fmla="*/ 32 h 98"/>
                  <a:gd name="T36" fmla="*/ 124 w 136"/>
                  <a:gd name="T37" fmla="*/ 24 h 98"/>
                  <a:gd name="T38" fmla="*/ 118 w 136"/>
                  <a:gd name="T39" fmla="*/ 22 h 98"/>
                  <a:gd name="T40" fmla="*/ 118 w 136"/>
                  <a:gd name="T41" fmla="*/ 20 h 98"/>
                  <a:gd name="T42" fmla="*/ 118 w 136"/>
                  <a:gd name="T43" fmla="*/ 16 h 98"/>
                  <a:gd name="T44" fmla="*/ 114 w 136"/>
                  <a:gd name="T45" fmla="*/ 10 h 98"/>
                  <a:gd name="T46" fmla="*/ 106 w 136"/>
                  <a:gd name="T47" fmla="*/ 8 h 98"/>
                  <a:gd name="T48" fmla="*/ 102 w 136"/>
                  <a:gd name="T49" fmla="*/ 10 h 98"/>
                  <a:gd name="T50" fmla="*/ 94 w 136"/>
                  <a:gd name="T51" fmla="*/ 14 h 98"/>
                  <a:gd name="T52" fmla="*/ 86 w 136"/>
                  <a:gd name="T53" fmla="*/ 18 h 98"/>
                  <a:gd name="T54" fmla="*/ 82 w 136"/>
                  <a:gd name="T55" fmla="*/ 22 h 98"/>
                  <a:gd name="T56" fmla="*/ 76 w 136"/>
                  <a:gd name="T57" fmla="*/ 20 h 98"/>
                  <a:gd name="T58" fmla="*/ 70 w 136"/>
                  <a:gd name="T59" fmla="*/ 16 h 98"/>
                  <a:gd name="T60" fmla="*/ 68 w 136"/>
                  <a:gd name="T61" fmla="*/ 12 h 98"/>
                  <a:gd name="T62" fmla="*/ 60 w 136"/>
                  <a:gd name="T63" fmla="*/ 6 h 98"/>
                  <a:gd name="T64" fmla="*/ 50 w 136"/>
                  <a:gd name="T65" fmla="*/ 8 h 98"/>
                  <a:gd name="T66" fmla="*/ 44 w 136"/>
                  <a:gd name="T67" fmla="*/ 16 h 98"/>
                  <a:gd name="T68" fmla="*/ 44 w 136"/>
                  <a:gd name="T69" fmla="*/ 24 h 98"/>
                  <a:gd name="T70" fmla="*/ 44 w 136"/>
                  <a:gd name="T71" fmla="*/ 28 h 98"/>
                  <a:gd name="T72" fmla="*/ 40 w 136"/>
                  <a:gd name="T73" fmla="*/ 28 h 98"/>
                  <a:gd name="T74" fmla="*/ 34 w 136"/>
                  <a:gd name="T75" fmla="*/ 22 h 98"/>
                  <a:gd name="T76" fmla="*/ 32 w 136"/>
                  <a:gd name="T77" fmla="*/ 16 h 98"/>
                  <a:gd name="T78" fmla="*/ 26 w 136"/>
                  <a:gd name="T79" fmla="*/ 8 h 98"/>
                  <a:gd name="T80" fmla="*/ 18 w 136"/>
                  <a:gd name="T81" fmla="*/ 0 h 98"/>
                  <a:gd name="T82" fmla="*/ 14 w 136"/>
                  <a:gd name="T83" fmla="*/ 0 h 98"/>
                  <a:gd name="T84" fmla="*/ 12 w 136"/>
                  <a:gd name="T85" fmla="*/ 4 h 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98"/>
                  <a:gd name="T131" fmla="*/ 136 w 136"/>
                  <a:gd name="T132" fmla="*/ 98 h 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98">
                    <a:moveTo>
                      <a:pt x="12" y="4"/>
                    </a:moveTo>
                    <a:lnTo>
                      <a:pt x="0" y="32"/>
                    </a:lnTo>
                    <a:lnTo>
                      <a:pt x="16" y="36"/>
                    </a:lnTo>
                    <a:lnTo>
                      <a:pt x="22" y="48"/>
                    </a:lnTo>
                    <a:lnTo>
                      <a:pt x="6" y="54"/>
                    </a:lnTo>
                    <a:lnTo>
                      <a:pt x="4" y="54"/>
                    </a:lnTo>
                    <a:lnTo>
                      <a:pt x="2" y="54"/>
                    </a:lnTo>
                    <a:lnTo>
                      <a:pt x="2" y="56"/>
                    </a:lnTo>
                    <a:lnTo>
                      <a:pt x="0" y="58"/>
                    </a:lnTo>
                    <a:lnTo>
                      <a:pt x="0" y="60"/>
                    </a:lnTo>
                    <a:lnTo>
                      <a:pt x="2" y="64"/>
                    </a:lnTo>
                    <a:lnTo>
                      <a:pt x="6" y="68"/>
                    </a:lnTo>
                    <a:lnTo>
                      <a:pt x="20" y="68"/>
                    </a:lnTo>
                    <a:lnTo>
                      <a:pt x="38" y="86"/>
                    </a:lnTo>
                    <a:lnTo>
                      <a:pt x="56" y="98"/>
                    </a:lnTo>
                    <a:lnTo>
                      <a:pt x="58" y="98"/>
                    </a:lnTo>
                    <a:lnTo>
                      <a:pt x="60" y="96"/>
                    </a:lnTo>
                    <a:lnTo>
                      <a:pt x="66" y="94"/>
                    </a:lnTo>
                    <a:lnTo>
                      <a:pt x="70" y="92"/>
                    </a:lnTo>
                    <a:lnTo>
                      <a:pt x="74" y="90"/>
                    </a:lnTo>
                    <a:lnTo>
                      <a:pt x="76" y="88"/>
                    </a:lnTo>
                    <a:lnTo>
                      <a:pt x="82" y="86"/>
                    </a:lnTo>
                    <a:lnTo>
                      <a:pt x="86" y="86"/>
                    </a:lnTo>
                    <a:lnTo>
                      <a:pt x="90" y="86"/>
                    </a:lnTo>
                    <a:lnTo>
                      <a:pt x="94" y="88"/>
                    </a:lnTo>
                    <a:lnTo>
                      <a:pt x="96" y="88"/>
                    </a:lnTo>
                    <a:lnTo>
                      <a:pt x="100" y="86"/>
                    </a:lnTo>
                    <a:lnTo>
                      <a:pt x="110" y="80"/>
                    </a:lnTo>
                    <a:lnTo>
                      <a:pt x="122" y="72"/>
                    </a:lnTo>
                    <a:lnTo>
                      <a:pt x="132" y="58"/>
                    </a:lnTo>
                    <a:lnTo>
                      <a:pt x="136" y="44"/>
                    </a:lnTo>
                    <a:lnTo>
                      <a:pt x="136" y="42"/>
                    </a:lnTo>
                    <a:lnTo>
                      <a:pt x="134" y="40"/>
                    </a:lnTo>
                    <a:lnTo>
                      <a:pt x="132" y="36"/>
                    </a:lnTo>
                    <a:lnTo>
                      <a:pt x="130" y="32"/>
                    </a:lnTo>
                    <a:lnTo>
                      <a:pt x="126" y="28"/>
                    </a:lnTo>
                    <a:lnTo>
                      <a:pt x="124" y="24"/>
                    </a:lnTo>
                    <a:lnTo>
                      <a:pt x="120" y="22"/>
                    </a:lnTo>
                    <a:lnTo>
                      <a:pt x="118" y="22"/>
                    </a:lnTo>
                    <a:lnTo>
                      <a:pt x="118" y="20"/>
                    </a:lnTo>
                    <a:lnTo>
                      <a:pt x="118" y="18"/>
                    </a:lnTo>
                    <a:lnTo>
                      <a:pt x="118" y="16"/>
                    </a:lnTo>
                    <a:lnTo>
                      <a:pt x="118" y="12"/>
                    </a:lnTo>
                    <a:lnTo>
                      <a:pt x="114" y="10"/>
                    </a:lnTo>
                    <a:lnTo>
                      <a:pt x="112" y="10"/>
                    </a:lnTo>
                    <a:lnTo>
                      <a:pt x="106" y="8"/>
                    </a:lnTo>
                    <a:lnTo>
                      <a:pt x="104" y="10"/>
                    </a:lnTo>
                    <a:lnTo>
                      <a:pt x="102" y="10"/>
                    </a:lnTo>
                    <a:lnTo>
                      <a:pt x="98" y="12"/>
                    </a:lnTo>
                    <a:lnTo>
                      <a:pt x="94" y="14"/>
                    </a:lnTo>
                    <a:lnTo>
                      <a:pt x="90" y="16"/>
                    </a:lnTo>
                    <a:lnTo>
                      <a:pt x="86" y="18"/>
                    </a:lnTo>
                    <a:lnTo>
                      <a:pt x="84" y="20"/>
                    </a:lnTo>
                    <a:lnTo>
                      <a:pt x="82" y="22"/>
                    </a:lnTo>
                    <a:lnTo>
                      <a:pt x="78" y="22"/>
                    </a:lnTo>
                    <a:lnTo>
                      <a:pt x="76" y="20"/>
                    </a:lnTo>
                    <a:lnTo>
                      <a:pt x="72" y="18"/>
                    </a:lnTo>
                    <a:lnTo>
                      <a:pt x="70" y="16"/>
                    </a:lnTo>
                    <a:lnTo>
                      <a:pt x="70" y="14"/>
                    </a:lnTo>
                    <a:lnTo>
                      <a:pt x="68" y="12"/>
                    </a:lnTo>
                    <a:lnTo>
                      <a:pt x="64" y="8"/>
                    </a:lnTo>
                    <a:lnTo>
                      <a:pt x="60" y="6"/>
                    </a:lnTo>
                    <a:lnTo>
                      <a:pt x="56" y="6"/>
                    </a:lnTo>
                    <a:lnTo>
                      <a:pt x="50" y="8"/>
                    </a:lnTo>
                    <a:lnTo>
                      <a:pt x="46" y="12"/>
                    </a:lnTo>
                    <a:lnTo>
                      <a:pt x="44" y="16"/>
                    </a:lnTo>
                    <a:lnTo>
                      <a:pt x="44" y="20"/>
                    </a:lnTo>
                    <a:lnTo>
                      <a:pt x="44" y="24"/>
                    </a:lnTo>
                    <a:lnTo>
                      <a:pt x="44" y="26"/>
                    </a:lnTo>
                    <a:lnTo>
                      <a:pt x="44" y="28"/>
                    </a:lnTo>
                    <a:lnTo>
                      <a:pt x="42" y="28"/>
                    </a:lnTo>
                    <a:lnTo>
                      <a:pt x="40" y="28"/>
                    </a:lnTo>
                    <a:lnTo>
                      <a:pt x="38" y="24"/>
                    </a:lnTo>
                    <a:lnTo>
                      <a:pt x="34" y="22"/>
                    </a:lnTo>
                    <a:lnTo>
                      <a:pt x="34" y="18"/>
                    </a:lnTo>
                    <a:lnTo>
                      <a:pt x="32" y="16"/>
                    </a:lnTo>
                    <a:lnTo>
                      <a:pt x="28" y="12"/>
                    </a:lnTo>
                    <a:lnTo>
                      <a:pt x="26" y="8"/>
                    </a:lnTo>
                    <a:lnTo>
                      <a:pt x="22" y="4"/>
                    </a:lnTo>
                    <a:lnTo>
                      <a:pt x="18" y="0"/>
                    </a:lnTo>
                    <a:lnTo>
                      <a:pt x="16" y="0"/>
                    </a:lnTo>
                    <a:lnTo>
                      <a:pt x="14" y="0"/>
                    </a:lnTo>
                    <a:lnTo>
                      <a:pt x="12" y="4"/>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210" name="Freeform 337"/>
              <p:cNvSpPr>
                <a:spLocks/>
              </p:cNvSpPr>
              <p:nvPr/>
            </p:nvSpPr>
            <p:spPr bwMode="gray">
              <a:xfrm>
                <a:off x="3930" y="3728"/>
                <a:ext cx="28" cy="72"/>
              </a:xfrm>
              <a:custGeom>
                <a:avLst/>
                <a:gdLst>
                  <a:gd name="T0" fmla="*/ 14 w 14"/>
                  <a:gd name="T1" fmla="*/ 0 h 40"/>
                  <a:gd name="T2" fmla="*/ 14 w 14"/>
                  <a:gd name="T3" fmla="*/ 0 h 40"/>
                  <a:gd name="T4" fmla="*/ 12 w 14"/>
                  <a:gd name="T5" fmla="*/ 0 h 40"/>
                  <a:gd name="T6" fmla="*/ 10 w 14"/>
                  <a:gd name="T7" fmla="*/ 0 h 40"/>
                  <a:gd name="T8" fmla="*/ 10 w 14"/>
                  <a:gd name="T9" fmla="*/ 2 h 40"/>
                  <a:gd name="T10" fmla="*/ 8 w 14"/>
                  <a:gd name="T11" fmla="*/ 2 h 40"/>
                  <a:gd name="T12" fmla="*/ 6 w 14"/>
                  <a:gd name="T13" fmla="*/ 4 h 40"/>
                  <a:gd name="T14" fmla="*/ 6 w 14"/>
                  <a:gd name="T15" fmla="*/ 4 h 40"/>
                  <a:gd name="T16" fmla="*/ 4 w 14"/>
                  <a:gd name="T17" fmla="*/ 6 h 40"/>
                  <a:gd name="T18" fmla="*/ 2 w 14"/>
                  <a:gd name="T19" fmla="*/ 4 h 40"/>
                  <a:gd name="T20" fmla="*/ 0 w 14"/>
                  <a:gd name="T21" fmla="*/ 4 h 40"/>
                  <a:gd name="T22" fmla="*/ 0 w 14"/>
                  <a:gd name="T23" fmla="*/ 6 h 40"/>
                  <a:gd name="T24" fmla="*/ 0 w 14"/>
                  <a:gd name="T25" fmla="*/ 8 h 40"/>
                  <a:gd name="T26" fmla="*/ 0 w 14"/>
                  <a:gd name="T27" fmla="*/ 8 h 40"/>
                  <a:gd name="T28" fmla="*/ 0 w 14"/>
                  <a:gd name="T29" fmla="*/ 40 h 40"/>
                  <a:gd name="T30" fmla="*/ 8 w 14"/>
                  <a:gd name="T31" fmla="*/ 40 h 40"/>
                  <a:gd name="T32" fmla="*/ 8 w 14"/>
                  <a:gd name="T33" fmla="*/ 40 h 40"/>
                  <a:gd name="T34" fmla="*/ 8 w 14"/>
                  <a:gd name="T35" fmla="*/ 38 h 40"/>
                  <a:gd name="T36" fmla="*/ 10 w 14"/>
                  <a:gd name="T37" fmla="*/ 36 h 40"/>
                  <a:gd name="T38" fmla="*/ 12 w 14"/>
                  <a:gd name="T39" fmla="*/ 34 h 40"/>
                  <a:gd name="T40" fmla="*/ 12 w 14"/>
                  <a:gd name="T41" fmla="*/ 32 h 40"/>
                  <a:gd name="T42" fmla="*/ 12 w 14"/>
                  <a:gd name="T43" fmla="*/ 30 h 40"/>
                  <a:gd name="T44" fmla="*/ 12 w 14"/>
                  <a:gd name="T45" fmla="*/ 28 h 40"/>
                  <a:gd name="T46" fmla="*/ 10 w 14"/>
                  <a:gd name="T47" fmla="*/ 24 h 40"/>
                  <a:gd name="T48" fmla="*/ 10 w 14"/>
                  <a:gd name="T49" fmla="*/ 18 h 40"/>
                  <a:gd name="T50" fmla="*/ 10 w 14"/>
                  <a:gd name="T51" fmla="*/ 14 h 40"/>
                  <a:gd name="T52" fmla="*/ 10 w 14"/>
                  <a:gd name="T53" fmla="*/ 12 h 40"/>
                  <a:gd name="T54" fmla="*/ 12 w 14"/>
                  <a:gd name="T55" fmla="*/ 10 h 40"/>
                  <a:gd name="T56" fmla="*/ 12 w 14"/>
                  <a:gd name="T57" fmla="*/ 8 h 40"/>
                  <a:gd name="T58" fmla="*/ 14 w 14"/>
                  <a:gd name="T59" fmla="*/ 4 h 40"/>
                  <a:gd name="T60" fmla="*/ 14 w 14"/>
                  <a:gd name="T61" fmla="*/ 0 h 40"/>
                  <a:gd name="T62" fmla="*/ 14 w 14"/>
                  <a:gd name="T63" fmla="*/ 0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
                  <a:gd name="T97" fmla="*/ 0 h 40"/>
                  <a:gd name="T98" fmla="*/ 14 w 14"/>
                  <a:gd name="T99" fmla="*/ 40 h 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 h="40">
                    <a:moveTo>
                      <a:pt x="14" y="0"/>
                    </a:moveTo>
                    <a:lnTo>
                      <a:pt x="14" y="0"/>
                    </a:lnTo>
                    <a:lnTo>
                      <a:pt x="12" y="0"/>
                    </a:lnTo>
                    <a:lnTo>
                      <a:pt x="10" y="0"/>
                    </a:lnTo>
                    <a:lnTo>
                      <a:pt x="10" y="2"/>
                    </a:lnTo>
                    <a:lnTo>
                      <a:pt x="8" y="2"/>
                    </a:lnTo>
                    <a:lnTo>
                      <a:pt x="6" y="4"/>
                    </a:lnTo>
                    <a:lnTo>
                      <a:pt x="4" y="6"/>
                    </a:lnTo>
                    <a:lnTo>
                      <a:pt x="2" y="4"/>
                    </a:lnTo>
                    <a:lnTo>
                      <a:pt x="0" y="4"/>
                    </a:lnTo>
                    <a:lnTo>
                      <a:pt x="0" y="6"/>
                    </a:lnTo>
                    <a:lnTo>
                      <a:pt x="0" y="8"/>
                    </a:lnTo>
                    <a:lnTo>
                      <a:pt x="0" y="40"/>
                    </a:lnTo>
                    <a:lnTo>
                      <a:pt x="8" y="40"/>
                    </a:lnTo>
                    <a:lnTo>
                      <a:pt x="8" y="38"/>
                    </a:lnTo>
                    <a:lnTo>
                      <a:pt x="10" y="36"/>
                    </a:lnTo>
                    <a:lnTo>
                      <a:pt x="12" y="34"/>
                    </a:lnTo>
                    <a:lnTo>
                      <a:pt x="12" y="32"/>
                    </a:lnTo>
                    <a:lnTo>
                      <a:pt x="12" y="30"/>
                    </a:lnTo>
                    <a:lnTo>
                      <a:pt x="12" y="28"/>
                    </a:lnTo>
                    <a:lnTo>
                      <a:pt x="10" y="24"/>
                    </a:lnTo>
                    <a:lnTo>
                      <a:pt x="10" y="18"/>
                    </a:lnTo>
                    <a:lnTo>
                      <a:pt x="10" y="14"/>
                    </a:lnTo>
                    <a:lnTo>
                      <a:pt x="10" y="12"/>
                    </a:lnTo>
                    <a:lnTo>
                      <a:pt x="12" y="10"/>
                    </a:lnTo>
                    <a:lnTo>
                      <a:pt x="12" y="8"/>
                    </a:lnTo>
                    <a:lnTo>
                      <a:pt x="14" y="4"/>
                    </a:lnTo>
                    <a:lnTo>
                      <a:pt x="14" y="0"/>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211" name="Freeform 343"/>
              <p:cNvSpPr>
                <a:spLocks/>
              </p:cNvSpPr>
              <p:nvPr/>
            </p:nvSpPr>
            <p:spPr bwMode="gray">
              <a:xfrm>
                <a:off x="4369" y="3728"/>
                <a:ext cx="75" cy="50"/>
              </a:xfrm>
              <a:custGeom>
                <a:avLst/>
                <a:gdLst>
                  <a:gd name="T0" fmla="*/ 4 w 38"/>
                  <a:gd name="T1" fmla="*/ 0 h 28"/>
                  <a:gd name="T2" fmla="*/ 6 w 38"/>
                  <a:gd name="T3" fmla="*/ 2 h 28"/>
                  <a:gd name="T4" fmla="*/ 6 w 38"/>
                  <a:gd name="T5" fmla="*/ 6 h 28"/>
                  <a:gd name="T6" fmla="*/ 6 w 38"/>
                  <a:gd name="T7" fmla="*/ 10 h 28"/>
                  <a:gd name="T8" fmla="*/ 4 w 38"/>
                  <a:gd name="T9" fmla="*/ 12 h 28"/>
                  <a:gd name="T10" fmla="*/ 2 w 38"/>
                  <a:gd name="T11" fmla="*/ 14 h 28"/>
                  <a:gd name="T12" fmla="*/ 0 w 38"/>
                  <a:gd name="T13" fmla="*/ 14 h 28"/>
                  <a:gd name="T14" fmla="*/ 0 w 38"/>
                  <a:gd name="T15" fmla="*/ 16 h 28"/>
                  <a:gd name="T16" fmla="*/ 0 w 38"/>
                  <a:gd name="T17" fmla="*/ 20 h 28"/>
                  <a:gd name="T18" fmla="*/ 2 w 38"/>
                  <a:gd name="T19" fmla="*/ 22 h 28"/>
                  <a:gd name="T20" fmla="*/ 2 w 38"/>
                  <a:gd name="T21" fmla="*/ 24 h 28"/>
                  <a:gd name="T22" fmla="*/ 4 w 38"/>
                  <a:gd name="T23" fmla="*/ 26 h 28"/>
                  <a:gd name="T24" fmla="*/ 4 w 38"/>
                  <a:gd name="T25" fmla="*/ 28 h 28"/>
                  <a:gd name="T26" fmla="*/ 4 w 38"/>
                  <a:gd name="T27" fmla="*/ 28 h 28"/>
                  <a:gd name="T28" fmla="*/ 6 w 38"/>
                  <a:gd name="T29" fmla="*/ 28 h 28"/>
                  <a:gd name="T30" fmla="*/ 8 w 38"/>
                  <a:gd name="T31" fmla="*/ 28 h 28"/>
                  <a:gd name="T32" fmla="*/ 12 w 38"/>
                  <a:gd name="T33" fmla="*/ 26 h 28"/>
                  <a:gd name="T34" fmla="*/ 14 w 38"/>
                  <a:gd name="T35" fmla="*/ 24 h 28"/>
                  <a:gd name="T36" fmla="*/ 16 w 38"/>
                  <a:gd name="T37" fmla="*/ 24 h 28"/>
                  <a:gd name="T38" fmla="*/ 18 w 38"/>
                  <a:gd name="T39" fmla="*/ 22 h 28"/>
                  <a:gd name="T40" fmla="*/ 20 w 38"/>
                  <a:gd name="T41" fmla="*/ 22 h 28"/>
                  <a:gd name="T42" fmla="*/ 22 w 38"/>
                  <a:gd name="T43" fmla="*/ 24 h 28"/>
                  <a:gd name="T44" fmla="*/ 22 w 38"/>
                  <a:gd name="T45" fmla="*/ 24 h 28"/>
                  <a:gd name="T46" fmla="*/ 32 w 38"/>
                  <a:gd name="T47" fmla="*/ 22 h 28"/>
                  <a:gd name="T48" fmla="*/ 38 w 38"/>
                  <a:gd name="T49" fmla="*/ 20 h 28"/>
                  <a:gd name="T50" fmla="*/ 38 w 38"/>
                  <a:gd name="T51" fmla="*/ 12 h 28"/>
                  <a:gd name="T52" fmla="*/ 32 w 38"/>
                  <a:gd name="T53" fmla="*/ 10 h 28"/>
                  <a:gd name="T54" fmla="*/ 24 w 38"/>
                  <a:gd name="T55" fmla="*/ 8 h 28"/>
                  <a:gd name="T56" fmla="*/ 30 w 38"/>
                  <a:gd name="T57" fmla="*/ 6 h 28"/>
                  <a:gd name="T58" fmla="*/ 20 w 38"/>
                  <a:gd name="T59" fmla="*/ 6 h 28"/>
                  <a:gd name="T60" fmla="*/ 14 w 38"/>
                  <a:gd name="T61" fmla="*/ 2 h 28"/>
                  <a:gd name="T62" fmla="*/ 4 w 38"/>
                  <a:gd name="T63" fmla="*/ 0 h 28"/>
                  <a:gd name="T64" fmla="*/ 4 w 38"/>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8"/>
                  <a:gd name="T101" fmla="*/ 38 w 38"/>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8">
                    <a:moveTo>
                      <a:pt x="4" y="0"/>
                    </a:moveTo>
                    <a:lnTo>
                      <a:pt x="6" y="2"/>
                    </a:lnTo>
                    <a:lnTo>
                      <a:pt x="6" y="6"/>
                    </a:lnTo>
                    <a:lnTo>
                      <a:pt x="6" y="10"/>
                    </a:lnTo>
                    <a:lnTo>
                      <a:pt x="4" y="12"/>
                    </a:lnTo>
                    <a:lnTo>
                      <a:pt x="2" y="14"/>
                    </a:lnTo>
                    <a:lnTo>
                      <a:pt x="0" y="14"/>
                    </a:lnTo>
                    <a:lnTo>
                      <a:pt x="0" y="16"/>
                    </a:lnTo>
                    <a:lnTo>
                      <a:pt x="0" y="20"/>
                    </a:lnTo>
                    <a:lnTo>
                      <a:pt x="2" y="22"/>
                    </a:lnTo>
                    <a:lnTo>
                      <a:pt x="2" y="24"/>
                    </a:lnTo>
                    <a:lnTo>
                      <a:pt x="4" y="26"/>
                    </a:lnTo>
                    <a:lnTo>
                      <a:pt x="4" y="28"/>
                    </a:lnTo>
                    <a:lnTo>
                      <a:pt x="6" y="28"/>
                    </a:lnTo>
                    <a:lnTo>
                      <a:pt x="8" y="28"/>
                    </a:lnTo>
                    <a:lnTo>
                      <a:pt x="12" y="26"/>
                    </a:lnTo>
                    <a:lnTo>
                      <a:pt x="14" y="24"/>
                    </a:lnTo>
                    <a:lnTo>
                      <a:pt x="16" y="24"/>
                    </a:lnTo>
                    <a:lnTo>
                      <a:pt x="18" y="22"/>
                    </a:lnTo>
                    <a:lnTo>
                      <a:pt x="20" y="22"/>
                    </a:lnTo>
                    <a:lnTo>
                      <a:pt x="22" y="24"/>
                    </a:lnTo>
                    <a:lnTo>
                      <a:pt x="32" y="22"/>
                    </a:lnTo>
                    <a:lnTo>
                      <a:pt x="38" y="20"/>
                    </a:lnTo>
                    <a:lnTo>
                      <a:pt x="38" y="12"/>
                    </a:lnTo>
                    <a:lnTo>
                      <a:pt x="32" y="10"/>
                    </a:lnTo>
                    <a:lnTo>
                      <a:pt x="24" y="8"/>
                    </a:lnTo>
                    <a:lnTo>
                      <a:pt x="30" y="6"/>
                    </a:lnTo>
                    <a:lnTo>
                      <a:pt x="20" y="6"/>
                    </a:lnTo>
                    <a:lnTo>
                      <a:pt x="14" y="2"/>
                    </a:lnTo>
                    <a:lnTo>
                      <a:pt x="4" y="0"/>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212" name="Freeform 344"/>
              <p:cNvSpPr>
                <a:spLocks/>
              </p:cNvSpPr>
              <p:nvPr/>
            </p:nvSpPr>
            <p:spPr bwMode="gray">
              <a:xfrm>
                <a:off x="4294" y="3717"/>
                <a:ext cx="87" cy="65"/>
              </a:xfrm>
              <a:custGeom>
                <a:avLst/>
                <a:gdLst>
                  <a:gd name="T0" fmla="*/ 12 w 44"/>
                  <a:gd name="T1" fmla="*/ 2 h 36"/>
                  <a:gd name="T2" fmla="*/ 8 w 44"/>
                  <a:gd name="T3" fmla="*/ 6 h 36"/>
                  <a:gd name="T4" fmla="*/ 12 w 44"/>
                  <a:gd name="T5" fmla="*/ 8 h 36"/>
                  <a:gd name="T6" fmla="*/ 14 w 44"/>
                  <a:gd name="T7" fmla="*/ 8 h 36"/>
                  <a:gd name="T8" fmla="*/ 16 w 44"/>
                  <a:gd name="T9" fmla="*/ 8 h 36"/>
                  <a:gd name="T10" fmla="*/ 18 w 44"/>
                  <a:gd name="T11" fmla="*/ 8 h 36"/>
                  <a:gd name="T12" fmla="*/ 22 w 44"/>
                  <a:gd name="T13" fmla="*/ 10 h 36"/>
                  <a:gd name="T14" fmla="*/ 24 w 44"/>
                  <a:gd name="T15" fmla="*/ 10 h 36"/>
                  <a:gd name="T16" fmla="*/ 26 w 44"/>
                  <a:gd name="T17" fmla="*/ 14 h 36"/>
                  <a:gd name="T18" fmla="*/ 26 w 44"/>
                  <a:gd name="T19" fmla="*/ 14 h 36"/>
                  <a:gd name="T20" fmla="*/ 26 w 44"/>
                  <a:gd name="T21" fmla="*/ 16 h 36"/>
                  <a:gd name="T22" fmla="*/ 26 w 44"/>
                  <a:gd name="T23" fmla="*/ 18 h 36"/>
                  <a:gd name="T24" fmla="*/ 26 w 44"/>
                  <a:gd name="T25" fmla="*/ 20 h 36"/>
                  <a:gd name="T26" fmla="*/ 24 w 44"/>
                  <a:gd name="T27" fmla="*/ 22 h 36"/>
                  <a:gd name="T28" fmla="*/ 20 w 44"/>
                  <a:gd name="T29" fmla="*/ 22 h 36"/>
                  <a:gd name="T30" fmla="*/ 10 w 44"/>
                  <a:gd name="T31" fmla="*/ 18 h 36"/>
                  <a:gd name="T32" fmla="*/ 4 w 44"/>
                  <a:gd name="T33" fmla="*/ 18 h 36"/>
                  <a:gd name="T34" fmla="*/ 0 w 44"/>
                  <a:gd name="T35" fmla="*/ 22 h 36"/>
                  <a:gd name="T36" fmla="*/ 6 w 44"/>
                  <a:gd name="T37" fmla="*/ 26 h 36"/>
                  <a:gd name="T38" fmla="*/ 6 w 44"/>
                  <a:gd name="T39" fmla="*/ 26 h 36"/>
                  <a:gd name="T40" fmla="*/ 10 w 44"/>
                  <a:gd name="T41" fmla="*/ 26 h 36"/>
                  <a:gd name="T42" fmla="*/ 14 w 44"/>
                  <a:gd name="T43" fmla="*/ 26 h 36"/>
                  <a:gd name="T44" fmla="*/ 16 w 44"/>
                  <a:gd name="T45" fmla="*/ 26 h 36"/>
                  <a:gd name="T46" fmla="*/ 20 w 44"/>
                  <a:gd name="T47" fmla="*/ 28 h 36"/>
                  <a:gd name="T48" fmla="*/ 20 w 44"/>
                  <a:gd name="T49" fmla="*/ 30 h 36"/>
                  <a:gd name="T50" fmla="*/ 22 w 44"/>
                  <a:gd name="T51" fmla="*/ 32 h 36"/>
                  <a:gd name="T52" fmla="*/ 26 w 44"/>
                  <a:gd name="T53" fmla="*/ 34 h 36"/>
                  <a:gd name="T54" fmla="*/ 30 w 44"/>
                  <a:gd name="T55" fmla="*/ 36 h 36"/>
                  <a:gd name="T56" fmla="*/ 34 w 44"/>
                  <a:gd name="T57" fmla="*/ 36 h 36"/>
                  <a:gd name="T58" fmla="*/ 36 w 44"/>
                  <a:gd name="T59" fmla="*/ 36 h 36"/>
                  <a:gd name="T60" fmla="*/ 40 w 44"/>
                  <a:gd name="T61" fmla="*/ 36 h 36"/>
                  <a:gd name="T62" fmla="*/ 42 w 44"/>
                  <a:gd name="T63" fmla="*/ 36 h 36"/>
                  <a:gd name="T64" fmla="*/ 42 w 44"/>
                  <a:gd name="T65" fmla="*/ 34 h 36"/>
                  <a:gd name="T66" fmla="*/ 42 w 44"/>
                  <a:gd name="T67" fmla="*/ 30 h 36"/>
                  <a:gd name="T68" fmla="*/ 40 w 44"/>
                  <a:gd name="T69" fmla="*/ 30 h 36"/>
                  <a:gd name="T70" fmla="*/ 40 w 44"/>
                  <a:gd name="T71" fmla="*/ 28 h 36"/>
                  <a:gd name="T72" fmla="*/ 38 w 44"/>
                  <a:gd name="T73" fmla="*/ 24 h 36"/>
                  <a:gd name="T74" fmla="*/ 38 w 44"/>
                  <a:gd name="T75" fmla="*/ 22 h 36"/>
                  <a:gd name="T76" fmla="*/ 38 w 44"/>
                  <a:gd name="T77" fmla="*/ 18 h 36"/>
                  <a:gd name="T78" fmla="*/ 40 w 44"/>
                  <a:gd name="T79" fmla="*/ 18 h 36"/>
                  <a:gd name="T80" fmla="*/ 42 w 44"/>
                  <a:gd name="T81" fmla="*/ 16 h 36"/>
                  <a:gd name="T82" fmla="*/ 44 w 44"/>
                  <a:gd name="T83" fmla="*/ 14 h 36"/>
                  <a:gd name="T84" fmla="*/ 44 w 44"/>
                  <a:gd name="T85" fmla="*/ 12 h 36"/>
                  <a:gd name="T86" fmla="*/ 44 w 44"/>
                  <a:gd name="T87" fmla="*/ 8 h 36"/>
                  <a:gd name="T88" fmla="*/ 42 w 44"/>
                  <a:gd name="T89" fmla="*/ 4 h 36"/>
                  <a:gd name="T90" fmla="*/ 28 w 44"/>
                  <a:gd name="T91" fmla="*/ 2 h 36"/>
                  <a:gd name="T92" fmla="*/ 20 w 44"/>
                  <a:gd name="T93" fmla="*/ 0 h 36"/>
                  <a:gd name="T94" fmla="*/ 12 w 44"/>
                  <a:gd name="T95" fmla="*/ 2 h 36"/>
                  <a:gd name="T96" fmla="*/ 12 w 44"/>
                  <a:gd name="T97" fmla="*/ 2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36"/>
                  <a:gd name="T149" fmla="*/ 44 w 44"/>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36">
                    <a:moveTo>
                      <a:pt x="12" y="2"/>
                    </a:moveTo>
                    <a:lnTo>
                      <a:pt x="8" y="6"/>
                    </a:lnTo>
                    <a:lnTo>
                      <a:pt x="12" y="8"/>
                    </a:lnTo>
                    <a:lnTo>
                      <a:pt x="14" y="8"/>
                    </a:lnTo>
                    <a:lnTo>
                      <a:pt x="16" y="8"/>
                    </a:lnTo>
                    <a:lnTo>
                      <a:pt x="18" y="8"/>
                    </a:lnTo>
                    <a:lnTo>
                      <a:pt x="22" y="10"/>
                    </a:lnTo>
                    <a:lnTo>
                      <a:pt x="24" y="10"/>
                    </a:lnTo>
                    <a:lnTo>
                      <a:pt x="26" y="14"/>
                    </a:lnTo>
                    <a:lnTo>
                      <a:pt x="26" y="16"/>
                    </a:lnTo>
                    <a:lnTo>
                      <a:pt x="26" y="18"/>
                    </a:lnTo>
                    <a:lnTo>
                      <a:pt x="26" y="20"/>
                    </a:lnTo>
                    <a:lnTo>
                      <a:pt x="24" y="22"/>
                    </a:lnTo>
                    <a:lnTo>
                      <a:pt x="20" y="22"/>
                    </a:lnTo>
                    <a:lnTo>
                      <a:pt x="10" y="18"/>
                    </a:lnTo>
                    <a:lnTo>
                      <a:pt x="4" y="18"/>
                    </a:lnTo>
                    <a:lnTo>
                      <a:pt x="0" y="22"/>
                    </a:lnTo>
                    <a:lnTo>
                      <a:pt x="6" y="26"/>
                    </a:lnTo>
                    <a:lnTo>
                      <a:pt x="10" y="26"/>
                    </a:lnTo>
                    <a:lnTo>
                      <a:pt x="14" y="26"/>
                    </a:lnTo>
                    <a:lnTo>
                      <a:pt x="16" y="26"/>
                    </a:lnTo>
                    <a:lnTo>
                      <a:pt x="20" y="28"/>
                    </a:lnTo>
                    <a:lnTo>
                      <a:pt x="20" y="30"/>
                    </a:lnTo>
                    <a:lnTo>
                      <a:pt x="22" y="32"/>
                    </a:lnTo>
                    <a:lnTo>
                      <a:pt x="26" y="34"/>
                    </a:lnTo>
                    <a:lnTo>
                      <a:pt x="30" y="36"/>
                    </a:lnTo>
                    <a:lnTo>
                      <a:pt x="34" y="36"/>
                    </a:lnTo>
                    <a:lnTo>
                      <a:pt x="36" y="36"/>
                    </a:lnTo>
                    <a:lnTo>
                      <a:pt x="40" y="36"/>
                    </a:lnTo>
                    <a:lnTo>
                      <a:pt x="42" y="36"/>
                    </a:lnTo>
                    <a:lnTo>
                      <a:pt x="42" y="34"/>
                    </a:lnTo>
                    <a:lnTo>
                      <a:pt x="42" y="30"/>
                    </a:lnTo>
                    <a:lnTo>
                      <a:pt x="40" y="30"/>
                    </a:lnTo>
                    <a:lnTo>
                      <a:pt x="40" y="28"/>
                    </a:lnTo>
                    <a:lnTo>
                      <a:pt x="38" y="24"/>
                    </a:lnTo>
                    <a:lnTo>
                      <a:pt x="38" y="22"/>
                    </a:lnTo>
                    <a:lnTo>
                      <a:pt x="38" y="18"/>
                    </a:lnTo>
                    <a:lnTo>
                      <a:pt x="40" y="18"/>
                    </a:lnTo>
                    <a:lnTo>
                      <a:pt x="42" y="16"/>
                    </a:lnTo>
                    <a:lnTo>
                      <a:pt x="44" y="14"/>
                    </a:lnTo>
                    <a:lnTo>
                      <a:pt x="44" y="12"/>
                    </a:lnTo>
                    <a:lnTo>
                      <a:pt x="44" y="8"/>
                    </a:lnTo>
                    <a:lnTo>
                      <a:pt x="42" y="4"/>
                    </a:lnTo>
                    <a:lnTo>
                      <a:pt x="28" y="2"/>
                    </a:lnTo>
                    <a:lnTo>
                      <a:pt x="20" y="0"/>
                    </a:lnTo>
                    <a:lnTo>
                      <a:pt x="12" y="2"/>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213" name="Freeform 345"/>
              <p:cNvSpPr>
                <a:spLocks/>
              </p:cNvSpPr>
              <p:nvPr/>
            </p:nvSpPr>
            <p:spPr bwMode="gray">
              <a:xfrm>
                <a:off x="4025" y="3635"/>
                <a:ext cx="277" cy="96"/>
              </a:xfrm>
              <a:custGeom>
                <a:avLst/>
                <a:gdLst>
                  <a:gd name="T0" fmla="*/ 18 w 140"/>
                  <a:gd name="T1" fmla="*/ 2 h 54"/>
                  <a:gd name="T2" fmla="*/ 16 w 140"/>
                  <a:gd name="T3" fmla="*/ 2 h 54"/>
                  <a:gd name="T4" fmla="*/ 14 w 140"/>
                  <a:gd name="T5" fmla="*/ 4 h 54"/>
                  <a:gd name="T6" fmla="*/ 10 w 140"/>
                  <a:gd name="T7" fmla="*/ 6 h 54"/>
                  <a:gd name="T8" fmla="*/ 6 w 140"/>
                  <a:gd name="T9" fmla="*/ 8 h 54"/>
                  <a:gd name="T10" fmla="*/ 2 w 140"/>
                  <a:gd name="T11" fmla="*/ 10 h 54"/>
                  <a:gd name="T12" fmla="*/ 0 w 140"/>
                  <a:gd name="T13" fmla="*/ 14 h 54"/>
                  <a:gd name="T14" fmla="*/ 0 w 140"/>
                  <a:gd name="T15" fmla="*/ 18 h 54"/>
                  <a:gd name="T16" fmla="*/ 0 w 140"/>
                  <a:gd name="T17" fmla="*/ 18 h 54"/>
                  <a:gd name="T18" fmla="*/ 2 w 140"/>
                  <a:gd name="T19" fmla="*/ 20 h 54"/>
                  <a:gd name="T20" fmla="*/ 4 w 140"/>
                  <a:gd name="T21" fmla="*/ 22 h 54"/>
                  <a:gd name="T22" fmla="*/ 8 w 140"/>
                  <a:gd name="T23" fmla="*/ 22 h 54"/>
                  <a:gd name="T24" fmla="*/ 12 w 140"/>
                  <a:gd name="T25" fmla="*/ 22 h 54"/>
                  <a:gd name="T26" fmla="*/ 16 w 140"/>
                  <a:gd name="T27" fmla="*/ 20 h 54"/>
                  <a:gd name="T28" fmla="*/ 20 w 140"/>
                  <a:gd name="T29" fmla="*/ 18 h 54"/>
                  <a:gd name="T30" fmla="*/ 24 w 140"/>
                  <a:gd name="T31" fmla="*/ 16 h 54"/>
                  <a:gd name="T32" fmla="*/ 28 w 140"/>
                  <a:gd name="T33" fmla="*/ 16 h 54"/>
                  <a:gd name="T34" fmla="*/ 32 w 140"/>
                  <a:gd name="T35" fmla="*/ 16 h 54"/>
                  <a:gd name="T36" fmla="*/ 34 w 140"/>
                  <a:gd name="T37" fmla="*/ 18 h 54"/>
                  <a:gd name="T38" fmla="*/ 36 w 140"/>
                  <a:gd name="T39" fmla="*/ 18 h 54"/>
                  <a:gd name="T40" fmla="*/ 40 w 140"/>
                  <a:gd name="T41" fmla="*/ 20 h 54"/>
                  <a:gd name="T42" fmla="*/ 44 w 140"/>
                  <a:gd name="T43" fmla="*/ 22 h 54"/>
                  <a:gd name="T44" fmla="*/ 48 w 140"/>
                  <a:gd name="T45" fmla="*/ 22 h 54"/>
                  <a:gd name="T46" fmla="*/ 50 w 140"/>
                  <a:gd name="T47" fmla="*/ 24 h 54"/>
                  <a:gd name="T48" fmla="*/ 52 w 140"/>
                  <a:gd name="T49" fmla="*/ 24 h 54"/>
                  <a:gd name="T50" fmla="*/ 68 w 140"/>
                  <a:gd name="T51" fmla="*/ 32 h 54"/>
                  <a:gd name="T52" fmla="*/ 68 w 140"/>
                  <a:gd name="T53" fmla="*/ 32 h 54"/>
                  <a:gd name="T54" fmla="*/ 70 w 140"/>
                  <a:gd name="T55" fmla="*/ 34 h 54"/>
                  <a:gd name="T56" fmla="*/ 74 w 140"/>
                  <a:gd name="T57" fmla="*/ 36 h 54"/>
                  <a:gd name="T58" fmla="*/ 80 w 140"/>
                  <a:gd name="T59" fmla="*/ 40 h 54"/>
                  <a:gd name="T60" fmla="*/ 88 w 140"/>
                  <a:gd name="T61" fmla="*/ 40 h 54"/>
                  <a:gd name="T62" fmla="*/ 98 w 140"/>
                  <a:gd name="T63" fmla="*/ 42 h 54"/>
                  <a:gd name="T64" fmla="*/ 98 w 140"/>
                  <a:gd name="T65" fmla="*/ 46 h 54"/>
                  <a:gd name="T66" fmla="*/ 90 w 140"/>
                  <a:gd name="T67" fmla="*/ 50 h 54"/>
                  <a:gd name="T68" fmla="*/ 92 w 140"/>
                  <a:gd name="T69" fmla="*/ 54 h 54"/>
                  <a:gd name="T70" fmla="*/ 94 w 140"/>
                  <a:gd name="T71" fmla="*/ 54 h 54"/>
                  <a:gd name="T72" fmla="*/ 96 w 140"/>
                  <a:gd name="T73" fmla="*/ 54 h 54"/>
                  <a:gd name="T74" fmla="*/ 102 w 140"/>
                  <a:gd name="T75" fmla="*/ 54 h 54"/>
                  <a:gd name="T76" fmla="*/ 108 w 140"/>
                  <a:gd name="T77" fmla="*/ 54 h 54"/>
                  <a:gd name="T78" fmla="*/ 114 w 140"/>
                  <a:gd name="T79" fmla="*/ 54 h 54"/>
                  <a:gd name="T80" fmla="*/ 120 w 140"/>
                  <a:gd name="T81" fmla="*/ 54 h 54"/>
                  <a:gd name="T82" fmla="*/ 122 w 140"/>
                  <a:gd name="T83" fmla="*/ 54 h 54"/>
                  <a:gd name="T84" fmla="*/ 138 w 140"/>
                  <a:gd name="T85" fmla="*/ 52 h 54"/>
                  <a:gd name="T86" fmla="*/ 138 w 140"/>
                  <a:gd name="T87" fmla="*/ 52 h 54"/>
                  <a:gd name="T88" fmla="*/ 138 w 140"/>
                  <a:gd name="T89" fmla="*/ 50 h 54"/>
                  <a:gd name="T90" fmla="*/ 140 w 140"/>
                  <a:gd name="T91" fmla="*/ 48 h 54"/>
                  <a:gd name="T92" fmla="*/ 140 w 140"/>
                  <a:gd name="T93" fmla="*/ 46 h 54"/>
                  <a:gd name="T94" fmla="*/ 138 w 140"/>
                  <a:gd name="T95" fmla="*/ 42 h 54"/>
                  <a:gd name="T96" fmla="*/ 120 w 140"/>
                  <a:gd name="T97" fmla="*/ 34 h 54"/>
                  <a:gd name="T98" fmla="*/ 116 w 140"/>
                  <a:gd name="T99" fmla="*/ 30 h 54"/>
                  <a:gd name="T100" fmla="*/ 86 w 140"/>
                  <a:gd name="T101" fmla="*/ 22 h 54"/>
                  <a:gd name="T102" fmla="*/ 76 w 140"/>
                  <a:gd name="T103" fmla="*/ 20 h 54"/>
                  <a:gd name="T104" fmla="*/ 74 w 140"/>
                  <a:gd name="T105" fmla="*/ 20 h 54"/>
                  <a:gd name="T106" fmla="*/ 70 w 140"/>
                  <a:gd name="T107" fmla="*/ 16 h 54"/>
                  <a:gd name="T108" fmla="*/ 66 w 140"/>
                  <a:gd name="T109" fmla="*/ 14 h 54"/>
                  <a:gd name="T110" fmla="*/ 58 w 140"/>
                  <a:gd name="T111" fmla="*/ 8 h 54"/>
                  <a:gd name="T112" fmla="*/ 32 w 140"/>
                  <a:gd name="T113" fmla="*/ 0 h 54"/>
                  <a:gd name="T114" fmla="*/ 18 w 140"/>
                  <a:gd name="T115" fmla="*/ 2 h 54"/>
                  <a:gd name="T116" fmla="*/ 18 w 140"/>
                  <a:gd name="T117" fmla="*/ 2 h 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0"/>
                  <a:gd name="T178" fmla="*/ 0 h 54"/>
                  <a:gd name="T179" fmla="*/ 140 w 140"/>
                  <a:gd name="T180" fmla="*/ 54 h 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0" h="54">
                    <a:moveTo>
                      <a:pt x="18" y="2"/>
                    </a:moveTo>
                    <a:lnTo>
                      <a:pt x="16" y="2"/>
                    </a:lnTo>
                    <a:lnTo>
                      <a:pt x="14" y="4"/>
                    </a:lnTo>
                    <a:lnTo>
                      <a:pt x="10" y="6"/>
                    </a:lnTo>
                    <a:lnTo>
                      <a:pt x="6" y="8"/>
                    </a:lnTo>
                    <a:lnTo>
                      <a:pt x="2" y="10"/>
                    </a:lnTo>
                    <a:lnTo>
                      <a:pt x="0" y="14"/>
                    </a:lnTo>
                    <a:lnTo>
                      <a:pt x="0" y="18"/>
                    </a:lnTo>
                    <a:lnTo>
                      <a:pt x="2" y="20"/>
                    </a:lnTo>
                    <a:lnTo>
                      <a:pt x="4" y="22"/>
                    </a:lnTo>
                    <a:lnTo>
                      <a:pt x="8" y="22"/>
                    </a:lnTo>
                    <a:lnTo>
                      <a:pt x="12" y="22"/>
                    </a:lnTo>
                    <a:lnTo>
                      <a:pt x="16" y="20"/>
                    </a:lnTo>
                    <a:lnTo>
                      <a:pt x="20" y="18"/>
                    </a:lnTo>
                    <a:lnTo>
                      <a:pt x="24" y="16"/>
                    </a:lnTo>
                    <a:lnTo>
                      <a:pt x="28" y="16"/>
                    </a:lnTo>
                    <a:lnTo>
                      <a:pt x="32" y="16"/>
                    </a:lnTo>
                    <a:lnTo>
                      <a:pt x="34" y="18"/>
                    </a:lnTo>
                    <a:lnTo>
                      <a:pt x="36" y="18"/>
                    </a:lnTo>
                    <a:lnTo>
                      <a:pt x="40" y="20"/>
                    </a:lnTo>
                    <a:lnTo>
                      <a:pt x="44" y="22"/>
                    </a:lnTo>
                    <a:lnTo>
                      <a:pt x="48" y="22"/>
                    </a:lnTo>
                    <a:lnTo>
                      <a:pt x="50" y="24"/>
                    </a:lnTo>
                    <a:lnTo>
                      <a:pt x="52" y="24"/>
                    </a:lnTo>
                    <a:lnTo>
                      <a:pt x="68" y="32"/>
                    </a:lnTo>
                    <a:lnTo>
                      <a:pt x="70" y="34"/>
                    </a:lnTo>
                    <a:lnTo>
                      <a:pt x="74" y="36"/>
                    </a:lnTo>
                    <a:lnTo>
                      <a:pt x="80" y="40"/>
                    </a:lnTo>
                    <a:lnTo>
                      <a:pt x="88" y="40"/>
                    </a:lnTo>
                    <a:lnTo>
                      <a:pt x="98" y="42"/>
                    </a:lnTo>
                    <a:lnTo>
                      <a:pt x="98" y="46"/>
                    </a:lnTo>
                    <a:lnTo>
                      <a:pt x="90" y="50"/>
                    </a:lnTo>
                    <a:lnTo>
                      <a:pt x="92" y="54"/>
                    </a:lnTo>
                    <a:lnTo>
                      <a:pt x="94" y="54"/>
                    </a:lnTo>
                    <a:lnTo>
                      <a:pt x="96" y="54"/>
                    </a:lnTo>
                    <a:lnTo>
                      <a:pt x="102" y="54"/>
                    </a:lnTo>
                    <a:lnTo>
                      <a:pt x="108" y="54"/>
                    </a:lnTo>
                    <a:lnTo>
                      <a:pt x="114" y="54"/>
                    </a:lnTo>
                    <a:lnTo>
                      <a:pt x="120" y="54"/>
                    </a:lnTo>
                    <a:lnTo>
                      <a:pt x="122" y="54"/>
                    </a:lnTo>
                    <a:lnTo>
                      <a:pt x="138" y="52"/>
                    </a:lnTo>
                    <a:lnTo>
                      <a:pt x="138" y="50"/>
                    </a:lnTo>
                    <a:lnTo>
                      <a:pt x="140" y="48"/>
                    </a:lnTo>
                    <a:lnTo>
                      <a:pt x="140" y="46"/>
                    </a:lnTo>
                    <a:lnTo>
                      <a:pt x="138" y="42"/>
                    </a:lnTo>
                    <a:lnTo>
                      <a:pt x="120" y="34"/>
                    </a:lnTo>
                    <a:lnTo>
                      <a:pt x="116" y="30"/>
                    </a:lnTo>
                    <a:lnTo>
                      <a:pt x="86" y="22"/>
                    </a:lnTo>
                    <a:lnTo>
                      <a:pt x="76" y="20"/>
                    </a:lnTo>
                    <a:lnTo>
                      <a:pt x="74" y="20"/>
                    </a:lnTo>
                    <a:lnTo>
                      <a:pt x="70" y="16"/>
                    </a:lnTo>
                    <a:lnTo>
                      <a:pt x="66" y="14"/>
                    </a:lnTo>
                    <a:lnTo>
                      <a:pt x="58" y="8"/>
                    </a:lnTo>
                    <a:lnTo>
                      <a:pt x="32" y="0"/>
                    </a:lnTo>
                    <a:lnTo>
                      <a:pt x="18" y="2"/>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grpSp>
        <p:grpSp>
          <p:nvGrpSpPr>
            <p:cNvPr id="4" name="Group 38"/>
            <p:cNvGrpSpPr>
              <a:grpSpLocks/>
            </p:cNvGrpSpPr>
            <p:nvPr/>
          </p:nvGrpSpPr>
          <p:grpSpPr bwMode="auto">
            <a:xfrm>
              <a:off x="3249004" y="1264473"/>
              <a:ext cx="2998353" cy="1195779"/>
              <a:chOff x="2504" y="1196"/>
              <a:chExt cx="2800" cy="1134"/>
            </a:xfrm>
            <a:grpFill/>
          </p:grpSpPr>
          <p:sp>
            <p:nvSpPr>
              <p:cNvPr id="125" name="Freeform 191"/>
              <p:cNvSpPr>
                <a:spLocks/>
              </p:cNvSpPr>
              <p:nvPr/>
            </p:nvSpPr>
            <p:spPr bwMode="gray">
              <a:xfrm>
                <a:off x="3475" y="1346"/>
                <a:ext cx="93" cy="186"/>
              </a:xfrm>
              <a:custGeom>
                <a:avLst/>
                <a:gdLst>
                  <a:gd name="T0" fmla="*/ 76 w 84"/>
                  <a:gd name="T1" fmla="*/ 8 h 186"/>
                  <a:gd name="T2" fmla="*/ 74 w 84"/>
                  <a:gd name="T3" fmla="*/ 4 h 186"/>
                  <a:gd name="T4" fmla="*/ 74 w 84"/>
                  <a:gd name="T5" fmla="*/ 0 h 186"/>
                  <a:gd name="T6" fmla="*/ 70 w 84"/>
                  <a:gd name="T7" fmla="*/ 0 h 186"/>
                  <a:gd name="T8" fmla="*/ 64 w 84"/>
                  <a:gd name="T9" fmla="*/ 8 h 186"/>
                  <a:gd name="T10" fmla="*/ 50 w 84"/>
                  <a:gd name="T11" fmla="*/ 22 h 186"/>
                  <a:gd name="T12" fmla="*/ 38 w 84"/>
                  <a:gd name="T13" fmla="*/ 30 h 186"/>
                  <a:gd name="T14" fmla="*/ 34 w 84"/>
                  <a:gd name="T15" fmla="*/ 32 h 186"/>
                  <a:gd name="T16" fmla="*/ 2 w 84"/>
                  <a:gd name="T17" fmla="*/ 116 h 186"/>
                  <a:gd name="T18" fmla="*/ 0 w 84"/>
                  <a:gd name="T19" fmla="*/ 148 h 186"/>
                  <a:gd name="T20" fmla="*/ 2 w 84"/>
                  <a:gd name="T21" fmla="*/ 148 h 186"/>
                  <a:gd name="T22" fmla="*/ 6 w 84"/>
                  <a:gd name="T23" fmla="*/ 150 h 186"/>
                  <a:gd name="T24" fmla="*/ 4 w 84"/>
                  <a:gd name="T25" fmla="*/ 158 h 186"/>
                  <a:gd name="T26" fmla="*/ 4 w 84"/>
                  <a:gd name="T27" fmla="*/ 168 h 186"/>
                  <a:gd name="T28" fmla="*/ 6 w 84"/>
                  <a:gd name="T29" fmla="*/ 176 h 186"/>
                  <a:gd name="T30" fmla="*/ 14 w 84"/>
                  <a:gd name="T31" fmla="*/ 178 h 186"/>
                  <a:gd name="T32" fmla="*/ 24 w 84"/>
                  <a:gd name="T33" fmla="*/ 180 h 186"/>
                  <a:gd name="T34" fmla="*/ 28 w 84"/>
                  <a:gd name="T35" fmla="*/ 184 h 186"/>
                  <a:gd name="T36" fmla="*/ 40 w 84"/>
                  <a:gd name="T37" fmla="*/ 186 h 186"/>
                  <a:gd name="T38" fmla="*/ 44 w 84"/>
                  <a:gd name="T39" fmla="*/ 184 h 186"/>
                  <a:gd name="T40" fmla="*/ 48 w 84"/>
                  <a:gd name="T41" fmla="*/ 180 h 186"/>
                  <a:gd name="T42" fmla="*/ 48 w 84"/>
                  <a:gd name="T43" fmla="*/ 174 h 186"/>
                  <a:gd name="T44" fmla="*/ 44 w 84"/>
                  <a:gd name="T45" fmla="*/ 170 h 186"/>
                  <a:gd name="T46" fmla="*/ 40 w 84"/>
                  <a:gd name="T47" fmla="*/ 170 h 186"/>
                  <a:gd name="T48" fmla="*/ 30 w 84"/>
                  <a:gd name="T49" fmla="*/ 154 h 186"/>
                  <a:gd name="T50" fmla="*/ 26 w 84"/>
                  <a:gd name="T51" fmla="*/ 128 h 186"/>
                  <a:gd name="T52" fmla="*/ 34 w 84"/>
                  <a:gd name="T53" fmla="*/ 100 h 186"/>
                  <a:gd name="T54" fmla="*/ 32 w 84"/>
                  <a:gd name="T55" fmla="*/ 96 h 186"/>
                  <a:gd name="T56" fmla="*/ 34 w 84"/>
                  <a:gd name="T57" fmla="*/ 86 h 186"/>
                  <a:gd name="T58" fmla="*/ 40 w 84"/>
                  <a:gd name="T59" fmla="*/ 76 h 186"/>
                  <a:gd name="T60" fmla="*/ 56 w 84"/>
                  <a:gd name="T61" fmla="*/ 50 h 186"/>
                  <a:gd name="T62" fmla="*/ 84 w 84"/>
                  <a:gd name="T63" fmla="*/ 22 h 186"/>
                  <a:gd name="T64" fmla="*/ 76 w 84"/>
                  <a:gd name="T65" fmla="*/ 8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186"/>
                  <a:gd name="T101" fmla="*/ 84 w 84"/>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186">
                    <a:moveTo>
                      <a:pt x="76" y="8"/>
                    </a:moveTo>
                    <a:lnTo>
                      <a:pt x="76" y="8"/>
                    </a:lnTo>
                    <a:lnTo>
                      <a:pt x="76" y="6"/>
                    </a:lnTo>
                    <a:lnTo>
                      <a:pt x="74" y="4"/>
                    </a:lnTo>
                    <a:lnTo>
                      <a:pt x="74" y="2"/>
                    </a:lnTo>
                    <a:lnTo>
                      <a:pt x="74" y="0"/>
                    </a:lnTo>
                    <a:lnTo>
                      <a:pt x="72" y="0"/>
                    </a:lnTo>
                    <a:lnTo>
                      <a:pt x="70" y="0"/>
                    </a:lnTo>
                    <a:lnTo>
                      <a:pt x="66" y="2"/>
                    </a:lnTo>
                    <a:lnTo>
                      <a:pt x="64" y="8"/>
                    </a:lnTo>
                    <a:lnTo>
                      <a:pt x="56" y="16"/>
                    </a:lnTo>
                    <a:lnTo>
                      <a:pt x="50" y="22"/>
                    </a:lnTo>
                    <a:lnTo>
                      <a:pt x="44" y="28"/>
                    </a:lnTo>
                    <a:lnTo>
                      <a:pt x="38" y="30"/>
                    </a:lnTo>
                    <a:lnTo>
                      <a:pt x="36" y="32"/>
                    </a:lnTo>
                    <a:lnTo>
                      <a:pt x="34" y="32"/>
                    </a:lnTo>
                    <a:lnTo>
                      <a:pt x="8" y="88"/>
                    </a:lnTo>
                    <a:lnTo>
                      <a:pt x="2" y="116"/>
                    </a:lnTo>
                    <a:lnTo>
                      <a:pt x="2" y="124"/>
                    </a:lnTo>
                    <a:lnTo>
                      <a:pt x="0" y="148"/>
                    </a:lnTo>
                    <a:lnTo>
                      <a:pt x="2" y="148"/>
                    </a:lnTo>
                    <a:lnTo>
                      <a:pt x="4" y="148"/>
                    </a:lnTo>
                    <a:lnTo>
                      <a:pt x="6" y="150"/>
                    </a:lnTo>
                    <a:lnTo>
                      <a:pt x="6" y="154"/>
                    </a:lnTo>
                    <a:lnTo>
                      <a:pt x="4" y="158"/>
                    </a:lnTo>
                    <a:lnTo>
                      <a:pt x="4" y="162"/>
                    </a:lnTo>
                    <a:lnTo>
                      <a:pt x="4" y="168"/>
                    </a:lnTo>
                    <a:lnTo>
                      <a:pt x="4" y="172"/>
                    </a:lnTo>
                    <a:lnTo>
                      <a:pt x="6" y="176"/>
                    </a:lnTo>
                    <a:lnTo>
                      <a:pt x="8" y="178"/>
                    </a:lnTo>
                    <a:lnTo>
                      <a:pt x="14" y="178"/>
                    </a:lnTo>
                    <a:lnTo>
                      <a:pt x="20" y="178"/>
                    </a:lnTo>
                    <a:lnTo>
                      <a:pt x="24" y="180"/>
                    </a:lnTo>
                    <a:lnTo>
                      <a:pt x="26" y="182"/>
                    </a:lnTo>
                    <a:lnTo>
                      <a:pt x="28" y="184"/>
                    </a:lnTo>
                    <a:lnTo>
                      <a:pt x="40" y="186"/>
                    </a:lnTo>
                    <a:lnTo>
                      <a:pt x="42" y="186"/>
                    </a:lnTo>
                    <a:lnTo>
                      <a:pt x="44" y="184"/>
                    </a:lnTo>
                    <a:lnTo>
                      <a:pt x="46" y="184"/>
                    </a:lnTo>
                    <a:lnTo>
                      <a:pt x="48" y="180"/>
                    </a:lnTo>
                    <a:lnTo>
                      <a:pt x="50" y="178"/>
                    </a:lnTo>
                    <a:lnTo>
                      <a:pt x="48" y="174"/>
                    </a:lnTo>
                    <a:lnTo>
                      <a:pt x="46" y="172"/>
                    </a:lnTo>
                    <a:lnTo>
                      <a:pt x="44" y="170"/>
                    </a:lnTo>
                    <a:lnTo>
                      <a:pt x="40" y="170"/>
                    </a:lnTo>
                    <a:lnTo>
                      <a:pt x="30" y="158"/>
                    </a:lnTo>
                    <a:lnTo>
                      <a:pt x="30" y="154"/>
                    </a:lnTo>
                    <a:lnTo>
                      <a:pt x="26" y="142"/>
                    </a:lnTo>
                    <a:lnTo>
                      <a:pt x="26" y="128"/>
                    </a:lnTo>
                    <a:lnTo>
                      <a:pt x="26" y="112"/>
                    </a:lnTo>
                    <a:lnTo>
                      <a:pt x="34" y="100"/>
                    </a:lnTo>
                    <a:lnTo>
                      <a:pt x="34" y="98"/>
                    </a:lnTo>
                    <a:lnTo>
                      <a:pt x="32" y="96"/>
                    </a:lnTo>
                    <a:lnTo>
                      <a:pt x="32" y="92"/>
                    </a:lnTo>
                    <a:lnTo>
                      <a:pt x="34" y="86"/>
                    </a:lnTo>
                    <a:lnTo>
                      <a:pt x="36" y="82"/>
                    </a:lnTo>
                    <a:lnTo>
                      <a:pt x="40" y="76"/>
                    </a:lnTo>
                    <a:lnTo>
                      <a:pt x="48" y="66"/>
                    </a:lnTo>
                    <a:lnTo>
                      <a:pt x="56" y="50"/>
                    </a:lnTo>
                    <a:lnTo>
                      <a:pt x="66" y="36"/>
                    </a:lnTo>
                    <a:lnTo>
                      <a:pt x="84" y="22"/>
                    </a:lnTo>
                    <a:lnTo>
                      <a:pt x="76" y="8"/>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26" name="Freeform 192"/>
              <p:cNvSpPr>
                <a:spLocks/>
              </p:cNvSpPr>
              <p:nvPr/>
            </p:nvSpPr>
            <p:spPr bwMode="gray">
              <a:xfrm>
                <a:off x="3269" y="1221"/>
                <a:ext cx="121" cy="70"/>
              </a:xfrm>
              <a:custGeom>
                <a:avLst/>
                <a:gdLst>
                  <a:gd name="T0" fmla="*/ 26 w 110"/>
                  <a:gd name="T1" fmla="*/ 10 h 70"/>
                  <a:gd name="T2" fmla="*/ 26 w 110"/>
                  <a:gd name="T3" fmla="*/ 10 h 70"/>
                  <a:gd name="T4" fmla="*/ 26 w 110"/>
                  <a:gd name="T5" fmla="*/ 12 h 70"/>
                  <a:gd name="T6" fmla="*/ 24 w 110"/>
                  <a:gd name="T7" fmla="*/ 16 h 70"/>
                  <a:gd name="T8" fmla="*/ 22 w 110"/>
                  <a:gd name="T9" fmla="*/ 18 h 70"/>
                  <a:gd name="T10" fmla="*/ 20 w 110"/>
                  <a:gd name="T11" fmla="*/ 20 h 70"/>
                  <a:gd name="T12" fmla="*/ 14 w 110"/>
                  <a:gd name="T13" fmla="*/ 22 h 70"/>
                  <a:gd name="T14" fmla="*/ 10 w 110"/>
                  <a:gd name="T15" fmla="*/ 24 h 70"/>
                  <a:gd name="T16" fmla="*/ 4 w 110"/>
                  <a:gd name="T17" fmla="*/ 24 h 70"/>
                  <a:gd name="T18" fmla="*/ 2 w 110"/>
                  <a:gd name="T19" fmla="*/ 28 h 70"/>
                  <a:gd name="T20" fmla="*/ 0 w 110"/>
                  <a:gd name="T21" fmla="*/ 30 h 70"/>
                  <a:gd name="T22" fmla="*/ 0 w 110"/>
                  <a:gd name="T23" fmla="*/ 32 h 70"/>
                  <a:gd name="T24" fmla="*/ 2 w 110"/>
                  <a:gd name="T25" fmla="*/ 34 h 70"/>
                  <a:gd name="T26" fmla="*/ 8 w 110"/>
                  <a:gd name="T27" fmla="*/ 38 h 70"/>
                  <a:gd name="T28" fmla="*/ 22 w 110"/>
                  <a:gd name="T29" fmla="*/ 42 h 70"/>
                  <a:gd name="T30" fmla="*/ 34 w 110"/>
                  <a:gd name="T31" fmla="*/ 44 h 70"/>
                  <a:gd name="T32" fmla="*/ 46 w 110"/>
                  <a:gd name="T33" fmla="*/ 44 h 70"/>
                  <a:gd name="T34" fmla="*/ 50 w 110"/>
                  <a:gd name="T35" fmla="*/ 44 h 70"/>
                  <a:gd name="T36" fmla="*/ 68 w 110"/>
                  <a:gd name="T37" fmla="*/ 70 h 70"/>
                  <a:gd name="T38" fmla="*/ 86 w 110"/>
                  <a:gd name="T39" fmla="*/ 56 h 70"/>
                  <a:gd name="T40" fmla="*/ 88 w 110"/>
                  <a:gd name="T41" fmla="*/ 44 h 70"/>
                  <a:gd name="T42" fmla="*/ 88 w 110"/>
                  <a:gd name="T43" fmla="*/ 44 h 70"/>
                  <a:gd name="T44" fmla="*/ 92 w 110"/>
                  <a:gd name="T45" fmla="*/ 42 h 70"/>
                  <a:gd name="T46" fmla="*/ 96 w 110"/>
                  <a:gd name="T47" fmla="*/ 40 h 70"/>
                  <a:gd name="T48" fmla="*/ 100 w 110"/>
                  <a:gd name="T49" fmla="*/ 36 h 70"/>
                  <a:gd name="T50" fmla="*/ 104 w 110"/>
                  <a:gd name="T51" fmla="*/ 32 h 70"/>
                  <a:gd name="T52" fmla="*/ 108 w 110"/>
                  <a:gd name="T53" fmla="*/ 28 h 70"/>
                  <a:gd name="T54" fmla="*/ 110 w 110"/>
                  <a:gd name="T55" fmla="*/ 22 h 70"/>
                  <a:gd name="T56" fmla="*/ 110 w 110"/>
                  <a:gd name="T57" fmla="*/ 18 h 70"/>
                  <a:gd name="T58" fmla="*/ 110 w 110"/>
                  <a:gd name="T59" fmla="*/ 16 h 70"/>
                  <a:gd name="T60" fmla="*/ 108 w 110"/>
                  <a:gd name="T61" fmla="*/ 16 h 70"/>
                  <a:gd name="T62" fmla="*/ 106 w 110"/>
                  <a:gd name="T63" fmla="*/ 16 h 70"/>
                  <a:gd name="T64" fmla="*/ 104 w 110"/>
                  <a:gd name="T65" fmla="*/ 18 h 70"/>
                  <a:gd name="T66" fmla="*/ 102 w 110"/>
                  <a:gd name="T67" fmla="*/ 18 h 70"/>
                  <a:gd name="T68" fmla="*/ 100 w 110"/>
                  <a:gd name="T69" fmla="*/ 20 h 70"/>
                  <a:gd name="T70" fmla="*/ 98 w 110"/>
                  <a:gd name="T71" fmla="*/ 22 h 70"/>
                  <a:gd name="T72" fmla="*/ 98 w 110"/>
                  <a:gd name="T73" fmla="*/ 22 h 70"/>
                  <a:gd name="T74" fmla="*/ 80 w 110"/>
                  <a:gd name="T75" fmla="*/ 32 h 70"/>
                  <a:gd name="T76" fmla="*/ 62 w 110"/>
                  <a:gd name="T77" fmla="*/ 30 h 70"/>
                  <a:gd name="T78" fmla="*/ 60 w 110"/>
                  <a:gd name="T79" fmla="*/ 28 h 70"/>
                  <a:gd name="T80" fmla="*/ 58 w 110"/>
                  <a:gd name="T81" fmla="*/ 28 h 70"/>
                  <a:gd name="T82" fmla="*/ 56 w 110"/>
                  <a:gd name="T83" fmla="*/ 24 h 70"/>
                  <a:gd name="T84" fmla="*/ 56 w 110"/>
                  <a:gd name="T85" fmla="*/ 22 h 70"/>
                  <a:gd name="T86" fmla="*/ 56 w 110"/>
                  <a:gd name="T87" fmla="*/ 18 h 70"/>
                  <a:gd name="T88" fmla="*/ 58 w 110"/>
                  <a:gd name="T89" fmla="*/ 14 h 70"/>
                  <a:gd name="T90" fmla="*/ 62 w 110"/>
                  <a:gd name="T91" fmla="*/ 10 h 70"/>
                  <a:gd name="T92" fmla="*/ 64 w 110"/>
                  <a:gd name="T93" fmla="*/ 6 h 70"/>
                  <a:gd name="T94" fmla="*/ 66 w 110"/>
                  <a:gd name="T95" fmla="*/ 4 h 70"/>
                  <a:gd name="T96" fmla="*/ 66 w 110"/>
                  <a:gd name="T97" fmla="*/ 4 h 70"/>
                  <a:gd name="T98" fmla="*/ 62 w 110"/>
                  <a:gd name="T99" fmla="*/ 2 h 70"/>
                  <a:gd name="T100" fmla="*/ 54 w 110"/>
                  <a:gd name="T101" fmla="*/ 2 h 70"/>
                  <a:gd name="T102" fmla="*/ 44 w 110"/>
                  <a:gd name="T103" fmla="*/ 0 h 70"/>
                  <a:gd name="T104" fmla="*/ 34 w 110"/>
                  <a:gd name="T105" fmla="*/ 4 h 70"/>
                  <a:gd name="T106" fmla="*/ 26 w 110"/>
                  <a:gd name="T107" fmla="*/ 10 h 70"/>
                  <a:gd name="T108" fmla="*/ 26 w 110"/>
                  <a:gd name="T109" fmla="*/ 10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
                  <a:gd name="T166" fmla="*/ 0 h 70"/>
                  <a:gd name="T167" fmla="*/ 110 w 110"/>
                  <a:gd name="T168" fmla="*/ 70 h 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 h="70">
                    <a:moveTo>
                      <a:pt x="26" y="10"/>
                    </a:moveTo>
                    <a:lnTo>
                      <a:pt x="26" y="10"/>
                    </a:lnTo>
                    <a:lnTo>
                      <a:pt x="26" y="12"/>
                    </a:lnTo>
                    <a:lnTo>
                      <a:pt x="24" y="16"/>
                    </a:lnTo>
                    <a:lnTo>
                      <a:pt x="22" y="18"/>
                    </a:lnTo>
                    <a:lnTo>
                      <a:pt x="20" y="20"/>
                    </a:lnTo>
                    <a:lnTo>
                      <a:pt x="14" y="22"/>
                    </a:lnTo>
                    <a:lnTo>
                      <a:pt x="10" y="24"/>
                    </a:lnTo>
                    <a:lnTo>
                      <a:pt x="4" y="24"/>
                    </a:lnTo>
                    <a:lnTo>
                      <a:pt x="2" y="28"/>
                    </a:lnTo>
                    <a:lnTo>
                      <a:pt x="0" y="30"/>
                    </a:lnTo>
                    <a:lnTo>
                      <a:pt x="0" y="32"/>
                    </a:lnTo>
                    <a:lnTo>
                      <a:pt x="2" y="34"/>
                    </a:lnTo>
                    <a:lnTo>
                      <a:pt x="8" y="38"/>
                    </a:lnTo>
                    <a:lnTo>
                      <a:pt x="22" y="42"/>
                    </a:lnTo>
                    <a:lnTo>
                      <a:pt x="34" y="44"/>
                    </a:lnTo>
                    <a:lnTo>
                      <a:pt x="46" y="44"/>
                    </a:lnTo>
                    <a:lnTo>
                      <a:pt x="50" y="44"/>
                    </a:lnTo>
                    <a:lnTo>
                      <a:pt x="68" y="70"/>
                    </a:lnTo>
                    <a:lnTo>
                      <a:pt x="86" y="56"/>
                    </a:lnTo>
                    <a:lnTo>
                      <a:pt x="88" y="44"/>
                    </a:lnTo>
                    <a:lnTo>
                      <a:pt x="92" y="42"/>
                    </a:lnTo>
                    <a:lnTo>
                      <a:pt x="96" y="40"/>
                    </a:lnTo>
                    <a:lnTo>
                      <a:pt x="100" y="36"/>
                    </a:lnTo>
                    <a:lnTo>
                      <a:pt x="104" y="32"/>
                    </a:lnTo>
                    <a:lnTo>
                      <a:pt x="108" y="28"/>
                    </a:lnTo>
                    <a:lnTo>
                      <a:pt x="110" y="22"/>
                    </a:lnTo>
                    <a:lnTo>
                      <a:pt x="110" y="18"/>
                    </a:lnTo>
                    <a:lnTo>
                      <a:pt x="110" y="16"/>
                    </a:lnTo>
                    <a:lnTo>
                      <a:pt x="108" y="16"/>
                    </a:lnTo>
                    <a:lnTo>
                      <a:pt x="106" y="16"/>
                    </a:lnTo>
                    <a:lnTo>
                      <a:pt x="104" y="18"/>
                    </a:lnTo>
                    <a:lnTo>
                      <a:pt x="102" y="18"/>
                    </a:lnTo>
                    <a:lnTo>
                      <a:pt x="100" y="20"/>
                    </a:lnTo>
                    <a:lnTo>
                      <a:pt x="98" y="22"/>
                    </a:lnTo>
                    <a:lnTo>
                      <a:pt x="80" y="32"/>
                    </a:lnTo>
                    <a:lnTo>
                      <a:pt x="62" y="30"/>
                    </a:lnTo>
                    <a:lnTo>
                      <a:pt x="60" y="28"/>
                    </a:lnTo>
                    <a:lnTo>
                      <a:pt x="58" y="28"/>
                    </a:lnTo>
                    <a:lnTo>
                      <a:pt x="56" y="24"/>
                    </a:lnTo>
                    <a:lnTo>
                      <a:pt x="56" y="22"/>
                    </a:lnTo>
                    <a:lnTo>
                      <a:pt x="56" y="18"/>
                    </a:lnTo>
                    <a:lnTo>
                      <a:pt x="58" y="14"/>
                    </a:lnTo>
                    <a:lnTo>
                      <a:pt x="62" y="10"/>
                    </a:lnTo>
                    <a:lnTo>
                      <a:pt x="64" y="6"/>
                    </a:lnTo>
                    <a:lnTo>
                      <a:pt x="66" y="4"/>
                    </a:lnTo>
                    <a:lnTo>
                      <a:pt x="62" y="2"/>
                    </a:lnTo>
                    <a:lnTo>
                      <a:pt x="54" y="2"/>
                    </a:lnTo>
                    <a:lnTo>
                      <a:pt x="44" y="0"/>
                    </a:lnTo>
                    <a:lnTo>
                      <a:pt x="34" y="4"/>
                    </a:lnTo>
                    <a:lnTo>
                      <a:pt x="26" y="10"/>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27" name="Freeform 193"/>
              <p:cNvSpPr>
                <a:spLocks/>
              </p:cNvSpPr>
              <p:nvPr/>
            </p:nvSpPr>
            <p:spPr bwMode="gray">
              <a:xfrm>
                <a:off x="2870" y="1236"/>
                <a:ext cx="122" cy="220"/>
              </a:xfrm>
              <a:custGeom>
                <a:avLst/>
                <a:gdLst>
                  <a:gd name="T0" fmla="*/ 44 w 110"/>
                  <a:gd name="T1" fmla="*/ 20 h 220"/>
                  <a:gd name="T2" fmla="*/ 40 w 110"/>
                  <a:gd name="T3" fmla="*/ 20 h 220"/>
                  <a:gd name="T4" fmla="*/ 36 w 110"/>
                  <a:gd name="T5" fmla="*/ 20 h 220"/>
                  <a:gd name="T6" fmla="*/ 34 w 110"/>
                  <a:gd name="T7" fmla="*/ 26 h 220"/>
                  <a:gd name="T8" fmla="*/ 32 w 110"/>
                  <a:gd name="T9" fmla="*/ 32 h 220"/>
                  <a:gd name="T10" fmla="*/ 28 w 110"/>
                  <a:gd name="T11" fmla="*/ 34 h 220"/>
                  <a:gd name="T12" fmla="*/ 24 w 110"/>
                  <a:gd name="T13" fmla="*/ 34 h 220"/>
                  <a:gd name="T14" fmla="*/ 24 w 110"/>
                  <a:gd name="T15" fmla="*/ 34 h 220"/>
                  <a:gd name="T16" fmla="*/ 20 w 110"/>
                  <a:gd name="T17" fmla="*/ 26 h 220"/>
                  <a:gd name="T18" fmla="*/ 12 w 110"/>
                  <a:gd name="T19" fmla="*/ 18 h 220"/>
                  <a:gd name="T20" fmla="*/ 2 w 110"/>
                  <a:gd name="T21" fmla="*/ 16 h 220"/>
                  <a:gd name="T22" fmla="*/ 0 w 110"/>
                  <a:gd name="T23" fmla="*/ 60 h 220"/>
                  <a:gd name="T24" fmla="*/ 4 w 110"/>
                  <a:gd name="T25" fmla="*/ 72 h 220"/>
                  <a:gd name="T26" fmla="*/ 14 w 110"/>
                  <a:gd name="T27" fmla="*/ 94 h 220"/>
                  <a:gd name="T28" fmla="*/ 42 w 110"/>
                  <a:gd name="T29" fmla="*/ 106 h 220"/>
                  <a:gd name="T30" fmla="*/ 58 w 110"/>
                  <a:gd name="T31" fmla="*/ 94 h 220"/>
                  <a:gd name="T32" fmla="*/ 60 w 110"/>
                  <a:gd name="T33" fmla="*/ 96 h 220"/>
                  <a:gd name="T34" fmla="*/ 66 w 110"/>
                  <a:gd name="T35" fmla="*/ 100 h 220"/>
                  <a:gd name="T36" fmla="*/ 68 w 110"/>
                  <a:gd name="T37" fmla="*/ 106 h 220"/>
                  <a:gd name="T38" fmla="*/ 62 w 110"/>
                  <a:gd name="T39" fmla="*/ 114 h 220"/>
                  <a:gd name="T40" fmla="*/ 46 w 110"/>
                  <a:gd name="T41" fmla="*/ 126 h 220"/>
                  <a:gd name="T42" fmla="*/ 38 w 110"/>
                  <a:gd name="T43" fmla="*/ 130 h 220"/>
                  <a:gd name="T44" fmla="*/ 36 w 110"/>
                  <a:gd name="T45" fmla="*/ 144 h 220"/>
                  <a:gd name="T46" fmla="*/ 36 w 110"/>
                  <a:gd name="T47" fmla="*/ 166 h 220"/>
                  <a:gd name="T48" fmla="*/ 38 w 110"/>
                  <a:gd name="T49" fmla="*/ 170 h 220"/>
                  <a:gd name="T50" fmla="*/ 42 w 110"/>
                  <a:gd name="T51" fmla="*/ 182 h 220"/>
                  <a:gd name="T52" fmla="*/ 48 w 110"/>
                  <a:gd name="T53" fmla="*/ 192 h 220"/>
                  <a:gd name="T54" fmla="*/ 56 w 110"/>
                  <a:gd name="T55" fmla="*/ 202 h 220"/>
                  <a:gd name="T56" fmla="*/ 62 w 110"/>
                  <a:gd name="T57" fmla="*/ 212 h 220"/>
                  <a:gd name="T58" fmla="*/ 66 w 110"/>
                  <a:gd name="T59" fmla="*/ 220 h 220"/>
                  <a:gd name="T60" fmla="*/ 74 w 110"/>
                  <a:gd name="T61" fmla="*/ 212 h 220"/>
                  <a:gd name="T62" fmla="*/ 90 w 110"/>
                  <a:gd name="T63" fmla="*/ 154 h 220"/>
                  <a:gd name="T64" fmla="*/ 104 w 110"/>
                  <a:gd name="T65" fmla="*/ 98 h 220"/>
                  <a:gd name="T66" fmla="*/ 108 w 110"/>
                  <a:gd name="T67" fmla="*/ 88 h 220"/>
                  <a:gd name="T68" fmla="*/ 108 w 110"/>
                  <a:gd name="T69" fmla="*/ 66 h 220"/>
                  <a:gd name="T70" fmla="*/ 102 w 110"/>
                  <a:gd name="T71" fmla="*/ 22 h 220"/>
                  <a:gd name="T72" fmla="*/ 70 w 110"/>
                  <a:gd name="T73" fmla="*/ 2 h 220"/>
                  <a:gd name="T74" fmla="*/ 64 w 110"/>
                  <a:gd name="T75" fmla="*/ 4 h 220"/>
                  <a:gd name="T76" fmla="*/ 58 w 110"/>
                  <a:gd name="T77" fmla="*/ 8 h 220"/>
                  <a:gd name="T78" fmla="*/ 58 w 110"/>
                  <a:gd name="T79" fmla="*/ 14 h 220"/>
                  <a:gd name="T80" fmla="*/ 56 w 110"/>
                  <a:gd name="T81" fmla="*/ 24 h 220"/>
                  <a:gd name="T82" fmla="*/ 54 w 110"/>
                  <a:gd name="T83" fmla="*/ 30 h 220"/>
                  <a:gd name="T84" fmla="*/ 44 w 110"/>
                  <a:gd name="T85" fmla="*/ 22 h 2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0"/>
                  <a:gd name="T130" fmla="*/ 0 h 220"/>
                  <a:gd name="T131" fmla="*/ 110 w 110"/>
                  <a:gd name="T132" fmla="*/ 220 h 2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0" h="220">
                    <a:moveTo>
                      <a:pt x="44" y="22"/>
                    </a:moveTo>
                    <a:lnTo>
                      <a:pt x="44" y="20"/>
                    </a:lnTo>
                    <a:lnTo>
                      <a:pt x="42" y="20"/>
                    </a:lnTo>
                    <a:lnTo>
                      <a:pt x="40" y="20"/>
                    </a:lnTo>
                    <a:lnTo>
                      <a:pt x="38" y="20"/>
                    </a:lnTo>
                    <a:lnTo>
                      <a:pt x="36" y="20"/>
                    </a:lnTo>
                    <a:lnTo>
                      <a:pt x="34" y="22"/>
                    </a:lnTo>
                    <a:lnTo>
                      <a:pt x="34" y="26"/>
                    </a:lnTo>
                    <a:lnTo>
                      <a:pt x="34" y="28"/>
                    </a:lnTo>
                    <a:lnTo>
                      <a:pt x="32" y="32"/>
                    </a:lnTo>
                    <a:lnTo>
                      <a:pt x="32" y="34"/>
                    </a:lnTo>
                    <a:lnTo>
                      <a:pt x="28" y="34"/>
                    </a:lnTo>
                    <a:lnTo>
                      <a:pt x="26" y="34"/>
                    </a:lnTo>
                    <a:lnTo>
                      <a:pt x="24" y="34"/>
                    </a:lnTo>
                    <a:lnTo>
                      <a:pt x="22" y="30"/>
                    </a:lnTo>
                    <a:lnTo>
                      <a:pt x="20" y="26"/>
                    </a:lnTo>
                    <a:lnTo>
                      <a:pt x="16" y="22"/>
                    </a:lnTo>
                    <a:lnTo>
                      <a:pt x="12" y="18"/>
                    </a:lnTo>
                    <a:lnTo>
                      <a:pt x="8" y="16"/>
                    </a:lnTo>
                    <a:lnTo>
                      <a:pt x="2" y="16"/>
                    </a:lnTo>
                    <a:lnTo>
                      <a:pt x="0" y="36"/>
                    </a:lnTo>
                    <a:lnTo>
                      <a:pt x="0" y="60"/>
                    </a:lnTo>
                    <a:lnTo>
                      <a:pt x="0" y="64"/>
                    </a:lnTo>
                    <a:lnTo>
                      <a:pt x="4" y="72"/>
                    </a:lnTo>
                    <a:lnTo>
                      <a:pt x="8" y="84"/>
                    </a:lnTo>
                    <a:lnTo>
                      <a:pt x="14" y="94"/>
                    </a:lnTo>
                    <a:lnTo>
                      <a:pt x="28" y="114"/>
                    </a:lnTo>
                    <a:lnTo>
                      <a:pt x="42" y="106"/>
                    </a:lnTo>
                    <a:lnTo>
                      <a:pt x="44" y="94"/>
                    </a:lnTo>
                    <a:lnTo>
                      <a:pt x="58" y="94"/>
                    </a:lnTo>
                    <a:lnTo>
                      <a:pt x="58" y="96"/>
                    </a:lnTo>
                    <a:lnTo>
                      <a:pt x="60" y="96"/>
                    </a:lnTo>
                    <a:lnTo>
                      <a:pt x="64" y="98"/>
                    </a:lnTo>
                    <a:lnTo>
                      <a:pt x="66" y="100"/>
                    </a:lnTo>
                    <a:lnTo>
                      <a:pt x="68" y="104"/>
                    </a:lnTo>
                    <a:lnTo>
                      <a:pt x="68" y="106"/>
                    </a:lnTo>
                    <a:lnTo>
                      <a:pt x="66" y="110"/>
                    </a:lnTo>
                    <a:lnTo>
                      <a:pt x="62" y="114"/>
                    </a:lnTo>
                    <a:lnTo>
                      <a:pt x="54" y="122"/>
                    </a:lnTo>
                    <a:lnTo>
                      <a:pt x="46" y="126"/>
                    </a:lnTo>
                    <a:lnTo>
                      <a:pt x="40" y="128"/>
                    </a:lnTo>
                    <a:lnTo>
                      <a:pt x="38" y="130"/>
                    </a:lnTo>
                    <a:lnTo>
                      <a:pt x="36" y="132"/>
                    </a:lnTo>
                    <a:lnTo>
                      <a:pt x="36" y="144"/>
                    </a:lnTo>
                    <a:lnTo>
                      <a:pt x="46" y="152"/>
                    </a:lnTo>
                    <a:lnTo>
                      <a:pt x="36" y="166"/>
                    </a:lnTo>
                    <a:lnTo>
                      <a:pt x="38" y="170"/>
                    </a:lnTo>
                    <a:lnTo>
                      <a:pt x="40" y="176"/>
                    </a:lnTo>
                    <a:lnTo>
                      <a:pt x="42" y="182"/>
                    </a:lnTo>
                    <a:lnTo>
                      <a:pt x="44" y="188"/>
                    </a:lnTo>
                    <a:lnTo>
                      <a:pt x="48" y="192"/>
                    </a:lnTo>
                    <a:lnTo>
                      <a:pt x="52" y="196"/>
                    </a:lnTo>
                    <a:lnTo>
                      <a:pt x="56" y="202"/>
                    </a:lnTo>
                    <a:lnTo>
                      <a:pt x="58" y="208"/>
                    </a:lnTo>
                    <a:lnTo>
                      <a:pt x="62" y="212"/>
                    </a:lnTo>
                    <a:lnTo>
                      <a:pt x="64" y="216"/>
                    </a:lnTo>
                    <a:lnTo>
                      <a:pt x="66" y="220"/>
                    </a:lnTo>
                    <a:lnTo>
                      <a:pt x="74" y="212"/>
                    </a:lnTo>
                    <a:lnTo>
                      <a:pt x="84" y="172"/>
                    </a:lnTo>
                    <a:lnTo>
                      <a:pt x="90" y="154"/>
                    </a:lnTo>
                    <a:lnTo>
                      <a:pt x="94" y="132"/>
                    </a:lnTo>
                    <a:lnTo>
                      <a:pt x="104" y="98"/>
                    </a:lnTo>
                    <a:lnTo>
                      <a:pt x="106" y="96"/>
                    </a:lnTo>
                    <a:lnTo>
                      <a:pt x="108" y="88"/>
                    </a:lnTo>
                    <a:lnTo>
                      <a:pt x="110" y="76"/>
                    </a:lnTo>
                    <a:lnTo>
                      <a:pt x="108" y="66"/>
                    </a:lnTo>
                    <a:lnTo>
                      <a:pt x="98" y="46"/>
                    </a:lnTo>
                    <a:lnTo>
                      <a:pt x="102" y="22"/>
                    </a:lnTo>
                    <a:lnTo>
                      <a:pt x="70" y="0"/>
                    </a:lnTo>
                    <a:lnTo>
                      <a:pt x="70" y="2"/>
                    </a:lnTo>
                    <a:lnTo>
                      <a:pt x="66" y="2"/>
                    </a:lnTo>
                    <a:lnTo>
                      <a:pt x="64" y="4"/>
                    </a:lnTo>
                    <a:lnTo>
                      <a:pt x="60" y="6"/>
                    </a:lnTo>
                    <a:lnTo>
                      <a:pt x="58" y="8"/>
                    </a:lnTo>
                    <a:lnTo>
                      <a:pt x="58" y="10"/>
                    </a:lnTo>
                    <a:lnTo>
                      <a:pt x="58" y="14"/>
                    </a:lnTo>
                    <a:lnTo>
                      <a:pt x="58" y="18"/>
                    </a:lnTo>
                    <a:lnTo>
                      <a:pt x="56" y="24"/>
                    </a:lnTo>
                    <a:lnTo>
                      <a:pt x="56" y="26"/>
                    </a:lnTo>
                    <a:lnTo>
                      <a:pt x="54" y="30"/>
                    </a:lnTo>
                    <a:lnTo>
                      <a:pt x="44" y="22"/>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28" name="Freeform 194"/>
              <p:cNvSpPr>
                <a:spLocks/>
              </p:cNvSpPr>
              <p:nvPr/>
            </p:nvSpPr>
            <p:spPr bwMode="gray">
              <a:xfrm>
                <a:off x="2968" y="1196"/>
                <a:ext cx="134" cy="94"/>
              </a:xfrm>
              <a:custGeom>
                <a:avLst/>
                <a:gdLst>
                  <a:gd name="T0" fmla="*/ 22 w 122"/>
                  <a:gd name="T1" fmla="*/ 0 h 94"/>
                  <a:gd name="T2" fmla="*/ 14 w 122"/>
                  <a:gd name="T3" fmla="*/ 20 h 94"/>
                  <a:gd name="T4" fmla="*/ 0 w 122"/>
                  <a:gd name="T5" fmla="*/ 32 h 94"/>
                  <a:gd name="T6" fmla="*/ 0 w 122"/>
                  <a:gd name="T7" fmla="*/ 32 h 94"/>
                  <a:gd name="T8" fmla="*/ 2 w 122"/>
                  <a:gd name="T9" fmla="*/ 36 h 94"/>
                  <a:gd name="T10" fmla="*/ 4 w 122"/>
                  <a:gd name="T11" fmla="*/ 40 h 94"/>
                  <a:gd name="T12" fmla="*/ 6 w 122"/>
                  <a:gd name="T13" fmla="*/ 46 h 94"/>
                  <a:gd name="T14" fmla="*/ 10 w 122"/>
                  <a:gd name="T15" fmla="*/ 50 h 94"/>
                  <a:gd name="T16" fmla="*/ 12 w 122"/>
                  <a:gd name="T17" fmla="*/ 52 h 94"/>
                  <a:gd name="T18" fmla="*/ 14 w 122"/>
                  <a:gd name="T19" fmla="*/ 54 h 94"/>
                  <a:gd name="T20" fmla="*/ 18 w 122"/>
                  <a:gd name="T21" fmla="*/ 54 h 94"/>
                  <a:gd name="T22" fmla="*/ 22 w 122"/>
                  <a:gd name="T23" fmla="*/ 56 h 94"/>
                  <a:gd name="T24" fmla="*/ 26 w 122"/>
                  <a:gd name="T25" fmla="*/ 56 h 94"/>
                  <a:gd name="T26" fmla="*/ 28 w 122"/>
                  <a:gd name="T27" fmla="*/ 56 h 94"/>
                  <a:gd name="T28" fmla="*/ 30 w 122"/>
                  <a:gd name="T29" fmla="*/ 58 h 94"/>
                  <a:gd name="T30" fmla="*/ 32 w 122"/>
                  <a:gd name="T31" fmla="*/ 60 h 94"/>
                  <a:gd name="T32" fmla="*/ 30 w 122"/>
                  <a:gd name="T33" fmla="*/ 62 h 94"/>
                  <a:gd name="T34" fmla="*/ 28 w 122"/>
                  <a:gd name="T35" fmla="*/ 66 h 94"/>
                  <a:gd name="T36" fmla="*/ 24 w 122"/>
                  <a:gd name="T37" fmla="*/ 70 h 94"/>
                  <a:gd name="T38" fmla="*/ 24 w 122"/>
                  <a:gd name="T39" fmla="*/ 74 h 94"/>
                  <a:gd name="T40" fmla="*/ 26 w 122"/>
                  <a:gd name="T41" fmla="*/ 80 h 94"/>
                  <a:gd name="T42" fmla="*/ 28 w 122"/>
                  <a:gd name="T43" fmla="*/ 82 h 94"/>
                  <a:gd name="T44" fmla="*/ 32 w 122"/>
                  <a:gd name="T45" fmla="*/ 86 h 94"/>
                  <a:gd name="T46" fmla="*/ 36 w 122"/>
                  <a:gd name="T47" fmla="*/ 88 h 94"/>
                  <a:gd name="T48" fmla="*/ 40 w 122"/>
                  <a:gd name="T49" fmla="*/ 88 h 94"/>
                  <a:gd name="T50" fmla="*/ 50 w 122"/>
                  <a:gd name="T51" fmla="*/ 88 h 94"/>
                  <a:gd name="T52" fmla="*/ 64 w 122"/>
                  <a:gd name="T53" fmla="*/ 88 h 94"/>
                  <a:gd name="T54" fmla="*/ 80 w 122"/>
                  <a:gd name="T55" fmla="*/ 94 h 94"/>
                  <a:gd name="T56" fmla="*/ 122 w 122"/>
                  <a:gd name="T57" fmla="*/ 42 h 94"/>
                  <a:gd name="T58" fmla="*/ 114 w 122"/>
                  <a:gd name="T59" fmla="*/ 24 h 94"/>
                  <a:gd name="T60" fmla="*/ 92 w 122"/>
                  <a:gd name="T61" fmla="*/ 20 h 94"/>
                  <a:gd name="T62" fmla="*/ 56 w 122"/>
                  <a:gd name="T63" fmla="*/ 0 h 94"/>
                  <a:gd name="T64" fmla="*/ 54 w 122"/>
                  <a:gd name="T65" fmla="*/ 12 h 94"/>
                  <a:gd name="T66" fmla="*/ 40 w 122"/>
                  <a:gd name="T67" fmla="*/ 10 h 94"/>
                  <a:gd name="T68" fmla="*/ 22 w 122"/>
                  <a:gd name="T69" fmla="*/ 0 h 94"/>
                  <a:gd name="T70" fmla="*/ 22 w 122"/>
                  <a:gd name="T71" fmla="*/ 0 h 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2"/>
                  <a:gd name="T109" fmla="*/ 0 h 94"/>
                  <a:gd name="T110" fmla="*/ 122 w 122"/>
                  <a:gd name="T111" fmla="*/ 94 h 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2" h="94">
                    <a:moveTo>
                      <a:pt x="22" y="0"/>
                    </a:moveTo>
                    <a:lnTo>
                      <a:pt x="14" y="20"/>
                    </a:lnTo>
                    <a:lnTo>
                      <a:pt x="0" y="32"/>
                    </a:lnTo>
                    <a:lnTo>
                      <a:pt x="2" y="36"/>
                    </a:lnTo>
                    <a:lnTo>
                      <a:pt x="4" y="40"/>
                    </a:lnTo>
                    <a:lnTo>
                      <a:pt x="6" y="46"/>
                    </a:lnTo>
                    <a:lnTo>
                      <a:pt x="10" y="50"/>
                    </a:lnTo>
                    <a:lnTo>
                      <a:pt x="12" y="52"/>
                    </a:lnTo>
                    <a:lnTo>
                      <a:pt x="14" y="54"/>
                    </a:lnTo>
                    <a:lnTo>
                      <a:pt x="18" y="54"/>
                    </a:lnTo>
                    <a:lnTo>
                      <a:pt x="22" y="56"/>
                    </a:lnTo>
                    <a:lnTo>
                      <a:pt x="26" y="56"/>
                    </a:lnTo>
                    <a:lnTo>
                      <a:pt x="28" y="56"/>
                    </a:lnTo>
                    <a:lnTo>
                      <a:pt x="30" y="58"/>
                    </a:lnTo>
                    <a:lnTo>
                      <a:pt x="32" y="60"/>
                    </a:lnTo>
                    <a:lnTo>
                      <a:pt x="30" y="62"/>
                    </a:lnTo>
                    <a:lnTo>
                      <a:pt x="28" y="66"/>
                    </a:lnTo>
                    <a:lnTo>
                      <a:pt x="24" y="70"/>
                    </a:lnTo>
                    <a:lnTo>
                      <a:pt x="24" y="74"/>
                    </a:lnTo>
                    <a:lnTo>
                      <a:pt x="26" y="80"/>
                    </a:lnTo>
                    <a:lnTo>
                      <a:pt x="28" y="82"/>
                    </a:lnTo>
                    <a:lnTo>
                      <a:pt x="32" y="86"/>
                    </a:lnTo>
                    <a:lnTo>
                      <a:pt x="36" y="88"/>
                    </a:lnTo>
                    <a:lnTo>
                      <a:pt x="40" y="88"/>
                    </a:lnTo>
                    <a:lnTo>
                      <a:pt x="50" y="88"/>
                    </a:lnTo>
                    <a:lnTo>
                      <a:pt x="64" y="88"/>
                    </a:lnTo>
                    <a:lnTo>
                      <a:pt x="80" y="94"/>
                    </a:lnTo>
                    <a:lnTo>
                      <a:pt x="122" y="42"/>
                    </a:lnTo>
                    <a:lnTo>
                      <a:pt x="114" y="24"/>
                    </a:lnTo>
                    <a:lnTo>
                      <a:pt x="92" y="20"/>
                    </a:lnTo>
                    <a:lnTo>
                      <a:pt x="56" y="0"/>
                    </a:lnTo>
                    <a:lnTo>
                      <a:pt x="54" y="12"/>
                    </a:lnTo>
                    <a:lnTo>
                      <a:pt x="40" y="10"/>
                    </a:lnTo>
                    <a:lnTo>
                      <a:pt x="22" y="0"/>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29" name="Freeform 195"/>
              <p:cNvSpPr>
                <a:spLocks/>
              </p:cNvSpPr>
              <p:nvPr/>
            </p:nvSpPr>
            <p:spPr bwMode="gray">
              <a:xfrm>
                <a:off x="2998" y="1330"/>
                <a:ext cx="51" cy="46"/>
              </a:xfrm>
              <a:custGeom>
                <a:avLst/>
                <a:gdLst>
                  <a:gd name="T0" fmla="*/ 28 w 46"/>
                  <a:gd name="T1" fmla="*/ 8 h 46"/>
                  <a:gd name="T2" fmla="*/ 28 w 46"/>
                  <a:gd name="T3" fmla="*/ 6 h 46"/>
                  <a:gd name="T4" fmla="*/ 26 w 46"/>
                  <a:gd name="T5" fmla="*/ 4 h 46"/>
                  <a:gd name="T6" fmla="*/ 22 w 46"/>
                  <a:gd name="T7" fmla="*/ 2 h 46"/>
                  <a:gd name="T8" fmla="*/ 20 w 46"/>
                  <a:gd name="T9" fmla="*/ 0 h 46"/>
                  <a:gd name="T10" fmla="*/ 16 w 46"/>
                  <a:gd name="T11" fmla="*/ 0 h 46"/>
                  <a:gd name="T12" fmla="*/ 12 w 46"/>
                  <a:gd name="T13" fmla="*/ 0 h 46"/>
                  <a:gd name="T14" fmla="*/ 10 w 46"/>
                  <a:gd name="T15" fmla="*/ 0 h 46"/>
                  <a:gd name="T16" fmla="*/ 8 w 46"/>
                  <a:gd name="T17" fmla="*/ 4 h 46"/>
                  <a:gd name="T18" fmla="*/ 4 w 46"/>
                  <a:gd name="T19" fmla="*/ 8 h 46"/>
                  <a:gd name="T20" fmla="*/ 2 w 46"/>
                  <a:gd name="T21" fmla="*/ 12 h 46"/>
                  <a:gd name="T22" fmla="*/ 2 w 46"/>
                  <a:gd name="T23" fmla="*/ 16 h 46"/>
                  <a:gd name="T24" fmla="*/ 0 w 46"/>
                  <a:gd name="T25" fmla="*/ 20 h 46"/>
                  <a:gd name="T26" fmla="*/ 2 w 46"/>
                  <a:gd name="T27" fmla="*/ 24 h 46"/>
                  <a:gd name="T28" fmla="*/ 4 w 46"/>
                  <a:gd name="T29" fmla="*/ 26 h 46"/>
                  <a:gd name="T30" fmla="*/ 8 w 46"/>
                  <a:gd name="T31" fmla="*/ 30 h 46"/>
                  <a:gd name="T32" fmla="*/ 12 w 46"/>
                  <a:gd name="T33" fmla="*/ 34 h 46"/>
                  <a:gd name="T34" fmla="*/ 16 w 46"/>
                  <a:gd name="T35" fmla="*/ 36 h 46"/>
                  <a:gd name="T36" fmla="*/ 20 w 46"/>
                  <a:gd name="T37" fmla="*/ 40 h 46"/>
                  <a:gd name="T38" fmla="*/ 24 w 46"/>
                  <a:gd name="T39" fmla="*/ 42 h 46"/>
                  <a:gd name="T40" fmla="*/ 28 w 46"/>
                  <a:gd name="T41" fmla="*/ 44 h 46"/>
                  <a:gd name="T42" fmla="*/ 28 w 46"/>
                  <a:gd name="T43" fmla="*/ 46 h 46"/>
                  <a:gd name="T44" fmla="*/ 28 w 46"/>
                  <a:gd name="T45" fmla="*/ 44 h 46"/>
                  <a:gd name="T46" fmla="*/ 32 w 46"/>
                  <a:gd name="T47" fmla="*/ 44 h 46"/>
                  <a:gd name="T48" fmla="*/ 36 w 46"/>
                  <a:gd name="T49" fmla="*/ 40 h 46"/>
                  <a:gd name="T50" fmla="*/ 40 w 46"/>
                  <a:gd name="T51" fmla="*/ 38 h 46"/>
                  <a:gd name="T52" fmla="*/ 42 w 46"/>
                  <a:gd name="T53" fmla="*/ 34 h 46"/>
                  <a:gd name="T54" fmla="*/ 46 w 46"/>
                  <a:gd name="T55" fmla="*/ 32 h 46"/>
                  <a:gd name="T56" fmla="*/ 46 w 46"/>
                  <a:gd name="T57" fmla="*/ 28 h 46"/>
                  <a:gd name="T58" fmla="*/ 46 w 46"/>
                  <a:gd name="T59" fmla="*/ 24 h 46"/>
                  <a:gd name="T60" fmla="*/ 42 w 46"/>
                  <a:gd name="T61" fmla="*/ 20 h 46"/>
                  <a:gd name="T62" fmla="*/ 38 w 46"/>
                  <a:gd name="T63" fmla="*/ 16 h 46"/>
                  <a:gd name="T64" fmla="*/ 34 w 46"/>
                  <a:gd name="T65" fmla="*/ 12 h 46"/>
                  <a:gd name="T66" fmla="*/ 32 w 46"/>
                  <a:gd name="T67" fmla="*/ 10 h 46"/>
                  <a:gd name="T68" fmla="*/ 28 w 46"/>
                  <a:gd name="T69" fmla="*/ 8 h 46"/>
                  <a:gd name="T70" fmla="*/ 28 w 46"/>
                  <a:gd name="T71" fmla="*/ 8 h 46"/>
                  <a:gd name="T72" fmla="*/ 28 w 46"/>
                  <a:gd name="T73" fmla="*/ 8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
                  <a:gd name="T112" fmla="*/ 0 h 46"/>
                  <a:gd name="T113" fmla="*/ 46 w 46"/>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 h="46">
                    <a:moveTo>
                      <a:pt x="28" y="8"/>
                    </a:moveTo>
                    <a:lnTo>
                      <a:pt x="28" y="6"/>
                    </a:lnTo>
                    <a:lnTo>
                      <a:pt x="26" y="4"/>
                    </a:lnTo>
                    <a:lnTo>
                      <a:pt x="22" y="2"/>
                    </a:lnTo>
                    <a:lnTo>
                      <a:pt x="20" y="0"/>
                    </a:lnTo>
                    <a:lnTo>
                      <a:pt x="16" y="0"/>
                    </a:lnTo>
                    <a:lnTo>
                      <a:pt x="12" y="0"/>
                    </a:lnTo>
                    <a:lnTo>
                      <a:pt x="10" y="0"/>
                    </a:lnTo>
                    <a:lnTo>
                      <a:pt x="8" y="4"/>
                    </a:lnTo>
                    <a:lnTo>
                      <a:pt x="4" y="8"/>
                    </a:lnTo>
                    <a:lnTo>
                      <a:pt x="2" y="12"/>
                    </a:lnTo>
                    <a:lnTo>
                      <a:pt x="2" y="16"/>
                    </a:lnTo>
                    <a:lnTo>
                      <a:pt x="0" y="20"/>
                    </a:lnTo>
                    <a:lnTo>
                      <a:pt x="2" y="24"/>
                    </a:lnTo>
                    <a:lnTo>
                      <a:pt x="4" y="26"/>
                    </a:lnTo>
                    <a:lnTo>
                      <a:pt x="8" y="30"/>
                    </a:lnTo>
                    <a:lnTo>
                      <a:pt x="12" y="34"/>
                    </a:lnTo>
                    <a:lnTo>
                      <a:pt x="16" y="36"/>
                    </a:lnTo>
                    <a:lnTo>
                      <a:pt x="20" y="40"/>
                    </a:lnTo>
                    <a:lnTo>
                      <a:pt x="24" y="42"/>
                    </a:lnTo>
                    <a:lnTo>
                      <a:pt x="28" y="44"/>
                    </a:lnTo>
                    <a:lnTo>
                      <a:pt x="28" y="46"/>
                    </a:lnTo>
                    <a:lnTo>
                      <a:pt x="28" y="44"/>
                    </a:lnTo>
                    <a:lnTo>
                      <a:pt x="32" y="44"/>
                    </a:lnTo>
                    <a:lnTo>
                      <a:pt x="36" y="40"/>
                    </a:lnTo>
                    <a:lnTo>
                      <a:pt x="40" y="38"/>
                    </a:lnTo>
                    <a:lnTo>
                      <a:pt x="42" y="34"/>
                    </a:lnTo>
                    <a:lnTo>
                      <a:pt x="46" y="32"/>
                    </a:lnTo>
                    <a:lnTo>
                      <a:pt x="46" y="28"/>
                    </a:lnTo>
                    <a:lnTo>
                      <a:pt x="46" y="24"/>
                    </a:lnTo>
                    <a:lnTo>
                      <a:pt x="42" y="20"/>
                    </a:lnTo>
                    <a:lnTo>
                      <a:pt x="38" y="16"/>
                    </a:lnTo>
                    <a:lnTo>
                      <a:pt x="34" y="12"/>
                    </a:lnTo>
                    <a:lnTo>
                      <a:pt x="32" y="10"/>
                    </a:lnTo>
                    <a:lnTo>
                      <a:pt x="28" y="8"/>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30" name="Freeform 219"/>
              <p:cNvSpPr>
                <a:spLocks/>
              </p:cNvSpPr>
              <p:nvPr/>
            </p:nvSpPr>
            <p:spPr bwMode="gray">
              <a:xfrm>
                <a:off x="2737" y="1498"/>
                <a:ext cx="371" cy="412"/>
              </a:xfrm>
              <a:custGeom>
                <a:avLst/>
                <a:gdLst>
                  <a:gd name="T0" fmla="*/ 302 w 336"/>
                  <a:gd name="T1" fmla="*/ 44 h 412"/>
                  <a:gd name="T2" fmla="*/ 314 w 336"/>
                  <a:gd name="T3" fmla="*/ 42 h 412"/>
                  <a:gd name="T4" fmla="*/ 312 w 336"/>
                  <a:gd name="T5" fmla="*/ 42 h 412"/>
                  <a:gd name="T6" fmla="*/ 326 w 336"/>
                  <a:gd name="T7" fmla="*/ 38 h 412"/>
                  <a:gd name="T8" fmla="*/ 330 w 336"/>
                  <a:gd name="T9" fmla="*/ 22 h 412"/>
                  <a:gd name="T10" fmla="*/ 302 w 336"/>
                  <a:gd name="T11" fmla="*/ 4 h 412"/>
                  <a:gd name="T12" fmla="*/ 250 w 336"/>
                  <a:gd name="T13" fmla="*/ 8 h 412"/>
                  <a:gd name="T14" fmla="*/ 230 w 336"/>
                  <a:gd name="T15" fmla="*/ 14 h 412"/>
                  <a:gd name="T16" fmla="*/ 218 w 336"/>
                  <a:gd name="T17" fmla="*/ 20 h 412"/>
                  <a:gd name="T18" fmla="*/ 214 w 336"/>
                  <a:gd name="T19" fmla="*/ 26 h 412"/>
                  <a:gd name="T20" fmla="*/ 204 w 336"/>
                  <a:gd name="T21" fmla="*/ 36 h 412"/>
                  <a:gd name="T22" fmla="*/ 194 w 336"/>
                  <a:gd name="T23" fmla="*/ 34 h 412"/>
                  <a:gd name="T24" fmla="*/ 186 w 336"/>
                  <a:gd name="T25" fmla="*/ 34 h 412"/>
                  <a:gd name="T26" fmla="*/ 176 w 336"/>
                  <a:gd name="T27" fmla="*/ 48 h 412"/>
                  <a:gd name="T28" fmla="*/ 158 w 336"/>
                  <a:gd name="T29" fmla="*/ 58 h 412"/>
                  <a:gd name="T30" fmla="*/ 148 w 336"/>
                  <a:gd name="T31" fmla="*/ 76 h 412"/>
                  <a:gd name="T32" fmla="*/ 136 w 336"/>
                  <a:gd name="T33" fmla="*/ 114 h 412"/>
                  <a:gd name="T34" fmla="*/ 106 w 336"/>
                  <a:gd name="T35" fmla="*/ 170 h 412"/>
                  <a:gd name="T36" fmla="*/ 94 w 336"/>
                  <a:gd name="T37" fmla="*/ 200 h 412"/>
                  <a:gd name="T38" fmla="*/ 72 w 336"/>
                  <a:gd name="T39" fmla="*/ 230 h 412"/>
                  <a:gd name="T40" fmla="*/ 26 w 336"/>
                  <a:gd name="T41" fmla="*/ 278 h 412"/>
                  <a:gd name="T42" fmla="*/ 16 w 336"/>
                  <a:gd name="T43" fmla="*/ 284 h 412"/>
                  <a:gd name="T44" fmla="*/ 8 w 336"/>
                  <a:gd name="T45" fmla="*/ 300 h 412"/>
                  <a:gd name="T46" fmla="*/ 4 w 336"/>
                  <a:gd name="T47" fmla="*/ 334 h 412"/>
                  <a:gd name="T48" fmla="*/ 10 w 336"/>
                  <a:gd name="T49" fmla="*/ 344 h 412"/>
                  <a:gd name="T50" fmla="*/ 6 w 336"/>
                  <a:gd name="T51" fmla="*/ 352 h 412"/>
                  <a:gd name="T52" fmla="*/ 2 w 336"/>
                  <a:gd name="T53" fmla="*/ 364 h 412"/>
                  <a:gd name="T54" fmla="*/ 4 w 336"/>
                  <a:gd name="T55" fmla="*/ 384 h 412"/>
                  <a:gd name="T56" fmla="*/ 10 w 336"/>
                  <a:gd name="T57" fmla="*/ 400 h 412"/>
                  <a:gd name="T58" fmla="*/ 28 w 336"/>
                  <a:gd name="T59" fmla="*/ 412 h 412"/>
                  <a:gd name="T60" fmla="*/ 46 w 336"/>
                  <a:gd name="T61" fmla="*/ 402 h 412"/>
                  <a:gd name="T62" fmla="*/ 54 w 336"/>
                  <a:gd name="T63" fmla="*/ 390 h 412"/>
                  <a:gd name="T64" fmla="*/ 58 w 336"/>
                  <a:gd name="T65" fmla="*/ 376 h 412"/>
                  <a:gd name="T66" fmla="*/ 68 w 336"/>
                  <a:gd name="T67" fmla="*/ 370 h 412"/>
                  <a:gd name="T68" fmla="*/ 76 w 336"/>
                  <a:gd name="T69" fmla="*/ 358 h 412"/>
                  <a:gd name="T70" fmla="*/ 80 w 336"/>
                  <a:gd name="T71" fmla="*/ 342 h 412"/>
                  <a:gd name="T72" fmla="*/ 92 w 336"/>
                  <a:gd name="T73" fmla="*/ 354 h 412"/>
                  <a:gd name="T74" fmla="*/ 100 w 336"/>
                  <a:gd name="T75" fmla="*/ 318 h 412"/>
                  <a:gd name="T76" fmla="*/ 102 w 336"/>
                  <a:gd name="T77" fmla="*/ 260 h 412"/>
                  <a:gd name="T78" fmla="*/ 132 w 336"/>
                  <a:gd name="T79" fmla="*/ 198 h 412"/>
                  <a:gd name="T80" fmla="*/ 140 w 336"/>
                  <a:gd name="T81" fmla="*/ 178 h 412"/>
                  <a:gd name="T82" fmla="*/ 154 w 336"/>
                  <a:gd name="T83" fmla="*/ 162 h 412"/>
                  <a:gd name="T84" fmla="*/ 162 w 336"/>
                  <a:gd name="T85" fmla="*/ 134 h 412"/>
                  <a:gd name="T86" fmla="*/ 170 w 336"/>
                  <a:gd name="T87" fmla="*/ 112 h 412"/>
                  <a:gd name="T88" fmla="*/ 224 w 336"/>
                  <a:gd name="T89" fmla="*/ 64 h 412"/>
                  <a:gd name="T90" fmla="*/ 238 w 336"/>
                  <a:gd name="T91" fmla="*/ 66 h 412"/>
                  <a:gd name="T92" fmla="*/ 264 w 336"/>
                  <a:gd name="T93" fmla="*/ 70 h 412"/>
                  <a:gd name="T94" fmla="*/ 276 w 336"/>
                  <a:gd name="T95" fmla="*/ 64 h 412"/>
                  <a:gd name="T96" fmla="*/ 278 w 336"/>
                  <a:gd name="T97" fmla="*/ 56 h 412"/>
                  <a:gd name="T98" fmla="*/ 294 w 336"/>
                  <a:gd name="T99" fmla="*/ 50 h 412"/>
                  <a:gd name="T100" fmla="*/ 328 w 336"/>
                  <a:gd name="T101" fmla="*/ 64 h 412"/>
                  <a:gd name="T102" fmla="*/ 326 w 336"/>
                  <a:gd name="T103" fmla="*/ 52 h 4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6"/>
                  <a:gd name="T157" fmla="*/ 0 h 412"/>
                  <a:gd name="T158" fmla="*/ 336 w 336"/>
                  <a:gd name="T159" fmla="*/ 412 h 4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6" h="412">
                    <a:moveTo>
                      <a:pt x="326" y="52"/>
                    </a:moveTo>
                    <a:lnTo>
                      <a:pt x="314" y="48"/>
                    </a:lnTo>
                    <a:lnTo>
                      <a:pt x="308" y="46"/>
                    </a:lnTo>
                    <a:lnTo>
                      <a:pt x="302" y="44"/>
                    </a:lnTo>
                    <a:lnTo>
                      <a:pt x="300" y="44"/>
                    </a:lnTo>
                    <a:lnTo>
                      <a:pt x="298" y="44"/>
                    </a:lnTo>
                    <a:lnTo>
                      <a:pt x="314" y="42"/>
                    </a:lnTo>
                    <a:lnTo>
                      <a:pt x="312" y="42"/>
                    </a:lnTo>
                    <a:lnTo>
                      <a:pt x="314" y="42"/>
                    </a:lnTo>
                    <a:lnTo>
                      <a:pt x="318" y="42"/>
                    </a:lnTo>
                    <a:lnTo>
                      <a:pt x="322" y="40"/>
                    </a:lnTo>
                    <a:lnTo>
                      <a:pt x="326" y="38"/>
                    </a:lnTo>
                    <a:lnTo>
                      <a:pt x="328" y="34"/>
                    </a:lnTo>
                    <a:lnTo>
                      <a:pt x="328" y="30"/>
                    </a:lnTo>
                    <a:lnTo>
                      <a:pt x="330" y="26"/>
                    </a:lnTo>
                    <a:lnTo>
                      <a:pt x="330" y="22"/>
                    </a:lnTo>
                    <a:lnTo>
                      <a:pt x="314" y="20"/>
                    </a:lnTo>
                    <a:lnTo>
                      <a:pt x="310" y="10"/>
                    </a:lnTo>
                    <a:lnTo>
                      <a:pt x="302" y="4"/>
                    </a:lnTo>
                    <a:lnTo>
                      <a:pt x="282" y="6"/>
                    </a:lnTo>
                    <a:lnTo>
                      <a:pt x="258" y="0"/>
                    </a:lnTo>
                    <a:lnTo>
                      <a:pt x="256" y="4"/>
                    </a:lnTo>
                    <a:lnTo>
                      <a:pt x="250" y="8"/>
                    </a:lnTo>
                    <a:lnTo>
                      <a:pt x="246" y="12"/>
                    </a:lnTo>
                    <a:lnTo>
                      <a:pt x="240" y="12"/>
                    </a:lnTo>
                    <a:lnTo>
                      <a:pt x="234" y="14"/>
                    </a:lnTo>
                    <a:lnTo>
                      <a:pt x="230" y="14"/>
                    </a:lnTo>
                    <a:lnTo>
                      <a:pt x="224" y="16"/>
                    </a:lnTo>
                    <a:lnTo>
                      <a:pt x="220" y="18"/>
                    </a:lnTo>
                    <a:lnTo>
                      <a:pt x="218" y="20"/>
                    </a:lnTo>
                    <a:lnTo>
                      <a:pt x="216" y="22"/>
                    </a:lnTo>
                    <a:lnTo>
                      <a:pt x="214" y="26"/>
                    </a:lnTo>
                    <a:lnTo>
                      <a:pt x="214" y="28"/>
                    </a:lnTo>
                    <a:lnTo>
                      <a:pt x="212" y="32"/>
                    </a:lnTo>
                    <a:lnTo>
                      <a:pt x="208" y="36"/>
                    </a:lnTo>
                    <a:lnTo>
                      <a:pt x="204" y="36"/>
                    </a:lnTo>
                    <a:lnTo>
                      <a:pt x="200" y="36"/>
                    </a:lnTo>
                    <a:lnTo>
                      <a:pt x="196" y="36"/>
                    </a:lnTo>
                    <a:lnTo>
                      <a:pt x="196" y="34"/>
                    </a:lnTo>
                    <a:lnTo>
                      <a:pt x="194" y="34"/>
                    </a:lnTo>
                    <a:lnTo>
                      <a:pt x="194" y="32"/>
                    </a:lnTo>
                    <a:lnTo>
                      <a:pt x="190" y="32"/>
                    </a:lnTo>
                    <a:lnTo>
                      <a:pt x="186" y="34"/>
                    </a:lnTo>
                    <a:lnTo>
                      <a:pt x="182" y="38"/>
                    </a:lnTo>
                    <a:lnTo>
                      <a:pt x="178" y="42"/>
                    </a:lnTo>
                    <a:lnTo>
                      <a:pt x="176" y="46"/>
                    </a:lnTo>
                    <a:lnTo>
                      <a:pt x="176" y="48"/>
                    </a:lnTo>
                    <a:lnTo>
                      <a:pt x="174" y="48"/>
                    </a:lnTo>
                    <a:lnTo>
                      <a:pt x="168" y="54"/>
                    </a:lnTo>
                    <a:lnTo>
                      <a:pt x="162" y="56"/>
                    </a:lnTo>
                    <a:lnTo>
                      <a:pt x="158" y="58"/>
                    </a:lnTo>
                    <a:lnTo>
                      <a:pt x="154" y="62"/>
                    </a:lnTo>
                    <a:lnTo>
                      <a:pt x="152" y="66"/>
                    </a:lnTo>
                    <a:lnTo>
                      <a:pt x="150" y="70"/>
                    </a:lnTo>
                    <a:lnTo>
                      <a:pt x="148" y="76"/>
                    </a:lnTo>
                    <a:lnTo>
                      <a:pt x="148" y="80"/>
                    </a:lnTo>
                    <a:lnTo>
                      <a:pt x="148" y="82"/>
                    </a:lnTo>
                    <a:lnTo>
                      <a:pt x="136" y="114"/>
                    </a:lnTo>
                    <a:lnTo>
                      <a:pt x="116" y="150"/>
                    </a:lnTo>
                    <a:lnTo>
                      <a:pt x="114" y="152"/>
                    </a:lnTo>
                    <a:lnTo>
                      <a:pt x="110" y="160"/>
                    </a:lnTo>
                    <a:lnTo>
                      <a:pt x="106" y="170"/>
                    </a:lnTo>
                    <a:lnTo>
                      <a:pt x="102" y="180"/>
                    </a:lnTo>
                    <a:lnTo>
                      <a:pt x="100" y="184"/>
                    </a:lnTo>
                    <a:lnTo>
                      <a:pt x="98" y="190"/>
                    </a:lnTo>
                    <a:lnTo>
                      <a:pt x="94" y="200"/>
                    </a:lnTo>
                    <a:lnTo>
                      <a:pt x="88" y="212"/>
                    </a:lnTo>
                    <a:lnTo>
                      <a:pt x="84" y="220"/>
                    </a:lnTo>
                    <a:lnTo>
                      <a:pt x="82" y="224"/>
                    </a:lnTo>
                    <a:lnTo>
                      <a:pt x="72" y="230"/>
                    </a:lnTo>
                    <a:lnTo>
                      <a:pt x="54" y="254"/>
                    </a:lnTo>
                    <a:lnTo>
                      <a:pt x="32" y="268"/>
                    </a:lnTo>
                    <a:lnTo>
                      <a:pt x="30" y="274"/>
                    </a:lnTo>
                    <a:lnTo>
                      <a:pt x="26" y="278"/>
                    </a:lnTo>
                    <a:lnTo>
                      <a:pt x="22" y="280"/>
                    </a:lnTo>
                    <a:lnTo>
                      <a:pt x="20" y="282"/>
                    </a:lnTo>
                    <a:lnTo>
                      <a:pt x="16" y="284"/>
                    </a:lnTo>
                    <a:lnTo>
                      <a:pt x="14" y="290"/>
                    </a:lnTo>
                    <a:lnTo>
                      <a:pt x="12" y="294"/>
                    </a:lnTo>
                    <a:lnTo>
                      <a:pt x="10" y="298"/>
                    </a:lnTo>
                    <a:lnTo>
                      <a:pt x="8" y="300"/>
                    </a:lnTo>
                    <a:lnTo>
                      <a:pt x="2" y="312"/>
                    </a:lnTo>
                    <a:lnTo>
                      <a:pt x="0" y="324"/>
                    </a:lnTo>
                    <a:lnTo>
                      <a:pt x="4" y="334"/>
                    </a:lnTo>
                    <a:lnTo>
                      <a:pt x="8" y="338"/>
                    </a:lnTo>
                    <a:lnTo>
                      <a:pt x="10" y="340"/>
                    </a:lnTo>
                    <a:lnTo>
                      <a:pt x="10" y="342"/>
                    </a:lnTo>
                    <a:lnTo>
                      <a:pt x="10" y="344"/>
                    </a:lnTo>
                    <a:lnTo>
                      <a:pt x="8" y="344"/>
                    </a:lnTo>
                    <a:lnTo>
                      <a:pt x="8" y="346"/>
                    </a:lnTo>
                    <a:lnTo>
                      <a:pt x="6" y="348"/>
                    </a:lnTo>
                    <a:lnTo>
                      <a:pt x="6" y="352"/>
                    </a:lnTo>
                    <a:lnTo>
                      <a:pt x="6" y="356"/>
                    </a:lnTo>
                    <a:lnTo>
                      <a:pt x="6" y="358"/>
                    </a:lnTo>
                    <a:lnTo>
                      <a:pt x="2" y="364"/>
                    </a:lnTo>
                    <a:lnTo>
                      <a:pt x="2" y="370"/>
                    </a:lnTo>
                    <a:lnTo>
                      <a:pt x="2" y="376"/>
                    </a:lnTo>
                    <a:lnTo>
                      <a:pt x="2" y="380"/>
                    </a:lnTo>
                    <a:lnTo>
                      <a:pt x="4" y="384"/>
                    </a:lnTo>
                    <a:lnTo>
                      <a:pt x="4" y="386"/>
                    </a:lnTo>
                    <a:lnTo>
                      <a:pt x="4" y="388"/>
                    </a:lnTo>
                    <a:lnTo>
                      <a:pt x="8" y="394"/>
                    </a:lnTo>
                    <a:lnTo>
                      <a:pt x="10" y="400"/>
                    </a:lnTo>
                    <a:lnTo>
                      <a:pt x="16" y="404"/>
                    </a:lnTo>
                    <a:lnTo>
                      <a:pt x="20" y="408"/>
                    </a:lnTo>
                    <a:lnTo>
                      <a:pt x="24" y="410"/>
                    </a:lnTo>
                    <a:lnTo>
                      <a:pt x="28" y="412"/>
                    </a:lnTo>
                    <a:lnTo>
                      <a:pt x="30" y="412"/>
                    </a:lnTo>
                    <a:lnTo>
                      <a:pt x="36" y="410"/>
                    </a:lnTo>
                    <a:lnTo>
                      <a:pt x="42" y="406"/>
                    </a:lnTo>
                    <a:lnTo>
                      <a:pt x="46" y="402"/>
                    </a:lnTo>
                    <a:lnTo>
                      <a:pt x="50" y="398"/>
                    </a:lnTo>
                    <a:lnTo>
                      <a:pt x="52" y="394"/>
                    </a:lnTo>
                    <a:lnTo>
                      <a:pt x="54" y="392"/>
                    </a:lnTo>
                    <a:lnTo>
                      <a:pt x="54" y="390"/>
                    </a:lnTo>
                    <a:lnTo>
                      <a:pt x="54" y="384"/>
                    </a:lnTo>
                    <a:lnTo>
                      <a:pt x="56" y="380"/>
                    </a:lnTo>
                    <a:lnTo>
                      <a:pt x="56" y="376"/>
                    </a:lnTo>
                    <a:lnTo>
                      <a:pt x="58" y="376"/>
                    </a:lnTo>
                    <a:lnTo>
                      <a:pt x="58" y="374"/>
                    </a:lnTo>
                    <a:lnTo>
                      <a:pt x="62" y="374"/>
                    </a:lnTo>
                    <a:lnTo>
                      <a:pt x="64" y="372"/>
                    </a:lnTo>
                    <a:lnTo>
                      <a:pt x="68" y="370"/>
                    </a:lnTo>
                    <a:lnTo>
                      <a:pt x="70" y="368"/>
                    </a:lnTo>
                    <a:lnTo>
                      <a:pt x="70" y="366"/>
                    </a:lnTo>
                    <a:lnTo>
                      <a:pt x="72" y="364"/>
                    </a:lnTo>
                    <a:lnTo>
                      <a:pt x="76" y="358"/>
                    </a:lnTo>
                    <a:lnTo>
                      <a:pt x="78" y="352"/>
                    </a:lnTo>
                    <a:lnTo>
                      <a:pt x="80" y="346"/>
                    </a:lnTo>
                    <a:lnTo>
                      <a:pt x="80" y="344"/>
                    </a:lnTo>
                    <a:lnTo>
                      <a:pt x="80" y="342"/>
                    </a:lnTo>
                    <a:lnTo>
                      <a:pt x="80" y="340"/>
                    </a:lnTo>
                    <a:lnTo>
                      <a:pt x="86" y="356"/>
                    </a:lnTo>
                    <a:lnTo>
                      <a:pt x="88" y="356"/>
                    </a:lnTo>
                    <a:lnTo>
                      <a:pt x="92" y="354"/>
                    </a:lnTo>
                    <a:lnTo>
                      <a:pt x="96" y="350"/>
                    </a:lnTo>
                    <a:lnTo>
                      <a:pt x="100" y="340"/>
                    </a:lnTo>
                    <a:lnTo>
                      <a:pt x="100" y="324"/>
                    </a:lnTo>
                    <a:lnTo>
                      <a:pt x="100" y="318"/>
                    </a:lnTo>
                    <a:lnTo>
                      <a:pt x="100" y="306"/>
                    </a:lnTo>
                    <a:lnTo>
                      <a:pt x="102" y="290"/>
                    </a:lnTo>
                    <a:lnTo>
                      <a:pt x="102" y="274"/>
                    </a:lnTo>
                    <a:lnTo>
                      <a:pt x="102" y="260"/>
                    </a:lnTo>
                    <a:lnTo>
                      <a:pt x="98" y="254"/>
                    </a:lnTo>
                    <a:lnTo>
                      <a:pt x="120" y="240"/>
                    </a:lnTo>
                    <a:lnTo>
                      <a:pt x="122" y="216"/>
                    </a:lnTo>
                    <a:lnTo>
                      <a:pt x="132" y="198"/>
                    </a:lnTo>
                    <a:lnTo>
                      <a:pt x="134" y="182"/>
                    </a:lnTo>
                    <a:lnTo>
                      <a:pt x="136" y="182"/>
                    </a:lnTo>
                    <a:lnTo>
                      <a:pt x="138" y="182"/>
                    </a:lnTo>
                    <a:lnTo>
                      <a:pt x="140" y="178"/>
                    </a:lnTo>
                    <a:lnTo>
                      <a:pt x="144" y="174"/>
                    </a:lnTo>
                    <a:lnTo>
                      <a:pt x="148" y="170"/>
                    </a:lnTo>
                    <a:lnTo>
                      <a:pt x="152" y="166"/>
                    </a:lnTo>
                    <a:lnTo>
                      <a:pt x="154" y="162"/>
                    </a:lnTo>
                    <a:lnTo>
                      <a:pt x="158" y="158"/>
                    </a:lnTo>
                    <a:lnTo>
                      <a:pt x="158" y="136"/>
                    </a:lnTo>
                    <a:lnTo>
                      <a:pt x="160" y="134"/>
                    </a:lnTo>
                    <a:lnTo>
                      <a:pt x="162" y="134"/>
                    </a:lnTo>
                    <a:lnTo>
                      <a:pt x="164" y="130"/>
                    </a:lnTo>
                    <a:lnTo>
                      <a:pt x="166" y="124"/>
                    </a:lnTo>
                    <a:lnTo>
                      <a:pt x="166" y="122"/>
                    </a:lnTo>
                    <a:lnTo>
                      <a:pt x="170" y="112"/>
                    </a:lnTo>
                    <a:lnTo>
                      <a:pt x="178" y="98"/>
                    </a:lnTo>
                    <a:lnTo>
                      <a:pt x="196" y="82"/>
                    </a:lnTo>
                    <a:lnTo>
                      <a:pt x="224" y="64"/>
                    </a:lnTo>
                    <a:lnTo>
                      <a:pt x="226" y="64"/>
                    </a:lnTo>
                    <a:lnTo>
                      <a:pt x="230" y="64"/>
                    </a:lnTo>
                    <a:lnTo>
                      <a:pt x="234" y="64"/>
                    </a:lnTo>
                    <a:lnTo>
                      <a:pt x="238" y="66"/>
                    </a:lnTo>
                    <a:lnTo>
                      <a:pt x="242" y="70"/>
                    </a:lnTo>
                    <a:lnTo>
                      <a:pt x="260" y="72"/>
                    </a:lnTo>
                    <a:lnTo>
                      <a:pt x="264" y="70"/>
                    </a:lnTo>
                    <a:lnTo>
                      <a:pt x="266" y="70"/>
                    </a:lnTo>
                    <a:lnTo>
                      <a:pt x="270" y="68"/>
                    </a:lnTo>
                    <a:lnTo>
                      <a:pt x="272" y="66"/>
                    </a:lnTo>
                    <a:lnTo>
                      <a:pt x="276" y="64"/>
                    </a:lnTo>
                    <a:lnTo>
                      <a:pt x="276" y="60"/>
                    </a:lnTo>
                    <a:lnTo>
                      <a:pt x="276" y="58"/>
                    </a:lnTo>
                    <a:lnTo>
                      <a:pt x="278" y="56"/>
                    </a:lnTo>
                    <a:lnTo>
                      <a:pt x="280" y="52"/>
                    </a:lnTo>
                    <a:lnTo>
                      <a:pt x="284" y="50"/>
                    </a:lnTo>
                    <a:lnTo>
                      <a:pt x="288" y="50"/>
                    </a:lnTo>
                    <a:lnTo>
                      <a:pt x="294" y="50"/>
                    </a:lnTo>
                    <a:lnTo>
                      <a:pt x="326" y="66"/>
                    </a:lnTo>
                    <a:lnTo>
                      <a:pt x="328" y="64"/>
                    </a:lnTo>
                    <a:lnTo>
                      <a:pt x="328" y="62"/>
                    </a:lnTo>
                    <a:lnTo>
                      <a:pt x="328" y="56"/>
                    </a:lnTo>
                    <a:lnTo>
                      <a:pt x="336" y="56"/>
                    </a:lnTo>
                    <a:lnTo>
                      <a:pt x="326" y="52"/>
                    </a:lnTo>
                    <a:close/>
                  </a:path>
                </a:pathLst>
              </a:custGeom>
              <a:solidFill>
                <a:srgbClr val="F6A623"/>
              </a:solid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31" name="Freeform 220"/>
              <p:cNvSpPr>
                <a:spLocks/>
              </p:cNvSpPr>
              <p:nvPr/>
            </p:nvSpPr>
            <p:spPr bwMode="gray">
              <a:xfrm>
                <a:off x="2526" y="2190"/>
                <a:ext cx="174" cy="132"/>
              </a:xfrm>
              <a:custGeom>
                <a:avLst/>
                <a:gdLst>
                  <a:gd name="T0" fmla="*/ 154 w 158"/>
                  <a:gd name="T1" fmla="*/ 46 h 132"/>
                  <a:gd name="T2" fmla="*/ 146 w 158"/>
                  <a:gd name="T3" fmla="*/ 46 h 132"/>
                  <a:gd name="T4" fmla="*/ 136 w 158"/>
                  <a:gd name="T5" fmla="*/ 48 h 132"/>
                  <a:gd name="T6" fmla="*/ 132 w 158"/>
                  <a:gd name="T7" fmla="*/ 54 h 132"/>
                  <a:gd name="T8" fmla="*/ 126 w 158"/>
                  <a:gd name="T9" fmla="*/ 58 h 132"/>
                  <a:gd name="T10" fmla="*/ 120 w 158"/>
                  <a:gd name="T11" fmla="*/ 66 h 132"/>
                  <a:gd name="T12" fmla="*/ 120 w 158"/>
                  <a:gd name="T13" fmla="*/ 74 h 132"/>
                  <a:gd name="T14" fmla="*/ 120 w 158"/>
                  <a:gd name="T15" fmla="*/ 78 h 132"/>
                  <a:gd name="T16" fmla="*/ 116 w 158"/>
                  <a:gd name="T17" fmla="*/ 84 h 132"/>
                  <a:gd name="T18" fmla="*/ 110 w 158"/>
                  <a:gd name="T19" fmla="*/ 92 h 132"/>
                  <a:gd name="T20" fmla="*/ 96 w 158"/>
                  <a:gd name="T21" fmla="*/ 118 h 132"/>
                  <a:gd name="T22" fmla="*/ 92 w 158"/>
                  <a:gd name="T23" fmla="*/ 118 h 132"/>
                  <a:gd name="T24" fmla="*/ 78 w 158"/>
                  <a:gd name="T25" fmla="*/ 118 h 132"/>
                  <a:gd name="T26" fmla="*/ 68 w 158"/>
                  <a:gd name="T27" fmla="*/ 116 h 132"/>
                  <a:gd name="T28" fmla="*/ 60 w 158"/>
                  <a:gd name="T29" fmla="*/ 118 h 132"/>
                  <a:gd name="T30" fmla="*/ 52 w 158"/>
                  <a:gd name="T31" fmla="*/ 120 h 132"/>
                  <a:gd name="T32" fmla="*/ 50 w 158"/>
                  <a:gd name="T33" fmla="*/ 122 h 132"/>
                  <a:gd name="T34" fmla="*/ 44 w 158"/>
                  <a:gd name="T35" fmla="*/ 120 h 132"/>
                  <a:gd name="T36" fmla="*/ 38 w 158"/>
                  <a:gd name="T37" fmla="*/ 120 h 132"/>
                  <a:gd name="T38" fmla="*/ 32 w 158"/>
                  <a:gd name="T39" fmla="*/ 124 h 132"/>
                  <a:gd name="T40" fmla="*/ 30 w 158"/>
                  <a:gd name="T41" fmla="*/ 132 h 132"/>
                  <a:gd name="T42" fmla="*/ 26 w 158"/>
                  <a:gd name="T43" fmla="*/ 132 h 132"/>
                  <a:gd name="T44" fmla="*/ 20 w 158"/>
                  <a:gd name="T45" fmla="*/ 128 h 132"/>
                  <a:gd name="T46" fmla="*/ 18 w 158"/>
                  <a:gd name="T47" fmla="*/ 122 h 132"/>
                  <a:gd name="T48" fmla="*/ 16 w 158"/>
                  <a:gd name="T49" fmla="*/ 120 h 132"/>
                  <a:gd name="T50" fmla="*/ 16 w 158"/>
                  <a:gd name="T51" fmla="*/ 118 h 132"/>
                  <a:gd name="T52" fmla="*/ 16 w 158"/>
                  <a:gd name="T53" fmla="*/ 118 h 132"/>
                  <a:gd name="T54" fmla="*/ 16 w 158"/>
                  <a:gd name="T55" fmla="*/ 114 h 132"/>
                  <a:gd name="T56" fmla="*/ 20 w 158"/>
                  <a:gd name="T57" fmla="*/ 104 h 132"/>
                  <a:gd name="T58" fmla="*/ 24 w 158"/>
                  <a:gd name="T59" fmla="*/ 102 h 132"/>
                  <a:gd name="T60" fmla="*/ 30 w 158"/>
                  <a:gd name="T61" fmla="*/ 98 h 132"/>
                  <a:gd name="T62" fmla="*/ 28 w 158"/>
                  <a:gd name="T63" fmla="*/ 88 h 132"/>
                  <a:gd name="T64" fmla="*/ 30 w 158"/>
                  <a:gd name="T65" fmla="*/ 70 h 132"/>
                  <a:gd name="T66" fmla="*/ 30 w 158"/>
                  <a:gd name="T67" fmla="*/ 50 h 132"/>
                  <a:gd name="T68" fmla="*/ 32 w 158"/>
                  <a:gd name="T69" fmla="*/ 42 h 132"/>
                  <a:gd name="T70" fmla="*/ 38 w 158"/>
                  <a:gd name="T71" fmla="*/ 38 h 132"/>
                  <a:gd name="T72" fmla="*/ 38 w 158"/>
                  <a:gd name="T73" fmla="*/ 34 h 132"/>
                  <a:gd name="T74" fmla="*/ 36 w 158"/>
                  <a:gd name="T75" fmla="*/ 32 h 132"/>
                  <a:gd name="T76" fmla="*/ 28 w 158"/>
                  <a:gd name="T77" fmla="*/ 28 h 132"/>
                  <a:gd name="T78" fmla="*/ 26 w 158"/>
                  <a:gd name="T79" fmla="*/ 28 h 132"/>
                  <a:gd name="T80" fmla="*/ 24 w 158"/>
                  <a:gd name="T81" fmla="*/ 28 h 132"/>
                  <a:gd name="T82" fmla="*/ 10 w 158"/>
                  <a:gd name="T83" fmla="*/ 30 h 132"/>
                  <a:gd name="T84" fmla="*/ 4 w 158"/>
                  <a:gd name="T85" fmla="*/ 24 h 132"/>
                  <a:gd name="T86" fmla="*/ 4 w 158"/>
                  <a:gd name="T87" fmla="*/ 20 h 132"/>
                  <a:gd name="T88" fmla="*/ 0 w 158"/>
                  <a:gd name="T89" fmla="*/ 14 h 132"/>
                  <a:gd name="T90" fmla="*/ 2 w 158"/>
                  <a:gd name="T91" fmla="*/ 12 h 132"/>
                  <a:gd name="T92" fmla="*/ 4 w 158"/>
                  <a:gd name="T93" fmla="*/ 10 h 132"/>
                  <a:gd name="T94" fmla="*/ 18 w 158"/>
                  <a:gd name="T95" fmla="*/ 0 h 132"/>
                  <a:gd name="T96" fmla="*/ 22 w 158"/>
                  <a:gd name="T97" fmla="*/ 0 h 132"/>
                  <a:gd name="T98" fmla="*/ 26 w 158"/>
                  <a:gd name="T99" fmla="*/ 2 h 132"/>
                  <a:gd name="T100" fmla="*/ 58 w 158"/>
                  <a:gd name="T101" fmla="*/ 6 h 132"/>
                  <a:gd name="T102" fmla="*/ 84 w 158"/>
                  <a:gd name="T103" fmla="*/ 8 h 132"/>
                  <a:gd name="T104" fmla="*/ 98 w 158"/>
                  <a:gd name="T105" fmla="*/ 6 h 132"/>
                  <a:gd name="T106" fmla="*/ 102 w 158"/>
                  <a:gd name="T107" fmla="*/ 8 h 132"/>
                  <a:gd name="T108" fmla="*/ 102 w 158"/>
                  <a:gd name="T109" fmla="*/ 12 h 132"/>
                  <a:gd name="T110" fmla="*/ 106 w 158"/>
                  <a:gd name="T111" fmla="*/ 14 h 132"/>
                  <a:gd name="T112" fmla="*/ 112 w 158"/>
                  <a:gd name="T113" fmla="*/ 18 h 132"/>
                  <a:gd name="T114" fmla="*/ 114 w 158"/>
                  <a:gd name="T115" fmla="*/ 18 h 132"/>
                  <a:gd name="T116" fmla="*/ 120 w 158"/>
                  <a:gd name="T117" fmla="*/ 22 h 132"/>
                  <a:gd name="T118" fmla="*/ 126 w 158"/>
                  <a:gd name="T119" fmla="*/ 28 h 132"/>
                  <a:gd name="T120" fmla="*/ 134 w 158"/>
                  <a:gd name="T121" fmla="*/ 36 h 132"/>
                  <a:gd name="T122" fmla="*/ 152 w 158"/>
                  <a:gd name="T123" fmla="*/ 42 h 132"/>
                  <a:gd name="T124" fmla="*/ 154 w 158"/>
                  <a:gd name="T125" fmla="*/ 46 h 1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8"/>
                  <a:gd name="T190" fmla="*/ 0 h 132"/>
                  <a:gd name="T191" fmla="*/ 158 w 158"/>
                  <a:gd name="T192" fmla="*/ 132 h 1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8" h="132">
                    <a:moveTo>
                      <a:pt x="154" y="46"/>
                    </a:moveTo>
                    <a:lnTo>
                      <a:pt x="154" y="46"/>
                    </a:lnTo>
                    <a:lnTo>
                      <a:pt x="150" y="46"/>
                    </a:lnTo>
                    <a:lnTo>
                      <a:pt x="146" y="46"/>
                    </a:lnTo>
                    <a:lnTo>
                      <a:pt x="142" y="46"/>
                    </a:lnTo>
                    <a:lnTo>
                      <a:pt x="136" y="48"/>
                    </a:lnTo>
                    <a:lnTo>
                      <a:pt x="132" y="52"/>
                    </a:lnTo>
                    <a:lnTo>
                      <a:pt x="132" y="54"/>
                    </a:lnTo>
                    <a:lnTo>
                      <a:pt x="130" y="54"/>
                    </a:lnTo>
                    <a:lnTo>
                      <a:pt x="126" y="58"/>
                    </a:lnTo>
                    <a:lnTo>
                      <a:pt x="122" y="62"/>
                    </a:lnTo>
                    <a:lnTo>
                      <a:pt x="120" y="66"/>
                    </a:lnTo>
                    <a:lnTo>
                      <a:pt x="118" y="70"/>
                    </a:lnTo>
                    <a:lnTo>
                      <a:pt x="120" y="74"/>
                    </a:lnTo>
                    <a:lnTo>
                      <a:pt x="122" y="78"/>
                    </a:lnTo>
                    <a:lnTo>
                      <a:pt x="120" y="78"/>
                    </a:lnTo>
                    <a:lnTo>
                      <a:pt x="118" y="80"/>
                    </a:lnTo>
                    <a:lnTo>
                      <a:pt x="116" y="84"/>
                    </a:lnTo>
                    <a:lnTo>
                      <a:pt x="112" y="88"/>
                    </a:lnTo>
                    <a:lnTo>
                      <a:pt x="110" y="92"/>
                    </a:lnTo>
                    <a:lnTo>
                      <a:pt x="106" y="96"/>
                    </a:lnTo>
                    <a:lnTo>
                      <a:pt x="96" y="118"/>
                    </a:lnTo>
                    <a:lnTo>
                      <a:pt x="94" y="118"/>
                    </a:lnTo>
                    <a:lnTo>
                      <a:pt x="92" y="118"/>
                    </a:lnTo>
                    <a:lnTo>
                      <a:pt x="86" y="118"/>
                    </a:lnTo>
                    <a:lnTo>
                      <a:pt x="78" y="118"/>
                    </a:lnTo>
                    <a:lnTo>
                      <a:pt x="68" y="116"/>
                    </a:lnTo>
                    <a:lnTo>
                      <a:pt x="64" y="116"/>
                    </a:lnTo>
                    <a:lnTo>
                      <a:pt x="60" y="118"/>
                    </a:lnTo>
                    <a:lnTo>
                      <a:pt x="56" y="118"/>
                    </a:lnTo>
                    <a:lnTo>
                      <a:pt x="52" y="120"/>
                    </a:lnTo>
                    <a:lnTo>
                      <a:pt x="50" y="122"/>
                    </a:lnTo>
                    <a:lnTo>
                      <a:pt x="48" y="120"/>
                    </a:lnTo>
                    <a:lnTo>
                      <a:pt x="44" y="120"/>
                    </a:lnTo>
                    <a:lnTo>
                      <a:pt x="40" y="120"/>
                    </a:lnTo>
                    <a:lnTo>
                      <a:pt x="38" y="120"/>
                    </a:lnTo>
                    <a:lnTo>
                      <a:pt x="34" y="122"/>
                    </a:lnTo>
                    <a:lnTo>
                      <a:pt x="32" y="124"/>
                    </a:lnTo>
                    <a:lnTo>
                      <a:pt x="30" y="128"/>
                    </a:lnTo>
                    <a:lnTo>
                      <a:pt x="30" y="132"/>
                    </a:lnTo>
                    <a:lnTo>
                      <a:pt x="28" y="132"/>
                    </a:lnTo>
                    <a:lnTo>
                      <a:pt x="26" y="132"/>
                    </a:lnTo>
                    <a:lnTo>
                      <a:pt x="24" y="130"/>
                    </a:lnTo>
                    <a:lnTo>
                      <a:pt x="20" y="128"/>
                    </a:lnTo>
                    <a:lnTo>
                      <a:pt x="18" y="126"/>
                    </a:lnTo>
                    <a:lnTo>
                      <a:pt x="18" y="122"/>
                    </a:lnTo>
                    <a:lnTo>
                      <a:pt x="16" y="122"/>
                    </a:lnTo>
                    <a:lnTo>
                      <a:pt x="16" y="120"/>
                    </a:lnTo>
                    <a:lnTo>
                      <a:pt x="16" y="118"/>
                    </a:lnTo>
                    <a:lnTo>
                      <a:pt x="16" y="116"/>
                    </a:lnTo>
                    <a:lnTo>
                      <a:pt x="16" y="114"/>
                    </a:lnTo>
                    <a:lnTo>
                      <a:pt x="18" y="108"/>
                    </a:lnTo>
                    <a:lnTo>
                      <a:pt x="20" y="104"/>
                    </a:lnTo>
                    <a:lnTo>
                      <a:pt x="22" y="102"/>
                    </a:lnTo>
                    <a:lnTo>
                      <a:pt x="24" y="102"/>
                    </a:lnTo>
                    <a:lnTo>
                      <a:pt x="26" y="102"/>
                    </a:lnTo>
                    <a:lnTo>
                      <a:pt x="30" y="98"/>
                    </a:lnTo>
                    <a:lnTo>
                      <a:pt x="24" y="92"/>
                    </a:lnTo>
                    <a:lnTo>
                      <a:pt x="28" y="88"/>
                    </a:lnTo>
                    <a:lnTo>
                      <a:pt x="30" y="80"/>
                    </a:lnTo>
                    <a:lnTo>
                      <a:pt x="30" y="70"/>
                    </a:lnTo>
                    <a:lnTo>
                      <a:pt x="26" y="60"/>
                    </a:lnTo>
                    <a:lnTo>
                      <a:pt x="30" y="50"/>
                    </a:lnTo>
                    <a:lnTo>
                      <a:pt x="32" y="42"/>
                    </a:lnTo>
                    <a:lnTo>
                      <a:pt x="36" y="40"/>
                    </a:lnTo>
                    <a:lnTo>
                      <a:pt x="38" y="38"/>
                    </a:lnTo>
                    <a:lnTo>
                      <a:pt x="38" y="36"/>
                    </a:lnTo>
                    <a:lnTo>
                      <a:pt x="38" y="34"/>
                    </a:lnTo>
                    <a:lnTo>
                      <a:pt x="36" y="32"/>
                    </a:lnTo>
                    <a:lnTo>
                      <a:pt x="28" y="28"/>
                    </a:lnTo>
                    <a:lnTo>
                      <a:pt x="26" y="28"/>
                    </a:lnTo>
                    <a:lnTo>
                      <a:pt x="24" y="28"/>
                    </a:lnTo>
                    <a:lnTo>
                      <a:pt x="26" y="28"/>
                    </a:lnTo>
                    <a:lnTo>
                      <a:pt x="10" y="30"/>
                    </a:lnTo>
                    <a:lnTo>
                      <a:pt x="4" y="28"/>
                    </a:lnTo>
                    <a:lnTo>
                      <a:pt x="4" y="24"/>
                    </a:lnTo>
                    <a:lnTo>
                      <a:pt x="4" y="22"/>
                    </a:lnTo>
                    <a:lnTo>
                      <a:pt x="4" y="20"/>
                    </a:lnTo>
                    <a:lnTo>
                      <a:pt x="2" y="16"/>
                    </a:lnTo>
                    <a:lnTo>
                      <a:pt x="0" y="14"/>
                    </a:lnTo>
                    <a:lnTo>
                      <a:pt x="2" y="14"/>
                    </a:lnTo>
                    <a:lnTo>
                      <a:pt x="2" y="12"/>
                    </a:lnTo>
                    <a:lnTo>
                      <a:pt x="2" y="10"/>
                    </a:lnTo>
                    <a:lnTo>
                      <a:pt x="4" y="10"/>
                    </a:lnTo>
                    <a:lnTo>
                      <a:pt x="8" y="10"/>
                    </a:lnTo>
                    <a:lnTo>
                      <a:pt x="18" y="0"/>
                    </a:lnTo>
                    <a:lnTo>
                      <a:pt x="20" y="0"/>
                    </a:lnTo>
                    <a:lnTo>
                      <a:pt x="22" y="0"/>
                    </a:lnTo>
                    <a:lnTo>
                      <a:pt x="24" y="0"/>
                    </a:lnTo>
                    <a:lnTo>
                      <a:pt x="26" y="2"/>
                    </a:lnTo>
                    <a:lnTo>
                      <a:pt x="54" y="6"/>
                    </a:lnTo>
                    <a:lnTo>
                      <a:pt x="58" y="6"/>
                    </a:lnTo>
                    <a:lnTo>
                      <a:pt x="72" y="6"/>
                    </a:lnTo>
                    <a:lnTo>
                      <a:pt x="84" y="8"/>
                    </a:lnTo>
                    <a:lnTo>
                      <a:pt x="98" y="4"/>
                    </a:lnTo>
                    <a:lnTo>
                      <a:pt x="98" y="6"/>
                    </a:lnTo>
                    <a:lnTo>
                      <a:pt x="100" y="6"/>
                    </a:lnTo>
                    <a:lnTo>
                      <a:pt x="102" y="8"/>
                    </a:lnTo>
                    <a:lnTo>
                      <a:pt x="102" y="10"/>
                    </a:lnTo>
                    <a:lnTo>
                      <a:pt x="102" y="12"/>
                    </a:lnTo>
                    <a:lnTo>
                      <a:pt x="104" y="12"/>
                    </a:lnTo>
                    <a:lnTo>
                      <a:pt x="106" y="14"/>
                    </a:lnTo>
                    <a:lnTo>
                      <a:pt x="108" y="16"/>
                    </a:lnTo>
                    <a:lnTo>
                      <a:pt x="112" y="18"/>
                    </a:lnTo>
                    <a:lnTo>
                      <a:pt x="114" y="18"/>
                    </a:lnTo>
                    <a:lnTo>
                      <a:pt x="116" y="20"/>
                    </a:lnTo>
                    <a:lnTo>
                      <a:pt x="120" y="22"/>
                    </a:lnTo>
                    <a:lnTo>
                      <a:pt x="122" y="24"/>
                    </a:lnTo>
                    <a:lnTo>
                      <a:pt x="126" y="28"/>
                    </a:lnTo>
                    <a:lnTo>
                      <a:pt x="126" y="26"/>
                    </a:lnTo>
                    <a:lnTo>
                      <a:pt x="134" y="36"/>
                    </a:lnTo>
                    <a:lnTo>
                      <a:pt x="152" y="42"/>
                    </a:lnTo>
                    <a:lnTo>
                      <a:pt x="158" y="44"/>
                    </a:lnTo>
                    <a:lnTo>
                      <a:pt x="154" y="46"/>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32" name="Freeform 221"/>
              <p:cNvSpPr>
                <a:spLocks/>
              </p:cNvSpPr>
              <p:nvPr/>
            </p:nvSpPr>
            <p:spPr bwMode="gray">
              <a:xfrm>
                <a:off x="2747" y="2152"/>
                <a:ext cx="172" cy="146"/>
              </a:xfrm>
              <a:custGeom>
                <a:avLst/>
                <a:gdLst>
                  <a:gd name="T0" fmla="*/ 94 w 156"/>
                  <a:gd name="T1" fmla="*/ 14 h 146"/>
                  <a:gd name="T2" fmla="*/ 92 w 156"/>
                  <a:gd name="T3" fmla="*/ 16 h 146"/>
                  <a:gd name="T4" fmla="*/ 92 w 156"/>
                  <a:gd name="T5" fmla="*/ 16 h 146"/>
                  <a:gd name="T6" fmla="*/ 94 w 156"/>
                  <a:gd name="T7" fmla="*/ 18 h 146"/>
                  <a:gd name="T8" fmla="*/ 94 w 156"/>
                  <a:gd name="T9" fmla="*/ 20 h 146"/>
                  <a:gd name="T10" fmla="*/ 76 w 156"/>
                  <a:gd name="T11" fmla="*/ 28 h 146"/>
                  <a:gd name="T12" fmla="*/ 78 w 156"/>
                  <a:gd name="T13" fmla="*/ 32 h 146"/>
                  <a:gd name="T14" fmla="*/ 84 w 156"/>
                  <a:gd name="T15" fmla="*/ 38 h 146"/>
                  <a:gd name="T16" fmla="*/ 94 w 156"/>
                  <a:gd name="T17" fmla="*/ 46 h 146"/>
                  <a:gd name="T18" fmla="*/ 104 w 156"/>
                  <a:gd name="T19" fmla="*/ 52 h 146"/>
                  <a:gd name="T20" fmla="*/ 102 w 156"/>
                  <a:gd name="T21" fmla="*/ 56 h 146"/>
                  <a:gd name="T22" fmla="*/ 104 w 156"/>
                  <a:gd name="T23" fmla="*/ 62 h 146"/>
                  <a:gd name="T24" fmla="*/ 138 w 156"/>
                  <a:gd name="T25" fmla="*/ 90 h 146"/>
                  <a:gd name="T26" fmla="*/ 156 w 156"/>
                  <a:gd name="T27" fmla="*/ 120 h 146"/>
                  <a:gd name="T28" fmla="*/ 144 w 156"/>
                  <a:gd name="T29" fmla="*/ 118 h 146"/>
                  <a:gd name="T30" fmla="*/ 134 w 156"/>
                  <a:gd name="T31" fmla="*/ 122 h 146"/>
                  <a:gd name="T32" fmla="*/ 130 w 156"/>
                  <a:gd name="T33" fmla="*/ 134 h 146"/>
                  <a:gd name="T34" fmla="*/ 124 w 156"/>
                  <a:gd name="T35" fmla="*/ 146 h 146"/>
                  <a:gd name="T36" fmla="*/ 120 w 156"/>
                  <a:gd name="T37" fmla="*/ 134 h 146"/>
                  <a:gd name="T38" fmla="*/ 118 w 156"/>
                  <a:gd name="T39" fmla="*/ 132 h 146"/>
                  <a:gd name="T40" fmla="*/ 116 w 156"/>
                  <a:gd name="T41" fmla="*/ 130 h 146"/>
                  <a:gd name="T42" fmla="*/ 118 w 156"/>
                  <a:gd name="T43" fmla="*/ 128 h 146"/>
                  <a:gd name="T44" fmla="*/ 122 w 156"/>
                  <a:gd name="T45" fmla="*/ 112 h 146"/>
                  <a:gd name="T46" fmla="*/ 110 w 156"/>
                  <a:gd name="T47" fmla="*/ 106 h 146"/>
                  <a:gd name="T48" fmla="*/ 80 w 156"/>
                  <a:gd name="T49" fmla="*/ 84 h 146"/>
                  <a:gd name="T50" fmla="*/ 50 w 156"/>
                  <a:gd name="T51" fmla="*/ 54 h 146"/>
                  <a:gd name="T52" fmla="*/ 50 w 156"/>
                  <a:gd name="T53" fmla="*/ 50 h 146"/>
                  <a:gd name="T54" fmla="*/ 48 w 156"/>
                  <a:gd name="T55" fmla="*/ 44 h 146"/>
                  <a:gd name="T56" fmla="*/ 44 w 156"/>
                  <a:gd name="T57" fmla="*/ 40 h 146"/>
                  <a:gd name="T58" fmla="*/ 18 w 156"/>
                  <a:gd name="T59" fmla="*/ 48 h 146"/>
                  <a:gd name="T60" fmla="*/ 12 w 156"/>
                  <a:gd name="T61" fmla="*/ 48 h 146"/>
                  <a:gd name="T62" fmla="*/ 4 w 156"/>
                  <a:gd name="T63" fmla="*/ 34 h 146"/>
                  <a:gd name="T64" fmla="*/ 2 w 156"/>
                  <a:gd name="T65" fmla="*/ 32 h 146"/>
                  <a:gd name="T66" fmla="*/ 0 w 156"/>
                  <a:gd name="T67" fmla="*/ 22 h 146"/>
                  <a:gd name="T68" fmla="*/ 12 w 156"/>
                  <a:gd name="T69" fmla="*/ 22 h 146"/>
                  <a:gd name="T70" fmla="*/ 16 w 156"/>
                  <a:gd name="T71" fmla="*/ 24 h 146"/>
                  <a:gd name="T72" fmla="*/ 24 w 156"/>
                  <a:gd name="T73" fmla="*/ 12 h 146"/>
                  <a:gd name="T74" fmla="*/ 30 w 156"/>
                  <a:gd name="T75" fmla="*/ 10 h 146"/>
                  <a:gd name="T76" fmla="*/ 30 w 156"/>
                  <a:gd name="T77" fmla="*/ 14 h 146"/>
                  <a:gd name="T78" fmla="*/ 32 w 156"/>
                  <a:gd name="T79" fmla="*/ 16 h 146"/>
                  <a:gd name="T80" fmla="*/ 36 w 156"/>
                  <a:gd name="T81" fmla="*/ 14 h 146"/>
                  <a:gd name="T82" fmla="*/ 40 w 156"/>
                  <a:gd name="T83" fmla="*/ 12 h 146"/>
                  <a:gd name="T84" fmla="*/ 42 w 156"/>
                  <a:gd name="T85" fmla="*/ 10 h 146"/>
                  <a:gd name="T86" fmla="*/ 44 w 156"/>
                  <a:gd name="T87" fmla="*/ 8 h 146"/>
                  <a:gd name="T88" fmla="*/ 44 w 156"/>
                  <a:gd name="T89" fmla="*/ 10 h 146"/>
                  <a:gd name="T90" fmla="*/ 46 w 156"/>
                  <a:gd name="T91" fmla="*/ 12 h 146"/>
                  <a:gd name="T92" fmla="*/ 48 w 156"/>
                  <a:gd name="T93" fmla="*/ 10 h 146"/>
                  <a:gd name="T94" fmla="*/ 48 w 156"/>
                  <a:gd name="T95" fmla="*/ 8 h 146"/>
                  <a:gd name="T96" fmla="*/ 46 w 156"/>
                  <a:gd name="T97" fmla="*/ 4 h 146"/>
                  <a:gd name="T98" fmla="*/ 48 w 156"/>
                  <a:gd name="T99" fmla="*/ 4 h 146"/>
                  <a:gd name="T100" fmla="*/ 50 w 156"/>
                  <a:gd name="T101" fmla="*/ 2 h 146"/>
                  <a:gd name="T102" fmla="*/ 54 w 156"/>
                  <a:gd name="T103" fmla="*/ 0 h 146"/>
                  <a:gd name="T104" fmla="*/ 58 w 156"/>
                  <a:gd name="T105" fmla="*/ 0 h 146"/>
                  <a:gd name="T106" fmla="*/ 62 w 156"/>
                  <a:gd name="T107" fmla="*/ 0 h 146"/>
                  <a:gd name="T108" fmla="*/ 66 w 156"/>
                  <a:gd name="T109" fmla="*/ 0 h 146"/>
                  <a:gd name="T110" fmla="*/ 72 w 156"/>
                  <a:gd name="T111" fmla="*/ 0 h 146"/>
                  <a:gd name="T112" fmla="*/ 74 w 156"/>
                  <a:gd name="T113" fmla="*/ 4 h 146"/>
                  <a:gd name="T114" fmla="*/ 80 w 156"/>
                  <a:gd name="T115" fmla="*/ 8 h 146"/>
                  <a:gd name="T116" fmla="*/ 88 w 156"/>
                  <a:gd name="T117" fmla="*/ 12 h 146"/>
                  <a:gd name="T118" fmla="*/ 94 w 156"/>
                  <a:gd name="T119" fmla="*/ 14 h 1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6"/>
                  <a:gd name="T181" fmla="*/ 0 h 146"/>
                  <a:gd name="T182" fmla="*/ 156 w 156"/>
                  <a:gd name="T183" fmla="*/ 146 h 1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6" h="146">
                    <a:moveTo>
                      <a:pt x="94" y="14"/>
                    </a:moveTo>
                    <a:lnTo>
                      <a:pt x="94" y="14"/>
                    </a:lnTo>
                    <a:lnTo>
                      <a:pt x="92" y="16"/>
                    </a:lnTo>
                    <a:lnTo>
                      <a:pt x="94" y="18"/>
                    </a:lnTo>
                    <a:lnTo>
                      <a:pt x="94" y="20"/>
                    </a:lnTo>
                    <a:lnTo>
                      <a:pt x="84" y="24"/>
                    </a:lnTo>
                    <a:lnTo>
                      <a:pt x="76" y="28"/>
                    </a:lnTo>
                    <a:lnTo>
                      <a:pt x="78" y="32"/>
                    </a:lnTo>
                    <a:lnTo>
                      <a:pt x="82" y="34"/>
                    </a:lnTo>
                    <a:lnTo>
                      <a:pt x="84" y="38"/>
                    </a:lnTo>
                    <a:lnTo>
                      <a:pt x="88" y="42"/>
                    </a:lnTo>
                    <a:lnTo>
                      <a:pt x="94" y="46"/>
                    </a:lnTo>
                    <a:lnTo>
                      <a:pt x="98" y="50"/>
                    </a:lnTo>
                    <a:lnTo>
                      <a:pt x="104" y="52"/>
                    </a:lnTo>
                    <a:lnTo>
                      <a:pt x="102" y="56"/>
                    </a:lnTo>
                    <a:lnTo>
                      <a:pt x="104" y="58"/>
                    </a:lnTo>
                    <a:lnTo>
                      <a:pt x="104" y="62"/>
                    </a:lnTo>
                    <a:lnTo>
                      <a:pt x="108" y="64"/>
                    </a:lnTo>
                    <a:lnTo>
                      <a:pt x="138" y="90"/>
                    </a:lnTo>
                    <a:lnTo>
                      <a:pt x="148" y="102"/>
                    </a:lnTo>
                    <a:lnTo>
                      <a:pt x="156" y="120"/>
                    </a:lnTo>
                    <a:lnTo>
                      <a:pt x="152" y="126"/>
                    </a:lnTo>
                    <a:lnTo>
                      <a:pt x="144" y="118"/>
                    </a:lnTo>
                    <a:lnTo>
                      <a:pt x="138" y="118"/>
                    </a:lnTo>
                    <a:lnTo>
                      <a:pt x="134" y="122"/>
                    </a:lnTo>
                    <a:lnTo>
                      <a:pt x="138" y="132"/>
                    </a:lnTo>
                    <a:lnTo>
                      <a:pt x="130" y="134"/>
                    </a:lnTo>
                    <a:lnTo>
                      <a:pt x="130" y="142"/>
                    </a:lnTo>
                    <a:lnTo>
                      <a:pt x="124" y="146"/>
                    </a:lnTo>
                    <a:lnTo>
                      <a:pt x="118" y="142"/>
                    </a:lnTo>
                    <a:lnTo>
                      <a:pt x="120" y="134"/>
                    </a:lnTo>
                    <a:lnTo>
                      <a:pt x="118" y="132"/>
                    </a:lnTo>
                    <a:lnTo>
                      <a:pt x="116" y="130"/>
                    </a:lnTo>
                    <a:lnTo>
                      <a:pt x="116" y="128"/>
                    </a:lnTo>
                    <a:lnTo>
                      <a:pt x="118" y="128"/>
                    </a:lnTo>
                    <a:lnTo>
                      <a:pt x="122" y="128"/>
                    </a:lnTo>
                    <a:lnTo>
                      <a:pt x="122" y="112"/>
                    </a:lnTo>
                    <a:lnTo>
                      <a:pt x="114" y="110"/>
                    </a:lnTo>
                    <a:lnTo>
                      <a:pt x="110" y="106"/>
                    </a:lnTo>
                    <a:lnTo>
                      <a:pt x="88" y="92"/>
                    </a:lnTo>
                    <a:lnTo>
                      <a:pt x="80" y="84"/>
                    </a:lnTo>
                    <a:lnTo>
                      <a:pt x="74" y="74"/>
                    </a:lnTo>
                    <a:lnTo>
                      <a:pt x="50" y="54"/>
                    </a:lnTo>
                    <a:lnTo>
                      <a:pt x="50" y="52"/>
                    </a:lnTo>
                    <a:lnTo>
                      <a:pt x="50" y="50"/>
                    </a:lnTo>
                    <a:lnTo>
                      <a:pt x="50" y="48"/>
                    </a:lnTo>
                    <a:lnTo>
                      <a:pt x="48" y="44"/>
                    </a:lnTo>
                    <a:lnTo>
                      <a:pt x="46" y="42"/>
                    </a:lnTo>
                    <a:lnTo>
                      <a:pt x="44" y="40"/>
                    </a:lnTo>
                    <a:lnTo>
                      <a:pt x="38" y="38"/>
                    </a:lnTo>
                    <a:lnTo>
                      <a:pt x="18" y="48"/>
                    </a:lnTo>
                    <a:lnTo>
                      <a:pt x="12" y="48"/>
                    </a:lnTo>
                    <a:lnTo>
                      <a:pt x="12" y="42"/>
                    </a:lnTo>
                    <a:lnTo>
                      <a:pt x="4" y="34"/>
                    </a:lnTo>
                    <a:lnTo>
                      <a:pt x="2" y="32"/>
                    </a:lnTo>
                    <a:lnTo>
                      <a:pt x="0" y="28"/>
                    </a:lnTo>
                    <a:lnTo>
                      <a:pt x="0" y="22"/>
                    </a:lnTo>
                    <a:lnTo>
                      <a:pt x="10" y="22"/>
                    </a:lnTo>
                    <a:lnTo>
                      <a:pt x="12" y="22"/>
                    </a:lnTo>
                    <a:lnTo>
                      <a:pt x="14" y="24"/>
                    </a:lnTo>
                    <a:lnTo>
                      <a:pt x="16" y="24"/>
                    </a:lnTo>
                    <a:lnTo>
                      <a:pt x="28" y="16"/>
                    </a:lnTo>
                    <a:lnTo>
                      <a:pt x="24" y="12"/>
                    </a:lnTo>
                    <a:lnTo>
                      <a:pt x="30" y="10"/>
                    </a:lnTo>
                    <a:lnTo>
                      <a:pt x="30" y="12"/>
                    </a:lnTo>
                    <a:lnTo>
                      <a:pt x="30" y="14"/>
                    </a:lnTo>
                    <a:lnTo>
                      <a:pt x="32" y="16"/>
                    </a:lnTo>
                    <a:lnTo>
                      <a:pt x="34" y="14"/>
                    </a:lnTo>
                    <a:lnTo>
                      <a:pt x="36" y="14"/>
                    </a:lnTo>
                    <a:lnTo>
                      <a:pt x="40" y="12"/>
                    </a:lnTo>
                    <a:lnTo>
                      <a:pt x="40" y="10"/>
                    </a:lnTo>
                    <a:lnTo>
                      <a:pt x="42" y="10"/>
                    </a:lnTo>
                    <a:lnTo>
                      <a:pt x="46" y="6"/>
                    </a:lnTo>
                    <a:lnTo>
                      <a:pt x="44" y="8"/>
                    </a:lnTo>
                    <a:lnTo>
                      <a:pt x="44" y="10"/>
                    </a:lnTo>
                    <a:lnTo>
                      <a:pt x="46" y="12"/>
                    </a:lnTo>
                    <a:lnTo>
                      <a:pt x="48" y="12"/>
                    </a:lnTo>
                    <a:lnTo>
                      <a:pt x="48" y="10"/>
                    </a:lnTo>
                    <a:lnTo>
                      <a:pt x="48" y="8"/>
                    </a:lnTo>
                    <a:lnTo>
                      <a:pt x="48" y="6"/>
                    </a:lnTo>
                    <a:lnTo>
                      <a:pt x="46" y="4"/>
                    </a:lnTo>
                    <a:lnTo>
                      <a:pt x="48" y="4"/>
                    </a:lnTo>
                    <a:lnTo>
                      <a:pt x="50" y="4"/>
                    </a:lnTo>
                    <a:lnTo>
                      <a:pt x="50" y="2"/>
                    </a:lnTo>
                    <a:lnTo>
                      <a:pt x="52" y="2"/>
                    </a:lnTo>
                    <a:lnTo>
                      <a:pt x="54" y="0"/>
                    </a:lnTo>
                    <a:lnTo>
                      <a:pt x="58" y="0"/>
                    </a:lnTo>
                    <a:lnTo>
                      <a:pt x="62" y="0"/>
                    </a:lnTo>
                    <a:lnTo>
                      <a:pt x="64" y="0"/>
                    </a:lnTo>
                    <a:lnTo>
                      <a:pt x="66" y="0"/>
                    </a:lnTo>
                    <a:lnTo>
                      <a:pt x="70" y="0"/>
                    </a:lnTo>
                    <a:lnTo>
                      <a:pt x="72" y="0"/>
                    </a:lnTo>
                    <a:lnTo>
                      <a:pt x="74" y="4"/>
                    </a:lnTo>
                    <a:lnTo>
                      <a:pt x="76" y="6"/>
                    </a:lnTo>
                    <a:lnTo>
                      <a:pt x="80" y="8"/>
                    </a:lnTo>
                    <a:lnTo>
                      <a:pt x="84" y="10"/>
                    </a:lnTo>
                    <a:lnTo>
                      <a:pt x="88" y="12"/>
                    </a:lnTo>
                    <a:lnTo>
                      <a:pt x="92" y="12"/>
                    </a:lnTo>
                    <a:lnTo>
                      <a:pt x="94" y="14"/>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33" name="Freeform 222"/>
              <p:cNvSpPr>
                <a:spLocks/>
              </p:cNvSpPr>
              <p:nvPr/>
            </p:nvSpPr>
            <p:spPr bwMode="gray">
              <a:xfrm>
                <a:off x="2828" y="2288"/>
                <a:ext cx="47" cy="24"/>
              </a:xfrm>
              <a:custGeom>
                <a:avLst/>
                <a:gdLst>
                  <a:gd name="T0" fmla="*/ 6 w 42"/>
                  <a:gd name="T1" fmla="*/ 4 h 24"/>
                  <a:gd name="T2" fmla="*/ 0 w 42"/>
                  <a:gd name="T3" fmla="*/ 6 h 24"/>
                  <a:gd name="T4" fmla="*/ 0 w 42"/>
                  <a:gd name="T5" fmla="*/ 6 h 24"/>
                  <a:gd name="T6" fmla="*/ 0 w 42"/>
                  <a:gd name="T7" fmla="*/ 6 h 24"/>
                  <a:gd name="T8" fmla="*/ 0 w 42"/>
                  <a:gd name="T9" fmla="*/ 8 h 24"/>
                  <a:gd name="T10" fmla="*/ 2 w 42"/>
                  <a:gd name="T11" fmla="*/ 10 h 24"/>
                  <a:gd name="T12" fmla="*/ 22 w 42"/>
                  <a:gd name="T13" fmla="*/ 16 h 24"/>
                  <a:gd name="T14" fmla="*/ 22 w 42"/>
                  <a:gd name="T15" fmla="*/ 16 h 24"/>
                  <a:gd name="T16" fmla="*/ 24 w 42"/>
                  <a:gd name="T17" fmla="*/ 20 h 24"/>
                  <a:gd name="T18" fmla="*/ 26 w 42"/>
                  <a:gd name="T19" fmla="*/ 22 h 24"/>
                  <a:gd name="T20" fmla="*/ 28 w 42"/>
                  <a:gd name="T21" fmla="*/ 24 h 24"/>
                  <a:gd name="T22" fmla="*/ 30 w 42"/>
                  <a:gd name="T23" fmla="*/ 22 h 24"/>
                  <a:gd name="T24" fmla="*/ 34 w 42"/>
                  <a:gd name="T25" fmla="*/ 20 h 24"/>
                  <a:gd name="T26" fmla="*/ 38 w 42"/>
                  <a:gd name="T27" fmla="*/ 18 h 24"/>
                  <a:gd name="T28" fmla="*/ 38 w 42"/>
                  <a:gd name="T29" fmla="*/ 18 h 24"/>
                  <a:gd name="T30" fmla="*/ 38 w 42"/>
                  <a:gd name="T31" fmla="*/ 16 h 24"/>
                  <a:gd name="T32" fmla="*/ 38 w 42"/>
                  <a:gd name="T33" fmla="*/ 14 h 24"/>
                  <a:gd name="T34" fmla="*/ 38 w 42"/>
                  <a:gd name="T35" fmla="*/ 12 h 24"/>
                  <a:gd name="T36" fmla="*/ 36 w 42"/>
                  <a:gd name="T37" fmla="*/ 12 h 24"/>
                  <a:gd name="T38" fmla="*/ 40 w 42"/>
                  <a:gd name="T39" fmla="*/ 4 h 24"/>
                  <a:gd name="T40" fmla="*/ 40 w 42"/>
                  <a:gd name="T41" fmla="*/ 4 h 24"/>
                  <a:gd name="T42" fmla="*/ 42 w 42"/>
                  <a:gd name="T43" fmla="*/ 2 h 24"/>
                  <a:gd name="T44" fmla="*/ 42 w 42"/>
                  <a:gd name="T45" fmla="*/ 2 h 24"/>
                  <a:gd name="T46" fmla="*/ 40 w 42"/>
                  <a:gd name="T47" fmla="*/ 0 h 24"/>
                  <a:gd name="T48" fmla="*/ 38 w 42"/>
                  <a:gd name="T49" fmla="*/ 0 h 24"/>
                  <a:gd name="T50" fmla="*/ 36 w 42"/>
                  <a:gd name="T51" fmla="*/ 0 h 24"/>
                  <a:gd name="T52" fmla="*/ 34 w 42"/>
                  <a:gd name="T53" fmla="*/ 2 h 24"/>
                  <a:gd name="T54" fmla="*/ 32 w 42"/>
                  <a:gd name="T55" fmla="*/ 2 h 24"/>
                  <a:gd name="T56" fmla="*/ 28 w 42"/>
                  <a:gd name="T57" fmla="*/ 4 h 24"/>
                  <a:gd name="T58" fmla="*/ 26 w 42"/>
                  <a:gd name="T59" fmla="*/ 4 h 24"/>
                  <a:gd name="T60" fmla="*/ 22 w 42"/>
                  <a:gd name="T61" fmla="*/ 4 h 24"/>
                  <a:gd name="T62" fmla="*/ 18 w 42"/>
                  <a:gd name="T63" fmla="*/ 4 h 24"/>
                  <a:gd name="T64" fmla="*/ 12 w 42"/>
                  <a:gd name="T65" fmla="*/ 4 h 24"/>
                  <a:gd name="T66" fmla="*/ 8 w 42"/>
                  <a:gd name="T67" fmla="*/ 4 h 24"/>
                  <a:gd name="T68" fmla="*/ 6 w 42"/>
                  <a:gd name="T69" fmla="*/ 4 h 24"/>
                  <a:gd name="T70" fmla="*/ 6 w 42"/>
                  <a:gd name="T71" fmla="*/ 4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
                  <a:gd name="T109" fmla="*/ 0 h 24"/>
                  <a:gd name="T110" fmla="*/ 42 w 42"/>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 h="24">
                    <a:moveTo>
                      <a:pt x="6" y="4"/>
                    </a:moveTo>
                    <a:lnTo>
                      <a:pt x="0" y="6"/>
                    </a:lnTo>
                    <a:lnTo>
                      <a:pt x="0" y="8"/>
                    </a:lnTo>
                    <a:lnTo>
                      <a:pt x="2" y="10"/>
                    </a:lnTo>
                    <a:lnTo>
                      <a:pt x="22" y="16"/>
                    </a:lnTo>
                    <a:lnTo>
                      <a:pt x="24" y="20"/>
                    </a:lnTo>
                    <a:lnTo>
                      <a:pt x="26" y="22"/>
                    </a:lnTo>
                    <a:lnTo>
                      <a:pt x="28" y="24"/>
                    </a:lnTo>
                    <a:lnTo>
                      <a:pt x="30" y="22"/>
                    </a:lnTo>
                    <a:lnTo>
                      <a:pt x="34" y="20"/>
                    </a:lnTo>
                    <a:lnTo>
                      <a:pt x="38" y="18"/>
                    </a:lnTo>
                    <a:lnTo>
                      <a:pt x="38" y="16"/>
                    </a:lnTo>
                    <a:lnTo>
                      <a:pt x="38" y="14"/>
                    </a:lnTo>
                    <a:lnTo>
                      <a:pt x="38" y="12"/>
                    </a:lnTo>
                    <a:lnTo>
                      <a:pt x="36" y="12"/>
                    </a:lnTo>
                    <a:lnTo>
                      <a:pt x="40" y="4"/>
                    </a:lnTo>
                    <a:lnTo>
                      <a:pt x="42" y="2"/>
                    </a:lnTo>
                    <a:lnTo>
                      <a:pt x="40" y="0"/>
                    </a:lnTo>
                    <a:lnTo>
                      <a:pt x="38" y="0"/>
                    </a:lnTo>
                    <a:lnTo>
                      <a:pt x="36" y="0"/>
                    </a:lnTo>
                    <a:lnTo>
                      <a:pt x="34" y="2"/>
                    </a:lnTo>
                    <a:lnTo>
                      <a:pt x="32" y="2"/>
                    </a:lnTo>
                    <a:lnTo>
                      <a:pt x="28" y="4"/>
                    </a:lnTo>
                    <a:lnTo>
                      <a:pt x="26" y="4"/>
                    </a:lnTo>
                    <a:lnTo>
                      <a:pt x="22" y="4"/>
                    </a:lnTo>
                    <a:lnTo>
                      <a:pt x="18" y="4"/>
                    </a:lnTo>
                    <a:lnTo>
                      <a:pt x="12" y="4"/>
                    </a:lnTo>
                    <a:lnTo>
                      <a:pt x="8" y="4"/>
                    </a:lnTo>
                    <a:lnTo>
                      <a:pt x="6" y="4"/>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34" name="Freeform 223"/>
              <p:cNvSpPr>
                <a:spLocks/>
              </p:cNvSpPr>
              <p:nvPr/>
            </p:nvSpPr>
            <p:spPr bwMode="gray">
              <a:xfrm>
                <a:off x="2773" y="2236"/>
                <a:ext cx="22" cy="42"/>
              </a:xfrm>
              <a:custGeom>
                <a:avLst/>
                <a:gdLst>
                  <a:gd name="T0" fmla="*/ 14 w 20"/>
                  <a:gd name="T1" fmla="*/ 0 h 42"/>
                  <a:gd name="T2" fmla="*/ 14 w 20"/>
                  <a:gd name="T3" fmla="*/ 2 h 42"/>
                  <a:gd name="T4" fmla="*/ 12 w 20"/>
                  <a:gd name="T5" fmla="*/ 2 h 42"/>
                  <a:gd name="T6" fmla="*/ 10 w 20"/>
                  <a:gd name="T7" fmla="*/ 4 h 42"/>
                  <a:gd name="T8" fmla="*/ 8 w 20"/>
                  <a:gd name="T9" fmla="*/ 6 h 42"/>
                  <a:gd name="T10" fmla="*/ 4 w 20"/>
                  <a:gd name="T11" fmla="*/ 6 h 42"/>
                  <a:gd name="T12" fmla="*/ 2 w 20"/>
                  <a:gd name="T13" fmla="*/ 6 h 42"/>
                  <a:gd name="T14" fmla="*/ 2 w 20"/>
                  <a:gd name="T15" fmla="*/ 4 h 42"/>
                  <a:gd name="T16" fmla="*/ 0 w 20"/>
                  <a:gd name="T17" fmla="*/ 4 h 42"/>
                  <a:gd name="T18" fmla="*/ 0 w 20"/>
                  <a:gd name="T19" fmla="*/ 4 h 42"/>
                  <a:gd name="T20" fmla="*/ 2 w 20"/>
                  <a:gd name="T21" fmla="*/ 8 h 42"/>
                  <a:gd name="T22" fmla="*/ 2 w 20"/>
                  <a:gd name="T23" fmla="*/ 12 h 42"/>
                  <a:gd name="T24" fmla="*/ 2 w 20"/>
                  <a:gd name="T25" fmla="*/ 16 h 42"/>
                  <a:gd name="T26" fmla="*/ 0 w 20"/>
                  <a:gd name="T27" fmla="*/ 20 h 42"/>
                  <a:gd name="T28" fmla="*/ 0 w 20"/>
                  <a:gd name="T29" fmla="*/ 38 h 42"/>
                  <a:gd name="T30" fmla="*/ 0 w 20"/>
                  <a:gd name="T31" fmla="*/ 38 h 42"/>
                  <a:gd name="T32" fmla="*/ 4 w 20"/>
                  <a:gd name="T33" fmla="*/ 40 h 42"/>
                  <a:gd name="T34" fmla="*/ 8 w 20"/>
                  <a:gd name="T35" fmla="*/ 40 h 42"/>
                  <a:gd name="T36" fmla="*/ 12 w 20"/>
                  <a:gd name="T37" fmla="*/ 42 h 42"/>
                  <a:gd name="T38" fmla="*/ 12 w 20"/>
                  <a:gd name="T39" fmla="*/ 38 h 42"/>
                  <a:gd name="T40" fmla="*/ 12 w 20"/>
                  <a:gd name="T41" fmla="*/ 36 h 42"/>
                  <a:gd name="T42" fmla="*/ 14 w 20"/>
                  <a:gd name="T43" fmla="*/ 36 h 42"/>
                  <a:gd name="T44" fmla="*/ 16 w 20"/>
                  <a:gd name="T45" fmla="*/ 34 h 42"/>
                  <a:gd name="T46" fmla="*/ 18 w 20"/>
                  <a:gd name="T47" fmla="*/ 34 h 42"/>
                  <a:gd name="T48" fmla="*/ 18 w 20"/>
                  <a:gd name="T49" fmla="*/ 20 h 42"/>
                  <a:gd name="T50" fmla="*/ 18 w 20"/>
                  <a:gd name="T51" fmla="*/ 18 h 42"/>
                  <a:gd name="T52" fmla="*/ 20 w 20"/>
                  <a:gd name="T53" fmla="*/ 16 h 42"/>
                  <a:gd name="T54" fmla="*/ 20 w 20"/>
                  <a:gd name="T55" fmla="*/ 16 h 42"/>
                  <a:gd name="T56" fmla="*/ 20 w 20"/>
                  <a:gd name="T57" fmla="*/ 14 h 42"/>
                  <a:gd name="T58" fmla="*/ 20 w 20"/>
                  <a:gd name="T59" fmla="*/ 10 h 42"/>
                  <a:gd name="T60" fmla="*/ 20 w 20"/>
                  <a:gd name="T61" fmla="*/ 6 h 42"/>
                  <a:gd name="T62" fmla="*/ 18 w 20"/>
                  <a:gd name="T63" fmla="*/ 4 h 42"/>
                  <a:gd name="T64" fmla="*/ 14 w 20"/>
                  <a:gd name="T65" fmla="*/ 0 h 42"/>
                  <a:gd name="T66" fmla="*/ 14 w 20"/>
                  <a:gd name="T67" fmla="*/ 0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42"/>
                  <a:gd name="T104" fmla="*/ 20 w 20"/>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42">
                    <a:moveTo>
                      <a:pt x="14" y="0"/>
                    </a:moveTo>
                    <a:lnTo>
                      <a:pt x="14" y="2"/>
                    </a:lnTo>
                    <a:lnTo>
                      <a:pt x="12" y="2"/>
                    </a:lnTo>
                    <a:lnTo>
                      <a:pt x="10" y="4"/>
                    </a:lnTo>
                    <a:lnTo>
                      <a:pt x="8" y="6"/>
                    </a:lnTo>
                    <a:lnTo>
                      <a:pt x="4" y="6"/>
                    </a:lnTo>
                    <a:lnTo>
                      <a:pt x="2" y="6"/>
                    </a:lnTo>
                    <a:lnTo>
                      <a:pt x="2" y="4"/>
                    </a:lnTo>
                    <a:lnTo>
                      <a:pt x="0" y="4"/>
                    </a:lnTo>
                    <a:lnTo>
                      <a:pt x="2" y="8"/>
                    </a:lnTo>
                    <a:lnTo>
                      <a:pt x="2" y="12"/>
                    </a:lnTo>
                    <a:lnTo>
                      <a:pt x="2" y="16"/>
                    </a:lnTo>
                    <a:lnTo>
                      <a:pt x="0" y="20"/>
                    </a:lnTo>
                    <a:lnTo>
                      <a:pt x="0" y="38"/>
                    </a:lnTo>
                    <a:lnTo>
                      <a:pt x="4" y="40"/>
                    </a:lnTo>
                    <a:lnTo>
                      <a:pt x="8" y="40"/>
                    </a:lnTo>
                    <a:lnTo>
                      <a:pt x="12" y="42"/>
                    </a:lnTo>
                    <a:lnTo>
                      <a:pt x="12" y="38"/>
                    </a:lnTo>
                    <a:lnTo>
                      <a:pt x="12" y="36"/>
                    </a:lnTo>
                    <a:lnTo>
                      <a:pt x="14" y="36"/>
                    </a:lnTo>
                    <a:lnTo>
                      <a:pt x="16" y="34"/>
                    </a:lnTo>
                    <a:lnTo>
                      <a:pt x="18" y="34"/>
                    </a:lnTo>
                    <a:lnTo>
                      <a:pt x="18" y="20"/>
                    </a:lnTo>
                    <a:lnTo>
                      <a:pt x="18" y="18"/>
                    </a:lnTo>
                    <a:lnTo>
                      <a:pt x="20" y="16"/>
                    </a:lnTo>
                    <a:lnTo>
                      <a:pt x="20" y="14"/>
                    </a:lnTo>
                    <a:lnTo>
                      <a:pt x="20" y="10"/>
                    </a:lnTo>
                    <a:lnTo>
                      <a:pt x="20" y="6"/>
                    </a:lnTo>
                    <a:lnTo>
                      <a:pt x="18" y="4"/>
                    </a:lnTo>
                    <a:lnTo>
                      <a:pt x="14" y="0"/>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35" name="Freeform 224"/>
              <p:cNvSpPr>
                <a:spLocks/>
              </p:cNvSpPr>
              <p:nvPr/>
            </p:nvSpPr>
            <p:spPr bwMode="gray">
              <a:xfrm>
                <a:off x="2778" y="2204"/>
                <a:ext cx="20" cy="28"/>
              </a:xfrm>
              <a:custGeom>
                <a:avLst/>
                <a:gdLst>
                  <a:gd name="T0" fmla="*/ 8 w 18"/>
                  <a:gd name="T1" fmla="*/ 4 h 28"/>
                  <a:gd name="T2" fmla="*/ 6 w 18"/>
                  <a:gd name="T3" fmla="*/ 4 h 28"/>
                  <a:gd name="T4" fmla="*/ 6 w 18"/>
                  <a:gd name="T5" fmla="*/ 4 h 28"/>
                  <a:gd name="T6" fmla="*/ 4 w 18"/>
                  <a:gd name="T7" fmla="*/ 4 h 28"/>
                  <a:gd name="T8" fmla="*/ 2 w 18"/>
                  <a:gd name="T9" fmla="*/ 6 h 28"/>
                  <a:gd name="T10" fmla="*/ 0 w 18"/>
                  <a:gd name="T11" fmla="*/ 8 h 28"/>
                  <a:gd name="T12" fmla="*/ 2 w 18"/>
                  <a:gd name="T13" fmla="*/ 10 h 28"/>
                  <a:gd name="T14" fmla="*/ 2 w 18"/>
                  <a:gd name="T15" fmla="*/ 12 h 28"/>
                  <a:gd name="T16" fmla="*/ 2 w 18"/>
                  <a:gd name="T17" fmla="*/ 16 h 28"/>
                  <a:gd name="T18" fmla="*/ 4 w 18"/>
                  <a:gd name="T19" fmla="*/ 20 h 28"/>
                  <a:gd name="T20" fmla="*/ 6 w 18"/>
                  <a:gd name="T21" fmla="*/ 22 h 28"/>
                  <a:gd name="T22" fmla="*/ 12 w 18"/>
                  <a:gd name="T23" fmla="*/ 28 h 28"/>
                  <a:gd name="T24" fmla="*/ 12 w 18"/>
                  <a:gd name="T25" fmla="*/ 28 h 28"/>
                  <a:gd name="T26" fmla="*/ 14 w 18"/>
                  <a:gd name="T27" fmla="*/ 24 h 28"/>
                  <a:gd name="T28" fmla="*/ 14 w 18"/>
                  <a:gd name="T29" fmla="*/ 22 h 28"/>
                  <a:gd name="T30" fmla="*/ 16 w 18"/>
                  <a:gd name="T31" fmla="*/ 18 h 28"/>
                  <a:gd name="T32" fmla="*/ 18 w 18"/>
                  <a:gd name="T33" fmla="*/ 18 h 28"/>
                  <a:gd name="T34" fmla="*/ 18 w 18"/>
                  <a:gd name="T35" fmla="*/ 16 h 28"/>
                  <a:gd name="T36" fmla="*/ 18 w 18"/>
                  <a:gd name="T37" fmla="*/ 14 h 28"/>
                  <a:gd name="T38" fmla="*/ 16 w 18"/>
                  <a:gd name="T39" fmla="*/ 10 h 28"/>
                  <a:gd name="T40" fmla="*/ 16 w 18"/>
                  <a:gd name="T41" fmla="*/ 6 h 28"/>
                  <a:gd name="T42" fmla="*/ 14 w 18"/>
                  <a:gd name="T43" fmla="*/ 4 h 28"/>
                  <a:gd name="T44" fmla="*/ 10 w 18"/>
                  <a:gd name="T45" fmla="*/ 0 h 28"/>
                  <a:gd name="T46" fmla="*/ 8 w 18"/>
                  <a:gd name="T47" fmla="*/ 4 h 28"/>
                  <a:gd name="T48" fmla="*/ 8 w 18"/>
                  <a:gd name="T49" fmla="*/ 4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28"/>
                  <a:gd name="T77" fmla="*/ 18 w 18"/>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28">
                    <a:moveTo>
                      <a:pt x="8" y="4"/>
                    </a:moveTo>
                    <a:lnTo>
                      <a:pt x="6" y="4"/>
                    </a:lnTo>
                    <a:lnTo>
                      <a:pt x="4" y="4"/>
                    </a:lnTo>
                    <a:lnTo>
                      <a:pt x="2" y="6"/>
                    </a:lnTo>
                    <a:lnTo>
                      <a:pt x="0" y="8"/>
                    </a:lnTo>
                    <a:lnTo>
                      <a:pt x="2" y="10"/>
                    </a:lnTo>
                    <a:lnTo>
                      <a:pt x="2" y="12"/>
                    </a:lnTo>
                    <a:lnTo>
                      <a:pt x="2" y="16"/>
                    </a:lnTo>
                    <a:lnTo>
                      <a:pt x="4" y="20"/>
                    </a:lnTo>
                    <a:lnTo>
                      <a:pt x="6" y="22"/>
                    </a:lnTo>
                    <a:lnTo>
                      <a:pt x="12" y="28"/>
                    </a:lnTo>
                    <a:lnTo>
                      <a:pt x="14" y="24"/>
                    </a:lnTo>
                    <a:lnTo>
                      <a:pt x="14" y="22"/>
                    </a:lnTo>
                    <a:lnTo>
                      <a:pt x="16" y="18"/>
                    </a:lnTo>
                    <a:lnTo>
                      <a:pt x="18" y="18"/>
                    </a:lnTo>
                    <a:lnTo>
                      <a:pt x="18" y="16"/>
                    </a:lnTo>
                    <a:lnTo>
                      <a:pt x="18" y="14"/>
                    </a:lnTo>
                    <a:lnTo>
                      <a:pt x="16" y="10"/>
                    </a:lnTo>
                    <a:lnTo>
                      <a:pt x="16" y="6"/>
                    </a:lnTo>
                    <a:lnTo>
                      <a:pt x="14" y="4"/>
                    </a:lnTo>
                    <a:lnTo>
                      <a:pt x="10" y="0"/>
                    </a:lnTo>
                    <a:lnTo>
                      <a:pt x="8" y="4"/>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36" name="Freeform 225"/>
              <p:cNvSpPr>
                <a:spLocks/>
              </p:cNvSpPr>
              <p:nvPr/>
            </p:nvSpPr>
            <p:spPr bwMode="gray">
              <a:xfrm>
                <a:off x="2789" y="2096"/>
                <a:ext cx="112" cy="60"/>
              </a:xfrm>
              <a:custGeom>
                <a:avLst/>
                <a:gdLst>
                  <a:gd name="T0" fmla="*/ 34 w 102"/>
                  <a:gd name="T1" fmla="*/ 58 h 60"/>
                  <a:gd name="T2" fmla="*/ 32 w 102"/>
                  <a:gd name="T3" fmla="*/ 56 h 60"/>
                  <a:gd name="T4" fmla="*/ 28 w 102"/>
                  <a:gd name="T5" fmla="*/ 56 h 60"/>
                  <a:gd name="T6" fmla="*/ 20 w 102"/>
                  <a:gd name="T7" fmla="*/ 56 h 60"/>
                  <a:gd name="T8" fmla="*/ 16 w 102"/>
                  <a:gd name="T9" fmla="*/ 56 h 60"/>
                  <a:gd name="T10" fmla="*/ 12 w 102"/>
                  <a:gd name="T11" fmla="*/ 58 h 60"/>
                  <a:gd name="T12" fmla="*/ 10 w 102"/>
                  <a:gd name="T13" fmla="*/ 60 h 60"/>
                  <a:gd name="T14" fmla="*/ 10 w 102"/>
                  <a:gd name="T15" fmla="*/ 56 h 60"/>
                  <a:gd name="T16" fmla="*/ 8 w 102"/>
                  <a:gd name="T17" fmla="*/ 56 h 60"/>
                  <a:gd name="T18" fmla="*/ 8 w 102"/>
                  <a:gd name="T19" fmla="*/ 52 h 60"/>
                  <a:gd name="T20" fmla="*/ 8 w 102"/>
                  <a:gd name="T21" fmla="*/ 38 h 60"/>
                  <a:gd name="T22" fmla="*/ 28 w 102"/>
                  <a:gd name="T23" fmla="*/ 34 h 60"/>
                  <a:gd name="T24" fmla="*/ 28 w 102"/>
                  <a:gd name="T25" fmla="*/ 26 h 60"/>
                  <a:gd name="T26" fmla="*/ 38 w 102"/>
                  <a:gd name="T27" fmla="*/ 12 h 60"/>
                  <a:gd name="T28" fmla="*/ 50 w 102"/>
                  <a:gd name="T29" fmla="*/ 4 h 60"/>
                  <a:gd name="T30" fmla="*/ 52 w 102"/>
                  <a:gd name="T31" fmla="*/ 0 h 60"/>
                  <a:gd name="T32" fmla="*/ 54 w 102"/>
                  <a:gd name="T33" fmla="*/ 0 h 60"/>
                  <a:gd name="T34" fmla="*/ 58 w 102"/>
                  <a:gd name="T35" fmla="*/ 4 h 60"/>
                  <a:gd name="T36" fmla="*/ 60 w 102"/>
                  <a:gd name="T37" fmla="*/ 4 h 60"/>
                  <a:gd name="T38" fmla="*/ 68 w 102"/>
                  <a:gd name="T39" fmla="*/ 4 h 60"/>
                  <a:gd name="T40" fmla="*/ 72 w 102"/>
                  <a:gd name="T41" fmla="*/ 0 h 60"/>
                  <a:gd name="T42" fmla="*/ 80 w 102"/>
                  <a:gd name="T43" fmla="*/ 2 h 60"/>
                  <a:gd name="T44" fmla="*/ 80 w 102"/>
                  <a:gd name="T45" fmla="*/ 4 h 60"/>
                  <a:gd name="T46" fmla="*/ 86 w 102"/>
                  <a:gd name="T47" fmla="*/ 8 h 60"/>
                  <a:gd name="T48" fmla="*/ 92 w 102"/>
                  <a:gd name="T49" fmla="*/ 8 h 60"/>
                  <a:gd name="T50" fmla="*/ 96 w 102"/>
                  <a:gd name="T51" fmla="*/ 8 h 60"/>
                  <a:gd name="T52" fmla="*/ 102 w 102"/>
                  <a:gd name="T53" fmla="*/ 18 h 60"/>
                  <a:gd name="T54" fmla="*/ 98 w 102"/>
                  <a:gd name="T55" fmla="*/ 20 h 60"/>
                  <a:gd name="T56" fmla="*/ 96 w 102"/>
                  <a:gd name="T57" fmla="*/ 28 h 60"/>
                  <a:gd name="T58" fmla="*/ 96 w 102"/>
                  <a:gd name="T59" fmla="*/ 34 h 60"/>
                  <a:gd name="T60" fmla="*/ 92 w 102"/>
                  <a:gd name="T61" fmla="*/ 38 h 60"/>
                  <a:gd name="T62" fmla="*/ 92 w 102"/>
                  <a:gd name="T63" fmla="*/ 44 h 60"/>
                  <a:gd name="T64" fmla="*/ 44 w 102"/>
                  <a:gd name="T65" fmla="*/ 56 h 60"/>
                  <a:gd name="T66" fmla="*/ 36 w 102"/>
                  <a:gd name="T67" fmla="*/ 6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
                  <a:gd name="T103" fmla="*/ 0 h 60"/>
                  <a:gd name="T104" fmla="*/ 102 w 10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 h="60">
                    <a:moveTo>
                      <a:pt x="36" y="60"/>
                    </a:moveTo>
                    <a:lnTo>
                      <a:pt x="34" y="58"/>
                    </a:lnTo>
                    <a:lnTo>
                      <a:pt x="34" y="56"/>
                    </a:lnTo>
                    <a:lnTo>
                      <a:pt x="32" y="56"/>
                    </a:lnTo>
                    <a:lnTo>
                      <a:pt x="28" y="56"/>
                    </a:lnTo>
                    <a:lnTo>
                      <a:pt x="24" y="56"/>
                    </a:lnTo>
                    <a:lnTo>
                      <a:pt x="20" y="56"/>
                    </a:lnTo>
                    <a:lnTo>
                      <a:pt x="16" y="56"/>
                    </a:lnTo>
                    <a:lnTo>
                      <a:pt x="14" y="58"/>
                    </a:lnTo>
                    <a:lnTo>
                      <a:pt x="12" y="58"/>
                    </a:lnTo>
                    <a:lnTo>
                      <a:pt x="12" y="60"/>
                    </a:lnTo>
                    <a:lnTo>
                      <a:pt x="10" y="60"/>
                    </a:lnTo>
                    <a:lnTo>
                      <a:pt x="10" y="58"/>
                    </a:lnTo>
                    <a:lnTo>
                      <a:pt x="10" y="56"/>
                    </a:lnTo>
                    <a:lnTo>
                      <a:pt x="8" y="56"/>
                    </a:lnTo>
                    <a:lnTo>
                      <a:pt x="6" y="56"/>
                    </a:lnTo>
                    <a:lnTo>
                      <a:pt x="8" y="52"/>
                    </a:lnTo>
                    <a:lnTo>
                      <a:pt x="0" y="38"/>
                    </a:lnTo>
                    <a:lnTo>
                      <a:pt x="8" y="38"/>
                    </a:lnTo>
                    <a:lnTo>
                      <a:pt x="20" y="30"/>
                    </a:lnTo>
                    <a:lnTo>
                      <a:pt x="28" y="34"/>
                    </a:lnTo>
                    <a:lnTo>
                      <a:pt x="30" y="30"/>
                    </a:lnTo>
                    <a:lnTo>
                      <a:pt x="28" y="26"/>
                    </a:lnTo>
                    <a:lnTo>
                      <a:pt x="28" y="16"/>
                    </a:lnTo>
                    <a:lnTo>
                      <a:pt x="38" y="12"/>
                    </a:lnTo>
                    <a:lnTo>
                      <a:pt x="44" y="8"/>
                    </a:lnTo>
                    <a:lnTo>
                      <a:pt x="50" y="4"/>
                    </a:lnTo>
                    <a:lnTo>
                      <a:pt x="52" y="2"/>
                    </a:lnTo>
                    <a:lnTo>
                      <a:pt x="52" y="0"/>
                    </a:lnTo>
                    <a:lnTo>
                      <a:pt x="54" y="0"/>
                    </a:lnTo>
                    <a:lnTo>
                      <a:pt x="56" y="0"/>
                    </a:lnTo>
                    <a:lnTo>
                      <a:pt x="58" y="4"/>
                    </a:lnTo>
                    <a:lnTo>
                      <a:pt x="60" y="4"/>
                    </a:lnTo>
                    <a:lnTo>
                      <a:pt x="64" y="4"/>
                    </a:lnTo>
                    <a:lnTo>
                      <a:pt x="68" y="4"/>
                    </a:lnTo>
                    <a:lnTo>
                      <a:pt x="70" y="4"/>
                    </a:lnTo>
                    <a:lnTo>
                      <a:pt x="72" y="0"/>
                    </a:lnTo>
                    <a:lnTo>
                      <a:pt x="80" y="0"/>
                    </a:lnTo>
                    <a:lnTo>
                      <a:pt x="80" y="2"/>
                    </a:lnTo>
                    <a:lnTo>
                      <a:pt x="80" y="4"/>
                    </a:lnTo>
                    <a:lnTo>
                      <a:pt x="82" y="6"/>
                    </a:lnTo>
                    <a:lnTo>
                      <a:pt x="86" y="8"/>
                    </a:lnTo>
                    <a:lnTo>
                      <a:pt x="88" y="8"/>
                    </a:lnTo>
                    <a:lnTo>
                      <a:pt x="92" y="8"/>
                    </a:lnTo>
                    <a:lnTo>
                      <a:pt x="96" y="8"/>
                    </a:lnTo>
                    <a:lnTo>
                      <a:pt x="102" y="16"/>
                    </a:lnTo>
                    <a:lnTo>
                      <a:pt x="102" y="18"/>
                    </a:lnTo>
                    <a:lnTo>
                      <a:pt x="100" y="18"/>
                    </a:lnTo>
                    <a:lnTo>
                      <a:pt x="98" y="20"/>
                    </a:lnTo>
                    <a:lnTo>
                      <a:pt x="96" y="24"/>
                    </a:lnTo>
                    <a:lnTo>
                      <a:pt x="96" y="28"/>
                    </a:lnTo>
                    <a:lnTo>
                      <a:pt x="96" y="32"/>
                    </a:lnTo>
                    <a:lnTo>
                      <a:pt x="96" y="34"/>
                    </a:lnTo>
                    <a:lnTo>
                      <a:pt x="94" y="36"/>
                    </a:lnTo>
                    <a:lnTo>
                      <a:pt x="92" y="38"/>
                    </a:lnTo>
                    <a:lnTo>
                      <a:pt x="90" y="40"/>
                    </a:lnTo>
                    <a:lnTo>
                      <a:pt x="92" y="44"/>
                    </a:lnTo>
                    <a:lnTo>
                      <a:pt x="68" y="46"/>
                    </a:lnTo>
                    <a:lnTo>
                      <a:pt x="44" y="56"/>
                    </a:lnTo>
                    <a:lnTo>
                      <a:pt x="40" y="58"/>
                    </a:lnTo>
                    <a:lnTo>
                      <a:pt x="36" y="60"/>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37" name="Freeform 226"/>
              <p:cNvSpPr>
                <a:spLocks/>
              </p:cNvSpPr>
              <p:nvPr/>
            </p:nvSpPr>
            <p:spPr bwMode="gray">
              <a:xfrm>
                <a:off x="2740" y="2134"/>
                <a:ext cx="60" cy="42"/>
              </a:xfrm>
              <a:custGeom>
                <a:avLst/>
                <a:gdLst>
                  <a:gd name="T0" fmla="*/ 30 w 54"/>
                  <a:gd name="T1" fmla="*/ 6 h 42"/>
                  <a:gd name="T2" fmla="*/ 20 w 54"/>
                  <a:gd name="T3" fmla="*/ 8 h 42"/>
                  <a:gd name="T4" fmla="*/ 8 w 54"/>
                  <a:gd name="T5" fmla="*/ 16 h 42"/>
                  <a:gd name="T6" fmla="*/ 0 w 54"/>
                  <a:gd name="T7" fmla="*/ 30 h 42"/>
                  <a:gd name="T8" fmla="*/ 2 w 54"/>
                  <a:gd name="T9" fmla="*/ 30 h 42"/>
                  <a:gd name="T10" fmla="*/ 2 w 54"/>
                  <a:gd name="T11" fmla="*/ 28 h 42"/>
                  <a:gd name="T12" fmla="*/ 4 w 54"/>
                  <a:gd name="T13" fmla="*/ 28 h 42"/>
                  <a:gd name="T14" fmla="*/ 6 w 54"/>
                  <a:gd name="T15" fmla="*/ 28 h 42"/>
                  <a:gd name="T16" fmla="*/ 6 w 54"/>
                  <a:gd name="T17" fmla="*/ 28 h 42"/>
                  <a:gd name="T18" fmla="*/ 8 w 54"/>
                  <a:gd name="T19" fmla="*/ 30 h 42"/>
                  <a:gd name="T20" fmla="*/ 8 w 54"/>
                  <a:gd name="T21" fmla="*/ 34 h 42"/>
                  <a:gd name="T22" fmla="*/ 6 w 54"/>
                  <a:gd name="T23" fmla="*/ 40 h 42"/>
                  <a:gd name="T24" fmla="*/ 8 w 54"/>
                  <a:gd name="T25" fmla="*/ 40 h 42"/>
                  <a:gd name="T26" fmla="*/ 12 w 54"/>
                  <a:gd name="T27" fmla="*/ 40 h 42"/>
                  <a:gd name="T28" fmla="*/ 16 w 54"/>
                  <a:gd name="T29" fmla="*/ 40 h 42"/>
                  <a:gd name="T30" fmla="*/ 20 w 54"/>
                  <a:gd name="T31" fmla="*/ 42 h 42"/>
                  <a:gd name="T32" fmla="*/ 22 w 54"/>
                  <a:gd name="T33" fmla="*/ 42 h 42"/>
                  <a:gd name="T34" fmla="*/ 34 w 54"/>
                  <a:gd name="T35" fmla="*/ 34 h 42"/>
                  <a:gd name="T36" fmla="*/ 30 w 54"/>
                  <a:gd name="T37" fmla="*/ 30 h 42"/>
                  <a:gd name="T38" fmla="*/ 36 w 54"/>
                  <a:gd name="T39" fmla="*/ 28 h 42"/>
                  <a:gd name="T40" fmla="*/ 36 w 54"/>
                  <a:gd name="T41" fmla="*/ 28 h 42"/>
                  <a:gd name="T42" fmla="*/ 36 w 54"/>
                  <a:gd name="T43" fmla="*/ 30 h 42"/>
                  <a:gd name="T44" fmla="*/ 36 w 54"/>
                  <a:gd name="T45" fmla="*/ 32 h 42"/>
                  <a:gd name="T46" fmla="*/ 36 w 54"/>
                  <a:gd name="T47" fmla="*/ 32 h 42"/>
                  <a:gd name="T48" fmla="*/ 38 w 54"/>
                  <a:gd name="T49" fmla="*/ 34 h 42"/>
                  <a:gd name="T50" fmla="*/ 40 w 54"/>
                  <a:gd name="T51" fmla="*/ 32 h 42"/>
                  <a:gd name="T52" fmla="*/ 42 w 54"/>
                  <a:gd name="T53" fmla="*/ 32 h 42"/>
                  <a:gd name="T54" fmla="*/ 44 w 54"/>
                  <a:gd name="T55" fmla="*/ 32 h 42"/>
                  <a:gd name="T56" fmla="*/ 46 w 54"/>
                  <a:gd name="T57" fmla="*/ 30 h 42"/>
                  <a:gd name="T58" fmla="*/ 48 w 54"/>
                  <a:gd name="T59" fmla="*/ 28 h 42"/>
                  <a:gd name="T60" fmla="*/ 52 w 54"/>
                  <a:gd name="T61" fmla="*/ 24 h 42"/>
                  <a:gd name="T62" fmla="*/ 50 w 54"/>
                  <a:gd name="T63" fmla="*/ 26 h 42"/>
                  <a:gd name="T64" fmla="*/ 50 w 54"/>
                  <a:gd name="T65" fmla="*/ 26 h 42"/>
                  <a:gd name="T66" fmla="*/ 50 w 54"/>
                  <a:gd name="T67" fmla="*/ 28 h 42"/>
                  <a:gd name="T68" fmla="*/ 52 w 54"/>
                  <a:gd name="T69" fmla="*/ 30 h 42"/>
                  <a:gd name="T70" fmla="*/ 52 w 54"/>
                  <a:gd name="T71" fmla="*/ 30 h 42"/>
                  <a:gd name="T72" fmla="*/ 54 w 54"/>
                  <a:gd name="T73" fmla="*/ 30 h 42"/>
                  <a:gd name="T74" fmla="*/ 54 w 54"/>
                  <a:gd name="T75" fmla="*/ 26 h 42"/>
                  <a:gd name="T76" fmla="*/ 54 w 54"/>
                  <a:gd name="T77" fmla="*/ 26 h 42"/>
                  <a:gd name="T78" fmla="*/ 54 w 54"/>
                  <a:gd name="T79" fmla="*/ 24 h 42"/>
                  <a:gd name="T80" fmla="*/ 52 w 54"/>
                  <a:gd name="T81" fmla="*/ 24 h 42"/>
                  <a:gd name="T82" fmla="*/ 54 w 54"/>
                  <a:gd name="T83" fmla="*/ 22 h 42"/>
                  <a:gd name="T84" fmla="*/ 54 w 54"/>
                  <a:gd name="T85" fmla="*/ 22 h 42"/>
                  <a:gd name="T86" fmla="*/ 54 w 54"/>
                  <a:gd name="T87" fmla="*/ 20 h 42"/>
                  <a:gd name="T88" fmla="*/ 54 w 54"/>
                  <a:gd name="T89" fmla="*/ 20 h 42"/>
                  <a:gd name="T90" fmla="*/ 54 w 54"/>
                  <a:gd name="T91" fmla="*/ 18 h 42"/>
                  <a:gd name="T92" fmla="*/ 52 w 54"/>
                  <a:gd name="T93" fmla="*/ 18 h 42"/>
                  <a:gd name="T94" fmla="*/ 50 w 54"/>
                  <a:gd name="T95" fmla="*/ 18 h 42"/>
                  <a:gd name="T96" fmla="*/ 50 w 54"/>
                  <a:gd name="T97" fmla="*/ 18 h 42"/>
                  <a:gd name="T98" fmla="*/ 50 w 54"/>
                  <a:gd name="T99" fmla="*/ 18 h 42"/>
                  <a:gd name="T100" fmla="*/ 50 w 54"/>
                  <a:gd name="T101" fmla="*/ 18 h 42"/>
                  <a:gd name="T102" fmla="*/ 52 w 54"/>
                  <a:gd name="T103" fmla="*/ 14 h 42"/>
                  <a:gd name="T104" fmla="*/ 44 w 54"/>
                  <a:gd name="T105" fmla="*/ 0 h 42"/>
                  <a:gd name="T106" fmla="*/ 38 w 54"/>
                  <a:gd name="T107" fmla="*/ 4 h 42"/>
                  <a:gd name="T108" fmla="*/ 30 w 54"/>
                  <a:gd name="T109" fmla="*/ 6 h 42"/>
                  <a:gd name="T110" fmla="*/ 30 w 54"/>
                  <a:gd name="T111" fmla="*/ 6 h 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
                  <a:gd name="T169" fmla="*/ 0 h 42"/>
                  <a:gd name="T170" fmla="*/ 54 w 54"/>
                  <a:gd name="T171" fmla="*/ 42 h 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 h="42">
                    <a:moveTo>
                      <a:pt x="30" y="6"/>
                    </a:moveTo>
                    <a:lnTo>
                      <a:pt x="20" y="8"/>
                    </a:lnTo>
                    <a:lnTo>
                      <a:pt x="8" y="16"/>
                    </a:lnTo>
                    <a:lnTo>
                      <a:pt x="0" y="30"/>
                    </a:lnTo>
                    <a:lnTo>
                      <a:pt x="2" y="30"/>
                    </a:lnTo>
                    <a:lnTo>
                      <a:pt x="2" y="28"/>
                    </a:lnTo>
                    <a:lnTo>
                      <a:pt x="4" y="28"/>
                    </a:lnTo>
                    <a:lnTo>
                      <a:pt x="6" y="28"/>
                    </a:lnTo>
                    <a:lnTo>
                      <a:pt x="8" y="30"/>
                    </a:lnTo>
                    <a:lnTo>
                      <a:pt x="8" y="34"/>
                    </a:lnTo>
                    <a:lnTo>
                      <a:pt x="6" y="40"/>
                    </a:lnTo>
                    <a:lnTo>
                      <a:pt x="8" y="40"/>
                    </a:lnTo>
                    <a:lnTo>
                      <a:pt x="12" y="40"/>
                    </a:lnTo>
                    <a:lnTo>
                      <a:pt x="16" y="40"/>
                    </a:lnTo>
                    <a:lnTo>
                      <a:pt x="20" y="42"/>
                    </a:lnTo>
                    <a:lnTo>
                      <a:pt x="22" y="42"/>
                    </a:lnTo>
                    <a:lnTo>
                      <a:pt x="34" y="34"/>
                    </a:lnTo>
                    <a:lnTo>
                      <a:pt x="30" y="30"/>
                    </a:lnTo>
                    <a:lnTo>
                      <a:pt x="36" y="28"/>
                    </a:lnTo>
                    <a:lnTo>
                      <a:pt x="36" y="30"/>
                    </a:lnTo>
                    <a:lnTo>
                      <a:pt x="36" y="32"/>
                    </a:lnTo>
                    <a:lnTo>
                      <a:pt x="38" y="34"/>
                    </a:lnTo>
                    <a:lnTo>
                      <a:pt x="40" y="32"/>
                    </a:lnTo>
                    <a:lnTo>
                      <a:pt x="42" y="32"/>
                    </a:lnTo>
                    <a:lnTo>
                      <a:pt x="44" y="32"/>
                    </a:lnTo>
                    <a:lnTo>
                      <a:pt x="46" y="30"/>
                    </a:lnTo>
                    <a:lnTo>
                      <a:pt x="48" y="28"/>
                    </a:lnTo>
                    <a:lnTo>
                      <a:pt x="52" y="24"/>
                    </a:lnTo>
                    <a:lnTo>
                      <a:pt x="50" y="26"/>
                    </a:lnTo>
                    <a:lnTo>
                      <a:pt x="50" y="28"/>
                    </a:lnTo>
                    <a:lnTo>
                      <a:pt x="52" y="30"/>
                    </a:lnTo>
                    <a:lnTo>
                      <a:pt x="54" y="30"/>
                    </a:lnTo>
                    <a:lnTo>
                      <a:pt x="54" y="26"/>
                    </a:lnTo>
                    <a:lnTo>
                      <a:pt x="54" y="24"/>
                    </a:lnTo>
                    <a:lnTo>
                      <a:pt x="52" y="24"/>
                    </a:lnTo>
                    <a:lnTo>
                      <a:pt x="54" y="22"/>
                    </a:lnTo>
                    <a:lnTo>
                      <a:pt x="54" y="20"/>
                    </a:lnTo>
                    <a:lnTo>
                      <a:pt x="54" y="18"/>
                    </a:lnTo>
                    <a:lnTo>
                      <a:pt x="52" y="18"/>
                    </a:lnTo>
                    <a:lnTo>
                      <a:pt x="50" y="18"/>
                    </a:lnTo>
                    <a:lnTo>
                      <a:pt x="52" y="14"/>
                    </a:lnTo>
                    <a:lnTo>
                      <a:pt x="44" y="0"/>
                    </a:lnTo>
                    <a:lnTo>
                      <a:pt x="38" y="4"/>
                    </a:lnTo>
                    <a:lnTo>
                      <a:pt x="30" y="6"/>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38" name="Freeform 227"/>
              <p:cNvSpPr>
                <a:spLocks/>
              </p:cNvSpPr>
              <p:nvPr/>
            </p:nvSpPr>
            <p:spPr bwMode="gray">
              <a:xfrm>
                <a:off x="2594" y="2052"/>
                <a:ext cx="175" cy="182"/>
              </a:xfrm>
              <a:custGeom>
                <a:avLst/>
                <a:gdLst>
                  <a:gd name="T0" fmla="*/ 138 w 158"/>
                  <a:gd name="T1" fmla="*/ 120 h 182"/>
                  <a:gd name="T2" fmla="*/ 140 w 158"/>
                  <a:gd name="T3" fmla="*/ 130 h 182"/>
                  <a:gd name="T4" fmla="*/ 150 w 158"/>
                  <a:gd name="T5" fmla="*/ 144 h 182"/>
                  <a:gd name="T6" fmla="*/ 138 w 158"/>
                  <a:gd name="T7" fmla="*/ 156 h 182"/>
                  <a:gd name="T8" fmla="*/ 122 w 158"/>
                  <a:gd name="T9" fmla="*/ 156 h 182"/>
                  <a:gd name="T10" fmla="*/ 102 w 158"/>
                  <a:gd name="T11" fmla="*/ 158 h 182"/>
                  <a:gd name="T12" fmla="*/ 100 w 158"/>
                  <a:gd name="T13" fmla="*/ 170 h 182"/>
                  <a:gd name="T14" fmla="*/ 90 w 158"/>
                  <a:gd name="T15" fmla="*/ 180 h 182"/>
                  <a:gd name="T16" fmla="*/ 64 w 158"/>
                  <a:gd name="T17" fmla="*/ 164 h 182"/>
                  <a:gd name="T18" fmla="*/ 58 w 158"/>
                  <a:gd name="T19" fmla="*/ 160 h 182"/>
                  <a:gd name="T20" fmla="*/ 52 w 158"/>
                  <a:gd name="T21" fmla="*/ 158 h 182"/>
                  <a:gd name="T22" fmla="*/ 44 w 158"/>
                  <a:gd name="T23" fmla="*/ 152 h 182"/>
                  <a:gd name="T24" fmla="*/ 40 w 158"/>
                  <a:gd name="T25" fmla="*/ 148 h 182"/>
                  <a:gd name="T26" fmla="*/ 36 w 158"/>
                  <a:gd name="T27" fmla="*/ 144 h 182"/>
                  <a:gd name="T28" fmla="*/ 40 w 158"/>
                  <a:gd name="T29" fmla="*/ 94 h 182"/>
                  <a:gd name="T30" fmla="*/ 38 w 158"/>
                  <a:gd name="T31" fmla="*/ 86 h 182"/>
                  <a:gd name="T32" fmla="*/ 32 w 158"/>
                  <a:gd name="T33" fmla="*/ 78 h 182"/>
                  <a:gd name="T34" fmla="*/ 2 w 158"/>
                  <a:gd name="T35" fmla="*/ 60 h 182"/>
                  <a:gd name="T36" fmla="*/ 0 w 158"/>
                  <a:gd name="T37" fmla="*/ 56 h 182"/>
                  <a:gd name="T38" fmla="*/ 4 w 158"/>
                  <a:gd name="T39" fmla="*/ 48 h 182"/>
                  <a:gd name="T40" fmla="*/ 22 w 158"/>
                  <a:gd name="T41" fmla="*/ 36 h 182"/>
                  <a:gd name="T42" fmla="*/ 30 w 158"/>
                  <a:gd name="T43" fmla="*/ 36 h 182"/>
                  <a:gd name="T44" fmla="*/ 44 w 158"/>
                  <a:gd name="T45" fmla="*/ 32 h 182"/>
                  <a:gd name="T46" fmla="*/ 54 w 158"/>
                  <a:gd name="T47" fmla="*/ 28 h 182"/>
                  <a:gd name="T48" fmla="*/ 70 w 158"/>
                  <a:gd name="T49" fmla="*/ 16 h 182"/>
                  <a:gd name="T50" fmla="*/ 80 w 158"/>
                  <a:gd name="T51" fmla="*/ 12 h 182"/>
                  <a:gd name="T52" fmla="*/ 92 w 158"/>
                  <a:gd name="T53" fmla="*/ 4 h 182"/>
                  <a:gd name="T54" fmla="*/ 98 w 158"/>
                  <a:gd name="T55" fmla="*/ 4 h 182"/>
                  <a:gd name="T56" fmla="*/ 106 w 158"/>
                  <a:gd name="T57" fmla="*/ 14 h 182"/>
                  <a:gd name="T58" fmla="*/ 110 w 158"/>
                  <a:gd name="T59" fmla="*/ 18 h 182"/>
                  <a:gd name="T60" fmla="*/ 110 w 158"/>
                  <a:gd name="T61" fmla="*/ 26 h 182"/>
                  <a:gd name="T62" fmla="*/ 118 w 158"/>
                  <a:gd name="T63" fmla="*/ 32 h 182"/>
                  <a:gd name="T64" fmla="*/ 122 w 158"/>
                  <a:gd name="T65" fmla="*/ 40 h 182"/>
                  <a:gd name="T66" fmla="*/ 126 w 158"/>
                  <a:gd name="T67" fmla="*/ 46 h 182"/>
                  <a:gd name="T68" fmla="*/ 134 w 158"/>
                  <a:gd name="T69" fmla="*/ 52 h 182"/>
                  <a:gd name="T70" fmla="*/ 142 w 158"/>
                  <a:gd name="T71" fmla="*/ 56 h 182"/>
                  <a:gd name="T72" fmla="*/ 156 w 158"/>
                  <a:gd name="T73" fmla="*/ 62 h 182"/>
                  <a:gd name="T74" fmla="*/ 158 w 158"/>
                  <a:gd name="T75" fmla="*/ 64 h 182"/>
                  <a:gd name="T76" fmla="*/ 154 w 158"/>
                  <a:gd name="T77" fmla="*/ 78 h 182"/>
                  <a:gd name="T78" fmla="*/ 140 w 158"/>
                  <a:gd name="T79" fmla="*/ 100 h 182"/>
                  <a:gd name="T80" fmla="*/ 134 w 158"/>
                  <a:gd name="T81" fmla="*/ 112 h 182"/>
                  <a:gd name="T82" fmla="*/ 138 w 158"/>
                  <a:gd name="T83" fmla="*/ 110 h 182"/>
                  <a:gd name="T84" fmla="*/ 140 w 158"/>
                  <a:gd name="T85" fmla="*/ 116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8"/>
                  <a:gd name="T130" fmla="*/ 0 h 182"/>
                  <a:gd name="T131" fmla="*/ 158 w 158"/>
                  <a:gd name="T132" fmla="*/ 182 h 1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8" h="182">
                    <a:moveTo>
                      <a:pt x="140" y="116"/>
                    </a:moveTo>
                    <a:lnTo>
                      <a:pt x="138" y="118"/>
                    </a:lnTo>
                    <a:lnTo>
                      <a:pt x="138" y="120"/>
                    </a:lnTo>
                    <a:lnTo>
                      <a:pt x="138" y="124"/>
                    </a:lnTo>
                    <a:lnTo>
                      <a:pt x="138" y="130"/>
                    </a:lnTo>
                    <a:lnTo>
                      <a:pt x="140" y="130"/>
                    </a:lnTo>
                    <a:lnTo>
                      <a:pt x="140" y="134"/>
                    </a:lnTo>
                    <a:lnTo>
                      <a:pt x="142" y="136"/>
                    </a:lnTo>
                    <a:lnTo>
                      <a:pt x="150" y="144"/>
                    </a:lnTo>
                    <a:lnTo>
                      <a:pt x="150" y="150"/>
                    </a:lnTo>
                    <a:lnTo>
                      <a:pt x="140" y="156"/>
                    </a:lnTo>
                    <a:lnTo>
                      <a:pt x="138" y="156"/>
                    </a:lnTo>
                    <a:lnTo>
                      <a:pt x="134" y="156"/>
                    </a:lnTo>
                    <a:lnTo>
                      <a:pt x="128" y="156"/>
                    </a:lnTo>
                    <a:lnTo>
                      <a:pt x="122" y="156"/>
                    </a:lnTo>
                    <a:lnTo>
                      <a:pt x="114" y="154"/>
                    </a:lnTo>
                    <a:lnTo>
                      <a:pt x="110" y="154"/>
                    </a:lnTo>
                    <a:lnTo>
                      <a:pt x="102" y="158"/>
                    </a:lnTo>
                    <a:lnTo>
                      <a:pt x="100" y="166"/>
                    </a:lnTo>
                    <a:lnTo>
                      <a:pt x="100" y="168"/>
                    </a:lnTo>
                    <a:lnTo>
                      <a:pt x="100" y="170"/>
                    </a:lnTo>
                    <a:lnTo>
                      <a:pt x="102" y="174"/>
                    </a:lnTo>
                    <a:lnTo>
                      <a:pt x="96" y="182"/>
                    </a:lnTo>
                    <a:lnTo>
                      <a:pt x="90" y="180"/>
                    </a:lnTo>
                    <a:lnTo>
                      <a:pt x="72" y="174"/>
                    </a:lnTo>
                    <a:lnTo>
                      <a:pt x="64" y="164"/>
                    </a:lnTo>
                    <a:lnTo>
                      <a:pt x="64" y="166"/>
                    </a:lnTo>
                    <a:lnTo>
                      <a:pt x="60" y="162"/>
                    </a:lnTo>
                    <a:lnTo>
                      <a:pt x="58" y="160"/>
                    </a:lnTo>
                    <a:lnTo>
                      <a:pt x="54" y="158"/>
                    </a:lnTo>
                    <a:lnTo>
                      <a:pt x="52" y="158"/>
                    </a:lnTo>
                    <a:lnTo>
                      <a:pt x="50" y="156"/>
                    </a:lnTo>
                    <a:lnTo>
                      <a:pt x="46" y="154"/>
                    </a:lnTo>
                    <a:lnTo>
                      <a:pt x="44" y="152"/>
                    </a:lnTo>
                    <a:lnTo>
                      <a:pt x="42" y="150"/>
                    </a:lnTo>
                    <a:lnTo>
                      <a:pt x="40" y="150"/>
                    </a:lnTo>
                    <a:lnTo>
                      <a:pt x="40" y="148"/>
                    </a:lnTo>
                    <a:lnTo>
                      <a:pt x="40" y="146"/>
                    </a:lnTo>
                    <a:lnTo>
                      <a:pt x="38" y="144"/>
                    </a:lnTo>
                    <a:lnTo>
                      <a:pt x="36" y="144"/>
                    </a:lnTo>
                    <a:lnTo>
                      <a:pt x="40" y="140"/>
                    </a:lnTo>
                    <a:lnTo>
                      <a:pt x="40" y="94"/>
                    </a:lnTo>
                    <a:lnTo>
                      <a:pt x="40" y="92"/>
                    </a:lnTo>
                    <a:lnTo>
                      <a:pt x="38" y="90"/>
                    </a:lnTo>
                    <a:lnTo>
                      <a:pt x="38" y="86"/>
                    </a:lnTo>
                    <a:lnTo>
                      <a:pt x="36" y="82"/>
                    </a:lnTo>
                    <a:lnTo>
                      <a:pt x="34" y="80"/>
                    </a:lnTo>
                    <a:lnTo>
                      <a:pt x="32" y="78"/>
                    </a:lnTo>
                    <a:lnTo>
                      <a:pt x="22" y="72"/>
                    </a:lnTo>
                    <a:lnTo>
                      <a:pt x="22" y="68"/>
                    </a:lnTo>
                    <a:lnTo>
                      <a:pt x="2" y="60"/>
                    </a:lnTo>
                    <a:lnTo>
                      <a:pt x="2" y="58"/>
                    </a:lnTo>
                    <a:lnTo>
                      <a:pt x="0" y="56"/>
                    </a:lnTo>
                    <a:lnTo>
                      <a:pt x="0" y="54"/>
                    </a:lnTo>
                    <a:lnTo>
                      <a:pt x="2" y="50"/>
                    </a:lnTo>
                    <a:lnTo>
                      <a:pt x="4" y="48"/>
                    </a:lnTo>
                    <a:lnTo>
                      <a:pt x="14" y="50"/>
                    </a:lnTo>
                    <a:lnTo>
                      <a:pt x="14" y="38"/>
                    </a:lnTo>
                    <a:lnTo>
                      <a:pt x="22" y="36"/>
                    </a:lnTo>
                    <a:lnTo>
                      <a:pt x="26" y="36"/>
                    </a:lnTo>
                    <a:lnTo>
                      <a:pt x="30" y="36"/>
                    </a:lnTo>
                    <a:lnTo>
                      <a:pt x="36" y="34"/>
                    </a:lnTo>
                    <a:lnTo>
                      <a:pt x="44" y="32"/>
                    </a:lnTo>
                    <a:lnTo>
                      <a:pt x="46" y="30"/>
                    </a:lnTo>
                    <a:lnTo>
                      <a:pt x="50" y="28"/>
                    </a:lnTo>
                    <a:lnTo>
                      <a:pt x="54" y="28"/>
                    </a:lnTo>
                    <a:lnTo>
                      <a:pt x="58" y="26"/>
                    </a:lnTo>
                    <a:lnTo>
                      <a:pt x="64" y="28"/>
                    </a:lnTo>
                    <a:lnTo>
                      <a:pt x="70" y="16"/>
                    </a:lnTo>
                    <a:lnTo>
                      <a:pt x="78" y="14"/>
                    </a:lnTo>
                    <a:lnTo>
                      <a:pt x="78" y="12"/>
                    </a:lnTo>
                    <a:lnTo>
                      <a:pt x="80" y="12"/>
                    </a:lnTo>
                    <a:lnTo>
                      <a:pt x="84" y="8"/>
                    </a:lnTo>
                    <a:lnTo>
                      <a:pt x="88" y="6"/>
                    </a:lnTo>
                    <a:lnTo>
                      <a:pt x="92" y="4"/>
                    </a:lnTo>
                    <a:lnTo>
                      <a:pt x="94" y="0"/>
                    </a:lnTo>
                    <a:lnTo>
                      <a:pt x="96" y="2"/>
                    </a:lnTo>
                    <a:lnTo>
                      <a:pt x="98" y="4"/>
                    </a:lnTo>
                    <a:lnTo>
                      <a:pt x="100" y="8"/>
                    </a:lnTo>
                    <a:lnTo>
                      <a:pt x="104" y="10"/>
                    </a:lnTo>
                    <a:lnTo>
                      <a:pt x="106" y="14"/>
                    </a:lnTo>
                    <a:lnTo>
                      <a:pt x="108" y="16"/>
                    </a:lnTo>
                    <a:lnTo>
                      <a:pt x="110" y="16"/>
                    </a:lnTo>
                    <a:lnTo>
                      <a:pt x="110" y="18"/>
                    </a:lnTo>
                    <a:lnTo>
                      <a:pt x="108" y="20"/>
                    </a:lnTo>
                    <a:lnTo>
                      <a:pt x="108" y="24"/>
                    </a:lnTo>
                    <a:lnTo>
                      <a:pt x="110" y="26"/>
                    </a:lnTo>
                    <a:lnTo>
                      <a:pt x="110" y="30"/>
                    </a:lnTo>
                    <a:lnTo>
                      <a:pt x="114" y="32"/>
                    </a:lnTo>
                    <a:lnTo>
                      <a:pt x="118" y="32"/>
                    </a:lnTo>
                    <a:lnTo>
                      <a:pt x="120" y="34"/>
                    </a:lnTo>
                    <a:lnTo>
                      <a:pt x="122" y="38"/>
                    </a:lnTo>
                    <a:lnTo>
                      <a:pt x="122" y="40"/>
                    </a:lnTo>
                    <a:lnTo>
                      <a:pt x="124" y="44"/>
                    </a:lnTo>
                    <a:lnTo>
                      <a:pt x="126" y="46"/>
                    </a:lnTo>
                    <a:lnTo>
                      <a:pt x="128" y="50"/>
                    </a:lnTo>
                    <a:lnTo>
                      <a:pt x="132" y="52"/>
                    </a:lnTo>
                    <a:lnTo>
                      <a:pt x="134" y="52"/>
                    </a:lnTo>
                    <a:lnTo>
                      <a:pt x="136" y="54"/>
                    </a:lnTo>
                    <a:lnTo>
                      <a:pt x="138" y="54"/>
                    </a:lnTo>
                    <a:lnTo>
                      <a:pt x="142" y="56"/>
                    </a:lnTo>
                    <a:lnTo>
                      <a:pt x="146" y="58"/>
                    </a:lnTo>
                    <a:lnTo>
                      <a:pt x="152" y="60"/>
                    </a:lnTo>
                    <a:lnTo>
                      <a:pt x="156" y="62"/>
                    </a:lnTo>
                    <a:lnTo>
                      <a:pt x="158" y="62"/>
                    </a:lnTo>
                    <a:lnTo>
                      <a:pt x="158" y="64"/>
                    </a:lnTo>
                    <a:lnTo>
                      <a:pt x="156" y="68"/>
                    </a:lnTo>
                    <a:lnTo>
                      <a:pt x="156" y="72"/>
                    </a:lnTo>
                    <a:lnTo>
                      <a:pt x="154" y="78"/>
                    </a:lnTo>
                    <a:lnTo>
                      <a:pt x="152" y="90"/>
                    </a:lnTo>
                    <a:lnTo>
                      <a:pt x="140" y="100"/>
                    </a:lnTo>
                    <a:lnTo>
                      <a:pt x="132" y="112"/>
                    </a:lnTo>
                    <a:lnTo>
                      <a:pt x="134" y="112"/>
                    </a:lnTo>
                    <a:lnTo>
                      <a:pt x="136" y="110"/>
                    </a:lnTo>
                    <a:lnTo>
                      <a:pt x="138" y="110"/>
                    </a:lnTo>
                    <a:lnTo>
                      <a:pt x="140" y="112"/>
                    </a:lnTo>
                    <a:lnTo>
                      <a:pt x="140" y="116"/>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39" name="Freeform 228"/>
              <p:cNvSpPr>
                <a:spLocks/>
              </p:cNvSpPr>
              <p:nvPr/>
            </p:nvSpPr>
            <p:spPr bwMode="gray">
              <a:xfrm>
                <a:off x="2524" y="2218"/>
                <a:ext cx="44" cy="90"/>
              </a:xfrm>
              <a:custGeom>
                <a:avLst/>
                <a:gdLst>
                  <a:gd name="T0" fmla="*/ 6 w 40"/>
                  <a:gd name="T1" fmla="*/ 0 h 90"/>
                  <a:gd name="T2" fmla="*/ 6 w 40"/>
                  <a:gd name="T3" fmla="*/ 32 h 90"/>
                  <a:gd name="T4" fmla="*/ 4 w 40"/>
                  <a:gd name="T5" fmla="*/ 40 h 90"/>
                  <a:gd name="T6" fmla="*/ 4 w 40"/>
                  <a:gd name="T7" fmla="*/ 46 h 90"/>
                  <a:gd name="T8" fmla="*/ 2 w 40"/>
                  <a:gd name="T9" fmla="*/ 52 h 90"/>
                  <a:gd name="T10" fmla="*/ 0 w 40"/>
                  <a:gd name="T11" fmla="*/ 54 h 90"/>
                  <a:gd name="T12" fmla="*/ 0 w 40"/>
                  <a:gd name="T13" fmla="*/ 56 h 90"/>
                  <a:gd name="T14" fmla="*/ 0 w 40"/>
                  <a:gd name="T15" fmla="*/ 60 h 90"/>
                  <a:gd name="T16" fmla="*/ 0 w 40"/>
                  <a:gd name="T17" fmla="*/ 64 h 90"/>
                  <a:gd name="T18" fmla="*/ 2 w 40"/>
                  <a:gd name="T19" fmla="*/ 66 h 90"/>
                  <a:gd name="T20" fmla="*/ 4 w 40"/>
                  <a:gd name="T21" fmla="*/ 68 h 90"/>
                  <a:gd name="T22" fmla="*/ 4 w 40"/>
                  <a:gd name="T23" fmla="*/ 68 h 90"/>
                  <a:gd name="T24" fmla="*/ 4 w 40"/>
                  <a:gd name="T25" fmla="*/ 84 h 90"/>
                  <a:gd name="T26" fmla="*/ 10 w 40"/>
                  <a:gd name="T27" fmla="*/ 88 h 90"/>
                  <a:gd name="T28" fmla="*/ 12 w 40"/>
                  <a:gd name="T29" fmla="*/ 88 h 90"/>
                  <a:gd name="T30" fmla="*/ 14 w 40"/>
                  <a:gd name="T31" fmla="*/ 86 h 90"/>
                  <a:gd name="T32" fmla="*/ 14 w 40"/>
                  <a:gd name="T33" fmla="*/ 86 h 90"/>
                  <a:gd name="T34" fmla="*/ 16 w 40"/>
                  <a:gd name="T35" fmla="*/ 86 h 90"/>
                  <a:gd name="T36" fmla="*/ 16 w 40"/>
                  <a:gd name="T37" fmla="*/ 88 h 90"/>
                  <a:gd name="T38" fmla="*/ 18 w 40"/>
                  <a:gd name="T39" fmla="*/ 90 h 90"/>
                  <a:gd name="T40" fmla="*/ 18 w 40"/>
                  <a:gd name="T41" fmla="*/ 88 h 90"/>
                  <a:gd name="T42" fmla="*/ 18 w 40"/>
                  <a:gd name="T43" fmla="*/ 86 h 90"/>
                  <a:gd name="T44" fmla="*/ 20 w 40"/>
                  <a:gd name="T45" fmla="*/ 82 h 90"/>
                  <a:gd name="T46" fmla="*/ 22 w 40"/>
                  <a:gd name="T47" fmla="*/ 78 h 90"/>
                  <a:gd name="T48" fmla="*/ 24 w 40"/>
                  <a:gd name="T49" fmla="*/ 74 h 90"/>
                  <a:gd name="T50" fmla="*/ 28 w 40"/>
                  <a:gd name="T51" fmla="*/ 74 h 90"/>
                  <a:gd name="T52" fmla="*/ 32 w 40"/>
                  <a:gd name="T53" fmla="*/ 70 h 90"/>
                  <a:gd name="T54" fmla="*/ 26 w 40"/>
                  <a:gd name="T55" fmla="*/ 64 h 90"/>
                  <a:gd name="T56" fmla="*/ 30 w 40"/>
                  <a:gd name="T57" fmla="*/ 60 h 90"/>
                  <a:gd name="T58" fmla="*/ 32 w 40"/>
                  <a:gd name="T59" fmla="*/ 52 h 90"/>
                  <a:gd name="T60" fmla="*/ 32 w 40"/>
                  <a:gd name="T61" fmla="*/ 42 h 90"/>
                  <a:gd name="T62" fmla="*/ 28 w 40"/>
                  <a:gd name="T63" fmla="*/ 32 h 90"/>
                  <a:gd name="T64" fmla="*/ 32 w 40"/>
                  <a:gd name="T65" fmla="*/ 22 h 90"/>
                  <a:gd name="T66" fmla="*/ 34 w 40"/>
                  <a:gd name="T67" fmla="*/ 14 h 90"/>
                  <a:gd name="T68" fmla="*/ 34 w 40"/>
                  <a:gd name="T69" fmla="*/ 14 h 90"/>
                  <a:gd name="T70" fmla="*/ 36 w 40"/>
                  <a:gd name="T71" fmla="*/ 12 h 90"/>
                  <a:gd name="T72" fmla="*/ 38 w 40"/>
                  <a:gd name="T73" fmla="*/ 10 h 90"/>
                  <a:gd name="T74" fmla="*/ 40 w 40"/>
                  <a:gd name="T75" fmla="*/ 8 h 90"/>
                  <a:gd name="T76" fmla="*/ 40 w 40"/>
                  <a:gd name="T77" fmla="*/ 6 h 90"/>
                  <a:gd name="T78" fmla="*/ 40 w 40"/>
                  <a:gd name="T79" fmla="*/ 4 h 90"/>
                  <a:gd name="T80" fmla="*/ 34 w 40"/>
                  <a:gd name="T81" fmla="*/ 2 h 90"/>
                  <a:gd name="T82" fmla="*/ 30 w 40"/>
                  <a:gd name="T83" fmla="*/ 0 h 90"/>
                  <a:gd name="T84" fmla="*/ 28 w 40"/>
                  <a:gd name="T85" fmla="*/ 0 h 90"/>
                  <a:gd name="T86" fmla="*/ 12 w 40"/>
                  <a:gd name="T87" fmla="*/ 2 h 90"/>
                  <a:gd name="T88" fmla="*/ 6 w 40"/>
                  <a:gd name="T89" fmla="*/ 0 h 90"/>
                  <a:gd name="T90" fmla="*/ 6 w 40"/>
                  <a:gd name="T91" fmla="*/ 0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
                  <a:gd name="T139" fmla="*/ 0 h 90"/>
                  <a:gd name="T140" fmla="*/ 40 w 40"/>
                  <a:gd name="T141" fmla="*/ 90 h 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 h="90">
                    <a:moveTo>
                      <a:pt x="6" y="0"/>
                    </a:moveTo>
                    <a:lnTo>
                      <a:pt x="6" y="32"/>
                    </a:lnTo>
                    <a:lnTo>
                      <a:pt x="4" y="40"/>
                    </a:lnTo>
                    <a:lnTo>
                      <a:pt x="4" y="46"/>
                    </a:lnTo>
                    <a:lnTo>
                      <a:pt x="2" y="52"/>
                    </a:lnTo>
                    <a:lnTo>
                      <a:pt x="0" y="54"/>
                    </a:lnTo>
                    <a:lnTo>
                      <a:pt x="0" y="56"/>
                    </a:lnTo>
                    <a:lnTo>
                      <a:pt x="0" y="60"/>
                    </a:lnTo>
                    <a:lnTo>
                      <a:pt x="0" y="64"/>
                    </a:lnTo>
                    <a:lnTo>
                      <a:pt x="2" y="66"/>
                    </a:lnTo>
                    <a:lnTo>
                      <a:pt x="4" y="68"/>
                    </a:lnTo>
                    <a:lnTo>
                      <a:pt x="4" y="84"/>
                    </a:lnTo>
                    <a:lnTo>
                      <a:pt x="10" y="88"/>
                    </a:lnTo>
                    <a:lnTo>
                      <a:pt x="12" y="88"/>
                    </a:lnTo>
                    <a:lnTo>
                      <a:pt x="14" y="86"/>
                    </a:lnTo>
                    <a:lnTo>
                      <a:pt x="16" y="86"/>
                    </a:lnTo>
                    <a:lnTo>
                      <a:pt x="16" y="88"/>
                    </a:lnTo>
                    <a:lnTo>
                      <a:pt x="18" y="90"/>
                    </a:lnTo>
                    <a:lnTo>
                      <a:pt x="18" y="88"/>
                    </a:lnTo>
                    <a:lnTo>
                      <a:pt x="18" y="86"/>
                    </a:lnTo>
                    <a:lnTo>
                      <a:pt x="20" y="82"/>
                    </a:lnTo>
                    <a:lnTo>
                      <a:pt x="22" y="78"/>
                    </a:lnTo>
                    <a:lnTo>
                      <a:pt x="24" y="74"/>
                    </a:lnTo>
                    <a:lnTo>
                      <a:pt x="28" y="74"/>
                    </a:lnTo>
                    <a:lnTo>
                      <a:pt x="32" y="70"/>
                    </a:lnTo>
                    <a:lnTo>
                      <a:pt x="26" y="64"/>
                    </a:lnTo>
                    <a:lnTo>
                      <a:pt x="30" y="60"/>
                    </a:lnTo>
                    <a:lnTo>
                      <a:pt x="32" y="52"/>
                    </a:lnTo>
                    <a:lnTo>
                      <a:pt x="32" y="42"/>
                    </a:lnTo>
                    <a:lnTo>
                      <a:pt x="28" y="32"/>
                    </a:lnTo>
                    <a:lnTo>
                      <a:pt x="32" y="22"/>
                    </a:lnTo>
                    <a:lnTo>
                      <a:pt x="34" y="14"/>
                    </a:lnTo>
                    <a:lnTo>
                      <a:pt x="36" y="12"/>
                    </a:lnTo>
                    <a:lnTo>
                      <a:pt x="38" y="10"/>
                    </a:lnTo>
                    <a:lnTo>
                      <a:pt x="40" y="8"/>
                    </a:lnTo>
                    <a:lnTo>
                      <a:pt x="40" y="6"/>
                    </a:lnTo>
                    <a:lnTo>
                      <a:pt x="40" y="4"/>
                    </a:lnTo>
                    <a:lnTo>
                      <a:pt x="34" y="2"/>
                    </a:lnTo>
                    <a:lnTo>
                      <a:pt x="30" y="0"/>
                    </a:lnTo>
                    <a:lnTo>
                      <a:pt x="28" y="0"/>
                    </a:lnTo>
                    <a:lnTo>
                      <a:pt x="12" y="2"/>
                    </a:lnTo>
                    <a:lnTo>
                      <a:pt x="6" y="0"/>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40" name="Freeform 229"/>
              <p:cNvSpPr>
                <a:spLocks/>
              </p:cNvSpPr>
              <p:nvPr/>
            </p:nvSpPr>
            <p:spPr bwMode="gray">
              <a:xfrm>
                <a:off x="2734" y="1964"/>
                <a:ext cx="114" cy="178"/>
              </a:xfrm>
              <a:custGeom>
                <a:avLst/>
                <a:gdLst>
                  <a:gd name="T0" fmla="*/ 28 w 104"/>
                  <a:gd name="T1" fmla="*/ 148 h 178"/>
                  <a:gd name="T2" fmla="*/ 16 w 104"/>
                  <a:gd name="T3" fmla="*/ 144 h 178"/>
                  <a:gd name="T4" fmla="*/ 6 w 104"/>
                  <a:gd name="T5" fmla="*/ 116 h 178"/>
                  <a:gd name="T6" fmla="*/ 6 w 104"/>
                  <a:gd name="T7" fmla="*/ 112 h 178"/>
                  <a:gd name="T8" fmla="*/ 2 w 104"/>
                  <a:gd name="T9" fmla="*/ 106 h 178"/>
                  <a:gd name="T10" fmla="*/ 10 w 104"/>
                  <a:gd name="T11" fmla="*/ 88 h 178"/>
                  <a:gd name="T12" fmla="*/ 6 w 104"/>
                  <a:gd name="T13" fmla="*/ 86 h 178"/>
                  <a:gd name="T14" fmla="*/ 12 w 104"/>
                  <a:gd name="T15" fmla="*/ 76 h 178"/>
                  <a:gd name="T16" fmla="*/ 18 w 104"/>
                  <a:gd name="T17" fmla="*/ 74 h 178"/>
                  <a:gd name="T18" fmla="*/ 18 w 104"/>
                  <a:gd name="T19" fmla="*/ 66 h 178"/>
                  <a:gd name="T20" fmla="*/ 16 w 104"/>
                  <a:gd name="T21" fmla="*/ 60 h 178"/>
                  <a:gd name="T22" fmla="*/ 18 w 104"/>
                  <a:gd name="T23" fmla="*/ 58 h 178"/>
                  <a:gd name="T24" fmla="*/ 20 w 104"/>
                  <a:gd name="T25" fmla="*/ 54 h 178"/>
                  <a:gd name="T26" fmla="*/ 20 w 104"/>
                  <a:gd name="T27" fmla="*/ 44 h 178"/>
                  <a:gd name="T28" fmla="*/ 30 w 104"/>
                  <a:gd name="T29" fmla="*/ 32 h 178"/>
                  <a:gd name="T30" fmla="*/ 44 w 104"/>
                  <a:gd name="T31" fmla="*/ 26 h 178"/>
                  <a:gd name="T32" fmla="*/ 62 w 104"/>
                  <a:gd name="T33" fmla="*/ 6 h 178"/>
                  <a:gd name="T34" fmla="*/ 76 w 104"/>
                  <a:gd name="T35" fmla="*/ 20 h 178"/>
                  <a:gd name="T36" fmla="*/ 72 w 104"/>
                  <a:gd name="T37" fmla="*/ 24 h 178"/>
                  <a:gd name="T38" fmla="*/ 72 w 104"/>
                  <a:gd name="T39" fmla="*/ 30 h 178"/>
                  <a:gd name="T40" fmla="*/ 72 w 104"/>
                  <a:gd name="T41" fmla="*/ 40 h 178"/>
                  <a:gd name="T42" fmla="*/ 78 w 104"/>
                  <a:gd name="T43" fmla="*/ 40 h 178"/>
                  <a:gd name="T44" fmla="*/ 82 w 104"/>
                  <a:gd name="T45" fmla="*/ 42 h 178"/>
                  <a:gd name="T46" fmla="*/ 74 w 104"/>
                  <a:gd name="T47" fmla="*/ 42 h 178"/>
                  <a:gd name="T48" fmla="*/ 78 w 104"/>
                  <a:gd name="T49" fmla="*/ 50 h 178"/>
                  <a:gd name="T50" fmla="*/ 76 w 104"/>
                  <a:gd name="T51" fmla="*/ 56 h 178"/>
                  <a:gd name="T52" fmla="*/ 72 w 104"/>
                  <a:gd name="T53" fmla="*/ 60 h 178"/>
                  <a:gd name="T54" fmla="*/ 72 w 104"/>
                  <a:gd name="T55" fmla="*/ 66 h 178"/>
                  <a:gd name="T56" fmla="*/ 72 w 104"/>
                  <a:gd name="T57" fmla="*/ 70 h 178"/>
                  <a:gd name="T58" fmla="*/ 66 w 104"/>
                  <a:gd name="T59" fmla="*/ 78 h 178"/>
                  <a:gd name="T60" fmla="*/ 64 w 104"/>
                  <a:gd name="T61" fmla="*/ 88 h 178"/>
                  <a:gd name="T62" fmla="*/ 64 w 104"/>
                  <a:gd name="T63" fmla="*/ 94 h 178"/>
                  <a:gd name="T64" fmla="*/ 80 w 104"/>
                  <a:gd name="T65" fmla="*/ 94 h 178"/>
                  <a:gd name="T66" fmla="*/ 96 w 104"/>
                  <a:gd name="T67" fmla="*/ 110 h 178"/>
                  <a:gd name="T68" fmla="*/ 102 w 104"/>
                  <a:gd name="T69" fmla="*/ 132 h 178"/>
                  <a:gd name="T70" fmla="*/ 96 w 104"/>
                  <a:gd name="T71" fmla="*/ 138 h 178"/>
                  <a:gd name="T72" fmla="*/ 78 w 104"/>
                  <a:gd name="T73" fmla="*/ 158 h 178"/>
                  <a:gd name="T74" fmla="*/ 80 w 104"/>
                  <a:gd name="T75" fmla="*/ 160 h 178"/>
                  <a:gd name="T76" fmla="*/ 78 w 104"/>
                  <a:gd name="T77" fmla="*/ 164 h 178"/>
                  <a:gd name="T78" fmla="*/ 58 w 104"/>
                  <a:gd name="T79" fmla="*/ 170 h 178"/>
                  <a:gd name="T80" fmla="*/ 26 w 104"/>
                  <a:gd name="T81" fmla="*/ 178 h 178"/>
                  <a:gd name="T82" fmla="*/ 28 w 104"/>
                  <a:gd name="T83" fmla="*/ 168 h 178"/>
                  <a:gd name="T84" fmla="*/ 32 w 104"/>
                  <a:gd name="T85" fmla="*/ 150 h 1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4"/>
                  <a:gd name="T130" fmla="*/ 0 h 178"/>
                  <a:gd name="T131" fmla="*/ 104 w 104"/>
                  <a:gd name="T132" fmla="*/ 178 h 1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4" h="178">
                    <a:moveTo>
                      <a:pt x="32" y="150"/>
                    </a:moveTo>
                    <a:lnTo>
                      <a:pt x="30" y="150"/>
                    </a:lnTo>
                    <a:lnTo>
                      <a:pt x="28" y="148"/>
                    </a:lnTo>
                    <a:lnTo>
                      <a:pt x="24" y="148"/>
                    </a:lnTo>
                    <a:lnTo>
                      <a:pt x="20" y="146"/>
                    </a:lnTo>
                    <a:lnTo>
                      <a:pt x="16" y="144"/>
                    </a:lnTo>
                    <a:lnTo>
                      <a:pt x="12" y="144"/>
                    </a:lnTo>
                    <a:lnTo>
                      <a:pt x="12" y="142"/>
                    </a:lnTo>
                    <a:lnTo>
                      <a:pt x="6" y="116"/>
                    </a:lnTo>
                    <a:lnTo>
                      <a:pt x="8" y="114"/>
                    </a:lnTo>
                    <a:lnTo>
                      <a:pt x="6" y="112"/>
                    </a:lnTo>
                    <a:lnTo>
                      <a:pt x="4" y="108"/>
                    </a:lnTo>
                    <a:lnTo>
                      <a:pt x="2" y="106"/>
                    </a:lnTo>
                    <a:lnTo>
                      <a:pt x="0" y="102"/>
                    </a:lnTo>
                    <a:lnTo>
                      <a:pt x="0" y="98"/>
                    </a:lnTo>
                    <a:lnTo>
                      <a:pt x="10" y="88"/>
                    </a:lnTo>
                    <a:lnTo>
                      <a:pt x="8" y="88"/>
                    </a:lnTo>
                    <a:lnTo>
                      <a:pt x="8" y="86"/>
                    </a:lnTo>
                    <a:lnTo>
                      <a:pt x="6" y="86"/>
                    </a:lnTo>
                    <a:lnTo>
                      <a:pt x="6" y="84"/>
                    </a:lnTo>
                    <a:lnTo>
                      <a:pt x="12" y="76"/>
                    </a:lnTo>
                    <a:lnTo>
                      <a:pt x="16" y="76"/>
                    </a:lnTo>
                    <a:lnTo>
                      <a:pt x="18" y="76"/>
                    </a:lnTo>
                    <a:lnTo>
                      <a:pt x="18" y="74"/>
                    </a:lnTo>
                    <a:lnTo>
                      <a:pt x="18" y="70"/>
                    </a:lnTo>
                    <a:lnTo>
                      <a:pt x="18" y="66"/>
                    </a:lnTo>
                    <a:lnTo>
                      <a:pt x="18" y="62"/>
                    </a:lnTo>
                    <a:lnTo>
                      <a:pt x="16" y="62"/>
                    </a:lnTo>
                    <a:lnTo>
                      <a:pt x="16" y="60"/>
                    </a:lnTo>
                    <a:lnTo>
                      <a:pt x="16" y="58"/>
                    </a:lnTo>
                    <a:lnTo>
                      <a:pt x="18" y="58"/>
                    </a:lnTo>
                    <a:lnTo>
                      <a:pt x="18" y="56"/>
                    </a:lnTo>
                    <a:lnTo>
                      <a:pt x="20" y="56"/>
                    </a:lnTo>
                    <a:lnTo>
                      <a:pt x="20" y="54"/>
                    </a:lnTo>
                    <a:lnTo>
                      <a:pt x="22" y="52"/>
                    </a:lnTo>
                    <a:lnTo>
                      <a:pt x="22" y="48"/>
                    </a:lnTo>
                    <a:lnTo>
                      <a:pt x="20" y="44"/>
                    </a:lnTo>
                    <a:lnTo>
                      <a:pt x="18" y="38"/>
                    </a:lnTo>
                    <a:lnTo>
                      <a:pt x="24" y="34"/>
                    </a:lnTo>
                    <a:lnTo>
                      <a:pt x="30" y="32"/>
                    </a:lnTo>
                    <a:lnTo>
                      <a:pt x="36" y="28"/>
                    </a:lnTo>
                    <a:lnTo>
                      <a:pt x="40" y="32"/>
                    </a:lnTo>
                    <a:lnTo>
                      <a:pt x="44" y="26"/>
                    </a:lnTo>
                    <a:lnTo>
                      <a:pt x="44" y="4"/>
                    </a:lnTo>
                    <a:lnTo>
                      <a:pt x="64" y="0"/>
                    </a:lnTo>
                    <a:lnTo>
                      <a:pt x="62" y="6"/>
                    </a:lnTo>
                    <a:lnTo>
                      <a:pt x="66" y="12"/>
                    </a:lnTo>
                    <a:lnTo>
                      <a:pt x="74" y="14"/>
                    </a:lnTo>
                    <a:lnTo>
                      <a:pt x="76" y="20"/>
                    </a:lnTo>
                    <a:lnTo>
                      <a:pt x="74" y="22"/>
                    </a:lnTo>
                    <a:lnTo>
                      <a:pt x="72" y="24"/>
                    </a:lnTo>
                    <a:lnTo>
                      <a:pt x="72" y="26"/>
                    </a:lnTo>
                    <a:lnTo>
                      <a:pt x="72" y="28"/>
                    </a:lnTo>
                    <a:lnTo>
                      <a:pt x="72" y="30"/>
                    </a:lnTo>
                    <a:lnTo>
                      <a:pt x="72" y="32"/>
                    </a:lnTo>
                    <a:lnTo>
                      <a:pt x="72" y="36"/>
                    </a:lnTo>
                    <a:lnTo>
                      <a:pt x="72" y="40"/>
                    </a:lnTo>
                    <a:lnTo>
                      <a:pt x="74" y="40"/>
                    </a:lnTo>
                    <a:lnTo>
                      <a:pt x="76" y="40"/>
                    </a:lnTo>
                    <a:lnTo>
                      <a:pt x="78" y="40"/>
                    </a:lnTo>
                    <a:lnTo>
                      <a:pt x="82" y="42"/>
                    </a:lnTo>
                    <a:lnTo>
                      <a:pt x="84" y="42"/>
                    </a:lnTo>
                    <a:lnTo>
                      <a:pt x="82" y="42"/>
                    </a:lnTo>
                    <a:lnTo>
                      <a:pt x="80" y="42"/>
                    </a:lnTo>
                    <a:lnTo>
                      <a:pt x="78" y="42"/>
                    </a:lnTo>
                    <a:lnTo>
                      <a:pt x="74" y="42"/>
                    </a:lnTo>
                    <a:lnTo>
                      <a:pt x="74" y="44"/>
                    </a:lnTo>
                    <a:lnTo>
                      <a:pt x="78" y="50"/>
                    </a:lnTo>
                    <a:lnTo>
                      <a:pt x="78" y="52"/>
                    </a:lnTo>
                    <a:lnTo>
                      <a:pt x="78" y="54"/>
                    </a:lnTo>
                    <a:lnTo>
                      <a:pt x="76" y="56"/>
                    </a:lnTo>
                    <a:lnTo>
                      <a:pt x="74" y="58"/>
                    </a:lnTo>
                    <a:lnTo>
                      <a:pt x="72" y="58"/>
                    </a:lnTo>
                    <a:lnTo>
                      <a:pt x="72" y="60"/>
                    </a:lnTo>
                    <a:lnTo>
                      <a:pt x="72" y="62"/>
                    </a:lnTo>
                    <a:lnTo>
                      <a:pt x="72" y="66"/>
                    </a:lnTo>
                    <a:lnTo>
                      <a:pt x="76" y="68"/>
                    </a:lnTo>
                    <a:lnTo>
                      <a:pt x="74" y="68"/>
                    </a:lnTo>
                    <a:lnTo>
                      <a:pt x="72" y="70"/>
                    </a:lnTo>
                    <a:lnTo>
                      <a:pt x="70" y="72"/>
                    </a:lnTo>
                    <a:lnTo>
                      <a:pt x="66" y="76"/>
                    </a:lnTo>
                    <a:lnTo>
                      <a:pt x="66" y="78"/>
                    </a:lnTo>
                    <a:lnTo>
                      <a:pt x="66" y="86"/>
                    </a:lnTo>
                    <a:lnTo>
                      <a:pt x="64" y="88"/>
                    </a:lnTo>
                    <a:lnTo>
                      <a:pt x="64" y="90"/>
                    </a:lnTo>
                    <a:lnTo>
                      <a:pt x="62" y="92"/>
                    </a:lnTo>
                    <a:lnTo>
                      <a:pt x="64" y="94"/>
                    </a:lnTo>
                    <a:lnTo>
                      <a:pt x="66" y="96"/>
                    </a:lnTo>
                    <a:lnTo>
                      <a:pt x="74" y="94"/>
                    </a:lnTo>
                    <a:lnTo>
                      <a:pt x="80" y="94"/>
                    </a:lnTo>
                    <a:lnTo>
                      <a:pt x="88" y="98"/>
                    </a:lnTo>
                    <a:lnTo>
                      <a:pt x="88" y="108"/>
                    </a:lnTo>
                    <a:lnTo>
                      <a:pt x="96" y="110"/>
                    </a:lnTo>
                    <a:lnTo>
                      <a:pt x="100" y="116"/>
                    </a:lnTo>
                    <a:lnTo>
                      <a:pt x="104" y="132"/>
                    </a:lnTo>
                    <a:lnTo>
                      <a:pt x="102" y="132"/>
                    </a:lnTo>
                    <a:lnTo>
                      <a:pt x="102" y="134"/>
                    </a:lnTo>
                    <a:lnTo>
                      <a:pt x="100" y="138"/>
                    </a:lnTo>
                    <a:lnTo>
                      <a:pt x="96" y="138"/>
                    </a:lnTo>
                    <a:lnTo>
                      <a:pt x="88" y="144"/>
                    </a:lnTo>
                    <a:lnTo>
                      <a:pt x="78" y="148"/>
                    </a:lnTo>
                    <a:lnTo>
                      <a:pt x="78" y="158"/>
                    </a:lnTo>
                    <a:lnTo>
                      <a:pt x="80" y="158"/>
                    </a:lnTo>
                    <a:lnTo>
                      <a:pt x="80" y="160"/>
                    </a:lnTo>
                    <a:lnTo>
                      <a:pt x="80" y="162"/>
                    </a:lnTo>
                    <a:lnTo>
                      <a:pt x="80" y="164"/>
                    </a:lnTo>
                    <a:lnTo>
                      <a:pt x="78" y="164"/>
                    </a:lnTo>
                    <a:lnTo>
                      <a:pt x="76" y="164"/>
                    </a:lnTo>
                    <a:lnTo>
                      <a:pt x="70" y="162"/>
                    </a:lnTo>
                    <a:lnTo>
                      <a:pt x="58" y="170"/>
                    </a:lnTo>
                    <a:lnTo>
                      <a:pt x="48" y="172"/>
                    </a:lnTo>
                    <a:lnTo>
                      <a:pt x="36" y="176"/>
                    </a:lnTo>
                    <a:lnTo>
                      <a:pt x="26" y="178"/>
                    </a:lnTo>
                    <a:lnTo>
                      <a:pt x="26" y="176"/>
                    </a:lnTo>
                    <a:lnTo>
                      <a:pt x="26" y="174"/>
                    </a:lnTo>
                    <a:lnTo>
                      <a:pt x="28" y="168"/>
                    </a:lnTo>
                    <a:lnTo>
                      <a:pt x="30" y="162"/>
                    </a:lnTo>
                    <a:lnTo>
                      <a:pt x="30" y="156"/>
                    </a:lnTo>
                    <a:lnTo>
                      <a:pt x="32" y="150"/>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41" name="Freeform 230"/>
              <p:cNvSpPr>
                <a:spLocks/>
              </p:cNvSpPr>
              <p:nvPr/>
            </p:nvSpPr>
            <p:spPr bwMode="gray">
              <a:xfrm>
                <a:off x="2707" y="2000"/>
                <a:ext cx="51" cy="62"/>
              </a:xfrm>
              <a:custGeom>
                <a:avLst/>
                <a:gdLst>
                  <a:gd name="T0" fmla="*/ 24 w 46"/>
                  <a:gd name="T1" fmla="*/ 62 h 62"/>
                  <a:gd name="T2" fmla="*/ 22 w 46"/>
                  <a:gd name="T3" fmla="*/ 60 h 62"/>
                  <a:gd name="T4" fmla="*/ 20 w 46"/>
                  <a:gd name="T5" fmla="*/ 60 h 62"/>
                  <a:gd name="T6" fmla="*/ 16 w 46"/>
                  <a:gd name="T7" fmla="*/ 58 h 62"/>
                  <a:gd name="T8" fmla="*/ 14 w 46"/>
                  <a:gd name="T9" fmla="*/ 56 h 62"/>
                  <a:gd name="T10" fmla="*/ 14 w 46"/>
                  <a:gd name="T11" fmla="*/ 54 h 62"/>
                  <a:gd name="T12" fmla="*/ 0 w 46"/>
                  <a:gd name="T13" fmla="*/ 46 h 62"/>
                  <a:gd name="T14" fmla="*/ 6 w 46"/>
                  <a:gd name="T15" fmla="*/ 40 h 62"/>
                  <a:gd name="T16" fmla="*/ 6 w 46"/>
                  <a:gd name="T17" fmla="*/ 38 h 62"/>
                  <a:gd name="T18" fmla="*/ 8 w 46"/>
                  <a:gd name="T19" fmla="*/ 36 h 62"/>
                  <a:gd name="T20" fmla="*/ 8 w 46"/>
                  <a:gd name="T21" fmla="*/ 34 h 62"/>
                  <a:gd name="T22" fmla="*/ 10 w 46"/>
                  <a:gd name="T23" fmla="*/ 30 h 62"/>
                  <a:gd name="T24" fmla="*/ 12 w 46"/>
                  <a:gd name="T25" fmla="*/ 28 h 62"/>
                  <a:gd name="T26" fmla="*/ 12 w 46"/>
                  <a:gd name="T27" fmla="*/ 24 h 62"/>
                  <a:gd name="T28" fmla="*/ 12 w 46"/>
                  <a:gd name="T29" fmla="*/ 22 h 62"/>
                  <a:gd name="T30" fmla="*/ 14 w 46"/>
                  <a:gd name="T31" fmla="*/ 20 h 62"/>
                  <a:gd name="T32" fmla="*/ 16 w 46"/>
                  <a:gd name="T33" fmla="*/ 16 h 62"/>
                  <a:gd name="T34" fmla="*/ 20 w 46"/>
                  <a:gd name="T35" fmla="*/ 10 h 62"/>
                  <a:gd name="T36" fmla="*/ 22 w 46"/>
                  <a:gd name="T37" fmla="*/ 6 h 62"/>
                  <a:gd name="T38" fmla="*/ 28 w 46"/>
                  <a:gd name="T39" fmla="*/ 2 h 62"/>
                  <a:gd name="T40" fmla="*/ 32 w 46"/>
                  <a:gd name="T41" fmla="*/ 0 h 62"/>
                  <a:gd name="T42" fmla="*/ 34 w 46"/>
                  <a:gd name="T43" fmla="*/ 0 h 62"/>
                  <a:gd name="T44" fmla="*/ 36 w 46"/>
                  <a:gd name="T45" fmla="*/ 0 h 62"/>
                  <a:gd name="T46" fmla="*/ 40 w 46"/>
                  <a:gd name="T47" fmla="*/ 0 h 62"/>
                  <a:gd name="T48" fmla="*/ 42 w 46"/>
                  <a:gd name="T49" fmla="*/ 2 h 62"/>
                  <a:gd name="T50" fmla="*/ 42 w 46"/>
                  <a:gd name="T51" fmla="*/ 2 h 62"/>
                  <a:gd name="T52" fmla="*/ 44 w 46"/>
                  <a:gd name="T53" fmla="*/ 6 h 62"/>
                  <a:gd name="T54" fmla="*/ 44 w 46"/>
                  <a:gd name="T55" fmla="*/ 8 h 62"/>
                  <a:gd name="T56" fmla="*/ 46 w 46"/>
                  <a:gd name="T57" fmla="*/ 12 h 62"/>
                  <a:gd name="T58" fmla="*/ 44 w 46"/>
                  <a:gd name="T59" fmla="*/ 18 h 62"/>
                  <a:gd name="T60" fmla="*/ 42 w 46"/>
                  <a:gd name="T61" fmla="*/ 22 h 62"/>
                  <a:gd name="T62" fmla="*/ 42 w 46"/>
                  <a:gd name="T63" fmla="*/ 22 h 62"/>
                  <a:gd name="T64" fmla="*/ 40 w 46"/>
                  <a:gd name="T65" fmla="*/ 22 h 62"/>
                  <a:gd name="T66" fmla="*/ 40 w 46"/>
                  <a:gd name="T67" fmla="*/ 24 h 62"/>
                  <a:gd name="T68" fmla="*/ 40 w 46"/>
                  <a:gd name="T69" fmla="*/ 24 h 62"/>
                  <a:gd name="T70" fmla="*/ 42 w 46"/>
                  <a:gd name="T71" fmla="*/ 26 h 62"/>
                  <a:gd name="T72" fmla="*/ 42 w 46"/>
                  <a:gd name="T73" fmla="*/ 28 h 62"/>
                  <a:gd name="T74" fmla="*/ 42 w 46"/>
                  <a:gd name="T75" fmla="*/ 30 h 62"/>
                  <a:gd name="T76" fmla="*/ 42 w 46"/>
                  <a:gd name="T77" fmla="*/ 34 h 62"/>
                  <a:gd name="T78" fmla="*/ 42 w 46"/>
                  <a:gd name="T79" fmla="*/ 38 h 62"/>
                  <a:gd name="T80" fmla="*/ 42 w 46"/>
                  <a:gd name="T81" fmla="*/ 40 h 62"/>
                  <a:gd name="T82" fmla="*/ 36 w 46"/>
                  <a:gd name="T83" fmla="*/ 40 h 62"/>
                  <a:gd name="T84" fmla="*/ 32 w 46"/>
                  <a:gd name="T85" fmla="*/ 46 h 62"/>
                  <a:gd name="T86" fmla="*/ 32 w 46"/>
                  <a:gd name="T87" fmla="*/ 46 h 62"/>
                  <a:gd name="T88" fmla="*/ 30 w 46"/>
                  <a:gd name="T89" fmla="*/ 48 h 62"/>
                  <a:gd name="T90" fmla="*/ 30 w 46"/>
                  <a:gd name="T91" fmla="*/ 50 h 62"/>
                  <a:gd name="T92" fmla="*/ 34 w 46"/>
                  <a:gd name="T93" fmla="*/ 52 h 62"/>
                  <a:gd name="T94" fmla="*/ 24 w 46"/>
                  <a:gd name="T95" fmla="*/ 62 h 62"/>
                  <a:gd name="T96" fmla="*/ 24 w 46"/>
                  <a:gd name="T97" fmla="*/ 6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62"/>
                  <a:gd name="T149" fmla="*/ 46 w 46"/>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62">
                    <a:moveTo>
                      <a:pt x="24" y="62"/>
                    </a:moveTo>
                    <a:lnTo>
                      <a:pt x="22" y="60"/>
                    </a:lnTo>
                    <a:lnTo>
                      <a:pt x="20" y="60"/>
                    </a:lnTo>
                    <a:lnTo>
                      <a:pt x="16" y="58"/>
                    </a:lnTo>
                    <a:lnTo>
                      <a:pt x="14" y="56"/>
                    </a:lnTo>
                    <a:lnTo>
                      <a:pt x="14" y="54"/>
                    </a:lnTo>
                    <a:lnTo>
                      <a:pt x="0" y="46"/>
                    </a:lnTo>
                    <a:lnTo>
                      <a:pt x="6" y="40"/>
                    </a:lnTo>
                    <a:lnTo>
                      <a:pt x="6" y="38"/>
                    </a:lnTo>
                    <a:lnTo>
                      <a:pt x="8" y="36"/>
                    </a:lnTo>
                    <a:lnTo>
                      <a:pt x="8" y="34"/>
                    </a:lnTo>
                    <a:lnTo>
                      <a:pt x="10" y="30"/>
                    </a:lnTo>
                    <a:lnTo>
                      <a:pt x="12" y="28"/>
                    </a:lnTo>
                    <a:lnTo>
                      <a:pt x="12" y="24"/>
                    </a:lnTo>
                    <a:lnTo>
                      <a:pt x="12" y="22"/>
                    </a:lnTo>
                    <a:lnTo>
                      <a:pt x="14" y="20"/>
                    </a:lnTo>
                    <a:lnTo>
                      <a:pt x="16" y="16"/>
                    </a:lnTo>
                    <a:lnTo>
                      <a:pt x="20" y="10"/>
                    </a:lnTo>
                    <a:lnTo>
                      <a:pt x="22" y="6"/>
                    </a:lnTo>
                    <a:lnTo>
                      <a:pt x="28" y="2"/>
                    </a:lnTo>
                    <a:lnTo>
                      <a:pt x="32" y="0"/>
                    </a:lnTo>
                    <a:lnTo>
                      <a:pt x="34" y="0"/>
                    </a:lnTo>
                    <a:lnTo>
                      <a:pt x="36" y="0"/>
                    </a:lnTo>
                    <a:lnTo>
                      <a:pt x="40" y="0"/>
                    </a:lnTo>
                    <a:lnTo>
                      <a:pt x="42" y="2"/>
                    </a:lnTo>
                    <a:lnTo>
                      <a:pt x="44" y="6"/>
                    </a:lnTo>
                    <a:lnTo>
                      <a:pt x="44" y="8"/>
                    </a:lnTo>
                    <a:lnTo>
                      <a:pt x="46" y="12"/>
                    </a:lnTo>
                    <a:lnTo>
                      <a:pt x="44" y="18"/>
                    </a:lnTo>
                    <a:lnTo>
                      <a:pt x="42" y="22"/>
                    </a:lnTo>
                    <a:lnTo>
                      <a:pt x="40" y="22"/>
                    </a:lnTo>
                    <a:lnTo>
                      <a:pt x="40" y="24"/>
                    </a:lnTo>
                    <a:lnTo>
                      <a:pt x="42" y="26"/>
                    </a:lnTo>
                    <a:lnTo>
                      <a:pt x="42" y="28"/>
                    </a:lnTo>
                    <a:lnTo>
                      <a:pt x="42" y="30"/>
                    </a:lnTo>
                    <a:lnTo>
                      <a:pt x="42" y="34"/>
                    </a:lnTo>
                    <a:lnTo>
                      <a:pt x="42" y="38"/>
                    </a:lnTo>
                    <a:lnTo>
                      <a:pt x="42" y="40"/>
                    </a:lnTo>
                    <a:lnTo>
                      <a:pt x="36" y="40"/>
                    </a:lnTo>
                    <a:lnTo>
                      <a:pt x="32" y="46"/>
                    </a:lnTo>
                    <a:lnTo>
                      <a:pt x="30" y="48"/>
                    </a:lnTo>
                    <a:lnTo>
                      <a:pt x="30" y="50"/>
                    </a:lnTo>
                    <a:lnTo>
                      <a:pt x="34" y="52"/>
                    </a:lnTo>
                    <a:lnTo>
                      <a:pt x="24" y="62"/>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42" name="Freeform 231"/>
              <p:cNvSpPr>
                <a:spLocks/>
              </p:cNvSpPr>
              <p:nvPr/>
            </p:nvSpPr>
            <p:spPr bwMode="gray">
              <a:xfrm>
                <a:off x="2698" y="2046"/>
                <a:ext cx="44" cy="46"/>
              </a:xfrm>
              <a:custGeom>
                <a:avLst/>
                <a:gdLst>
                  <a:gd name="T0" fmla="*/ 8 w 40"/>
                  <a:gd name="T1" fmla="*/ 0 h 46"/>
                  <a:gd name="T2" fmla="*/ 22 w 40"/>
                  <a:gd name="T3" fmla="*/ 8 h 46"/>
                  <a:gd name="T4" fmla="*/ 22 w 40"/>
                  <a:gd name="T5" fmla="*/ 10 h 46"/>
                  <a:gd name="T6" fmla="*/ 24 w 40"/>
                  <a:gd name="T7" fmla="*/ 12 h 46"/>
                  <a:gd name="T8" fmla="*/ 28 w 40"/>
                  <a:gd name="T9" fmla="*/ 14 h 46"/>
                  <a:gd name="T10" fmla="*/ 30 w 40"/>
                  <a:gd name="T11" fmla="*/ 14 h 46"/>
                  <a:gd name="T12" fmla="*/ 32 w 40"/>
                  <a:gd name="T13" fmla="*/ 16 h 46"/>
                  <a:gd name="T14" fmla="*/ 32 w 40"/>
                  <a:gd name="T15" fmla="*/ 18 h 46"/>
                  <a:gd name="T16" fmla="*/ 32 w 40"/>
                  <a:gd name="T17" fmla="*/ 22 h 46"/>
                  <a:gd name="T18" fmla="*/ 34 w 40"/>
                  <a:gd name="T19" fmla="*/ 24 h 46"/>
                  <a:gd name="T20" fmla="*/ 36 w 40"/>
                  <a:gd name="T21" fmla="*/ 28 h 46"/>
                  <a:gd name="T22" fmla="*/ 38 w 40"/>
                  <a:gd name="T23" fmla="*/ 30 h 46"/>
                  <a:gd name="T24" fmla="*/ 38 w 40"/>
                  <a:gd name="T25" fmla="*/ 30 h 46"/>
                  <a:gd name="T26" fmla="*/ 40 w 40"/>
                  <a:gd name="T27" fmla="*/ 32 h 46"/>
                  <a:gd name="T28" fmla="*/ 38 w 40"/>
                  <a:gd name="T29" fmla="*/ 34 h 46"/>
                  <a:gd name="T30" fmla="*/ 38 w 40"/>
                  <a:gd name="T31" fmla="*/ 34 h 46"/>
                  <a:gd name="T32" fmla="*/ 36 w 40"/>
                  <a:gd name="T33" fmla="*/ 36 h 46"/>
                  <a:gd name="T34" fmla="*/ 36 w 40"/>
                  <a:gd name="T35" fmla="*/ 36 h 46"/>
                  <a:gd name="T36" fmla="*/ 32 w 40"/>
                  <a:gd name="T37" fmla="*/ 38 h 46"/>
                  <a:gd name="T38" fmla="*/ 30 w 40"/>
                  <a:gd name="T39" fmla="*/ 40 h 46"/>
                  <a:gd name="T40" fmla="*/ 30 w 40"/>
                  <a:gd name="T41" fmla="*/ 42 h 46"/>
                  <a:gd name="T42" fmla="*/ 28 w 40"/>
                  <a:gd name="T43" fmla="*/ 44 h 46"/>
                  <a:gd name="T44" fmla="*/ 28 w 40"/>
                  <a:gd name="T45" fmla="*/ 46 h 46"/>
                  <a:gd name="T46" fmla="*/ 26 w 40"/>
                  <a:gd name="T47" fmla="*/ 42 h 46"/>
                  <a:gd name="T48" fmla="*/ 24 w 40"/>
                  <a:gd name="T49" fmla="*/ 38 h 46"/>
                  <a:gd name="T50" fmla="*/ 22 w 40"/>
                  <a:gd name="T51" fmla="*/ 38 h 46"/>
                  <a:gd name="T52" fmla="*/ 20 w 40"/>
                  <a:gd name="T53" fmla="*/ 38 h 46"/>
                  <a:gd name="T54" fmla="*/ 20 w 40"/>
                  <a:gd name="T55" fmla="*/ 36 h 46"/>
                  <a:gd name="T56" fmla="*/ 18 w 40"/>
                  <a:gd name="T57" fmla="*/ 36 h 46"/>
                  <a:gd name="T58" fmla="*/ 16 w 40"/>
                  <a:gd name="T59" fmla="*/ 32 h 46"/>
                  <a:gd name="T60" fmla="*/ 14 w 40"/>
                  <a:gd name="T61" fmla="*/ 28 h 46"/>
                  <a:gd name="T62" fmla="*/ 14 w 40"/>
                  <a:gd name="T63" fmla="*/ 26 h 46"/>
                  <a:gd name="T64" fmla="*/ 16 w 40"/>
                  <a:gd name="T65" fmla="*/ 24 h 46"/>
                  <a:gd name="T66" fmla="*/ 16 w 40"/>
                  <a:gd name="T67" fmla="*/ 22 h 46"/>
                  <a:gd name="T68" fmla="*/ 0 w 40"/>
                  <a:gd name="T69" fmla="*/ 6 h 46"/>
                  <a:gd name="T70" fmla="*/ 2 w 40"/>
                  <a:gd name="T71" fmla="*/ 6 h 46"/>
                  <a:gd name="T72" fmla="*/ 4 w 40"/>
                  <a:gd name="T73" fmla="*/ 4 h 46"/>
                  <a:gd name="T74" fmla="*/ 6 w 40"/>
                  <a:gd name="T75" fmla="*/ 2 h 46"/>
                  <a:gd name="T76" fmla="*/ 8 w 40"/>
                  <a:gd name="T77" fmla="*/ 0 h 46"/>
                  <a:gd name="T78" fmla="*/ 8 w 40"/>
                  <a:gd name="T79" fmla="*/ 0 h 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
                  <a:gd name="T121" fmla="*/ 0 h 46"/>
                  <a:gd name="T122" fmla="*/ 40 w 40"/>
                  <a:gd name="T123" fmla="*/ 46 h 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 h="46">
                    <a:moveTo>
                      <a:pt x="8" y="0"/>
                    </a:moveTo>
                    <a:lnTo>
                      <a:pt x="22" y="8"/>
                    </a:lnTo>
                    <a:lnTo>
                      <a:pt x="22" y="10"/>
                    </a:lnTo>
                    <a:lnTo>
                      <a:pt x="24" y="12"/>
                    </a:lnTo>
                    <a:lnTo>
                      <a:pt x="28" y="14"/>
                    </a:lnTo>
                    <a:lnTo>
                      <a:pt x="30" y="14"/>
                    </a:lnTo>
                    <a:lnTo>
                      <a:pt x="32" y="16"/>
                    </a:lnTo>
                    <a:lnTo>
                      <a:pt x="32" y="18"/>
                    </a:lnTo>
                    <a:lnTo>
                      <a:pt x="32" y="22"/>
                    </a:lnTo>
                    <a:lnTo>
                      <a:pt x="34" y="24"/>
                    </a:lnTo>
                    <a:lnTo>
                      <a:pt x="36" y="28"/>
                    </a:lnTo>
                    <a:lnTo>
                      <a:pt x="38" y="30"/>
                    </a:lnTo>
                    <a:lnTo>
                      <a:pt x="40" y="32"/>
                    </a:lnTo>
                    <a:lnTo>
                      <a:pt x="38" y="34"/>
                    </a:lnTo>
                    <a:lnTo>
                      <a:pt x="36" y="36"/>
                    </a:lnTo>
                    <a:lnTo>
                      <a:pt x="32" y="38"/>
                    </a:lnTo>
                    <a:lnTo>
                      <a:pt x="30" y="40"/>
                    </a:lnTo>
                    <a:lnTo>
                      <a:pt x="30" y="42"/>
                    </a:lnTo>
                    <a:lnTo>
                      <a:pt x="28" y="44"/>
                    </a:lnTo>
                    <a:lnTo>
                      <a:pt x="28" y="46"/>
                    </a:lnTo>
                    <a:lnTo>
                      <a:pt x="26" y="42"/>
                    </a:lnTo>
                    <a:lnTo>
                      <a:pt x="24" y="38"/>
                    </a:lnTo>
                    <a:lnTo>
                      <a:pt x="22" y="38"/>
                    </a:lnTo>
                    <a:lnTo>
                      <a:pt x="20" y="38"/>
                    </a:lnTo>
                    <a:lnTo>
                      <a:pt x="20" y="36"/>
                    </a:lnTo>
                    <a:lnTo>
                      <a:pt x="18" y="36"/>
                    </a:lnTo>
                    <a:lnTo>
                      <a:pt x="16" y="32"/>
                    </a:lnTo>
                    <a:lnTo>
                      <a:pt x="14" y="28"/>
                    </a:lnTo>
                    <a:lnTo>
                      <a:pt x="14" y="26"/>
                    </a:lnTo>
                    <a:lnTo>
                      <a:pt x="16" y="24"/>
                    </a:lnTo>
                    <a:lnTo>
                      <a:pt x="16" y="22"/>
                    </a:lnTo>
                    <a:lnTo>
                      <a:pt x="0" y="6"/>
                    </a:lnTo>
                    <a:lnTo>
                      <a:pt x="2" y="6"/>
                    </a:lnTo>
                    <a:lnTo>
                      <a:pt x="4" y="4"/>
                    </a:lnTo>
                    <a:lnTo>
                      <a:pt x="6" y="2"/>
                    </a:lnTo>
                    <a:lnTo>
                      <a:pt x="8" y="0"/>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43" name="Freeform 232"/>
              <p:cNvSpPr>
                <a:spLocks/>
              </p:cNvSpPr>
              <p:nvPr/>
            </p:nvSpPr>
            <p:spPr bwMode="gray">
              <a:xfrm>
                <a:off x="2729" y="2080"/>
                <a:ext cx="18" cy="26"/>
              </a:xfrm>
              <a:custGeom>
                <a:avLst/>
                <a:gdLst>
                  <a:gd name="T0" fmla="*/ 10 w 16"/>
                  <a:gd name="T1" fmla="*/ 0 h 26"/>
                  <a:gd name="T2" fmla="*/ 10 w 16"/>
                  <a:gd name="T3" fmla="*/ 0 h 26"/>
                  <a:gd name="T4" fmla="*/ 8 w 16"/>
                  <a:gd name="T5" fmla="*/ 0 h 26"/>
                  <a:gd name="T6" fmla="*/ 6 w 16"/>
                  <a:gd name="T7" fmla="*/ 2 h 26"/>
                  <a:gd name="T8" fmla="*/ 4 w 16"/>
                  <a:gd name="T9" fmla="*/ 4 h 26"/>
                  <a:gd name="T10" fmla="*/ 2 w 16"/>
                  <a:gd name="T11" fmla="*/ 6 h 26"/>
                  <a:gd name="T12" fmla="*/ 0 w 16"/>
                  <a:gd name="T13" fmla="*/ 12 h 26"/>
                  <a:gd name="T14" fmla="*/ 0 w 16"/>
                  <a:gd name="T15" fmla="*/ 12 h 26"/>
                  <a:gd name="T16" fmla="*/ 2 w 16"/>
                  <a:gd name="T17" fmla="*/ 14 h 26"/>
                  <a:gd name="T18" fmla="*/ 2 w 16"/>
                  <a:gd name="T19" fmla="*/ 16 h 26"/>
                  <a:gd name="T20" fmla="*/ 6 w 16"/>
                  <a:gd name="T21" fmla="*/ 20 h 26"/>
                  <a:gd name="T22" fmla="*/ 10 w 16"/>
                  <a:gd name="T23" fmla="*/ 24 h 26"/>
                  <a:gd name="T24" fmla="*/ 16 w 16"/>
                  <a:gd name="T25" fmla="*/ 26 h 26"/>
                  <a:gd name="T26" fmla="*/ 10 w 16"/>
                  <a:gd name="T27" fmla="*/ 0 h 26"/>
                  <a:gd name="T28" fmla="*/ 10 w 16"/>
                  <a:gd name="T29" fmla="*/ 0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26"/>
                  <a:gd name="T47" fmla="*/ 16 w 16"/>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26">
                    <a:moveTo>
                      <a:pt x="10" y="0"/>
                    </a:moveTo>
                    <a:lnTo>
                      <a:pt x="10" y="0"/>
                    </a:lnTo>
                    <a:lnTo>
                      <a:pt x="8" y="0"/>
                    </a:lnTo>
                    <a:lnTo>
                      <a:pt x="6" y="2"/>
                    </a:lnTo>
                    <a:lnTo>
                      <a:pt x="4" y="4"/>
                    </a:lnTo>
                    <a:lnTo>
                      <a:pt x="2" y="6"/>
                    </a:lnTo>
                    <a:lnTo>
                      <a:pt x="0" y="12"/>
                    </a:lnTo>
                    <a:lnTo>
                      <a:pt x="2" y="14"/>
                    </a:lnTo>
                    <a:lnTo>
                      <a:pt x="2" y="16"/>
                    </a:lnTo>
                    <a:lnTo>
                      <a:pt x="6" y="20"/>
                    </a:lnTo>
                    <a:lnTo>
                      <a:pt x="10" y="24"/>
                    </a:lnTo>
                    <a:lnTo>
                      <a:pt x="16" y="26"/>
                    </a:lnTo>
                    <a:lnTo>
                      <a:pt x="10" y="0"/>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44" name="Freeform 233"/>
              <p:cNvSpPr>
                <a:spLocks/>
              </p:cNvSpPr>
              <p:nvPr/>
            </p:nvSpPr>
            <p:spPr bwMode="gray">
              <a:xfrm>
                <a:off x="2504" y="1958"/>
                <a:ext cx="77" cy="84"/>
              </a:xfrm>
              <a:custGeom>
                <a:avLst/>
                <a:gdLst>
                  <a:gd name="T0" fmla="*/ 58 w 70"/>
                  <a:gd name="T1" fmla="*/ 30 h 84"/>
                  <a:gd name="T2" fmla="*/ 54 w 70"/>
                  <a:gd name="T3" fmla="*/ 26 h 84"/>
                  <a:gd name="T4" fmla="*/ 54 w 70"/>
                  <a:gd name="T5" fmla="*/ 20 h 84"/>
                  <a:gd name="T6" fmla="*/ 52 w 70"/>
                  <a:gd name="T7" fmla="*/ 18 h 84"/>
                  <a:gd name="T8" fmla="*/ 50 w 70"/>
                  <a:gd name="T9" fmla="*/ 20 h 84"/>
                  <a:gd name="T10" fmla="*/ 46 w 70"/>
                  <a:gd name="T11" fmla="*/ 22 h 84"/>
                  <a:gd name="T12" fmla="*/ 42 w 70"/>
                  <a:gd name="T13" fmla="*/ 18 h 84"/>
                  <a:gd name="T14" fmla="*/ 38 w 70"/>
                  <a:gd name="T15" fmla="*/ 14 h 84"/>
                  <a:gd name="T16" fmla="*/ 40 w 70"/>
                  <a:gd name="T17" fmla="*/ 8 h 84"/>
                  <a:gd name="T18" fmla="*/ 38 w 70"/>
                  <a:gd name="T19" fmla="*/ 0 h 84"/>
                  <a:gd name="T20" fmla="*/ 30 w 70"/>
                  <a:gd name="T21" fmla="*/ 14 h 84"/>
                  <a:gd name="T22" fmla="*/ 32 w 70"/>
                  <a:gd name="T23" fmla="*/ 16 h 84"/>
                  <a:gd name="T24" fmla="*/ 28 w 70"/>
                  <a:gd name="T25" fmla="*/ 22 h 84"/>
                  <a:gd name="T26" fmla="*/ 20 w 70"/>
                  <a:gd name="T27" fmla="*/ 26 h 84"/>
                  <a:gd name="T28" fmla="*/ 2 w 70"/>
                  <a:gd name="T29" fmla="*/ 24 h 84"/>
                  <a:gd name="T30" fmla="*/ 0 w 70"/>
                  <a:gd name="T31" fmla="*/ 26 h 84"/>
                  <a:gd name="T32" fmla="*/ 0 w 70"/>
                  <a:gd name="T33" fmla="*/ 32 h 84"/>
                  <a:gd name="T34" fmla="*/ 4 w 70"/>
                  <a:gd name="T35" fmla="*/ 36 h 84"/>
                  <a:gd name="T36" fmla="*/ 6 w 70"/>
                  <a:gd name="T37" fmla="*/ 36 h 84"/>
                  <a:gd name="T38" fmla="*/ 12 w 70"/>
                  <a:gd name="T39" fmla="*/ 42 h 84"/>
                  <a:gd name="T40" fmla="*/ 16 w 70"/>
                  <a:gd name="T41" fmla="*/ 54 h 84"/>
                  <a:gd name="T42" fmla="*/ 16 w 70"/>
                  <a:gd name="T43" fmla="*/ 58 h 84"/>
                  <a:gd name="T44" fmla="*/ 16 w 70"/>
                  <a:gd name="T45" fmla="*/ 66 h 84"/>
                  <a:gd name="T46" fmla="*/ 16 w 70"/>
                  <a:gd name="T47" fmla="*/ 72 h 84"/>
                  <a:gd name="T48" fmla="*/ 14 w 70"/>
                  <a:gd name="T49" fmla="*/ 74 h 84"/>
                  <a:gd name="T50" fmla="*/ 14 w 70"/>
                  <a:gd name="T51" fmla="*/ 78 h 84"/>
                  <a:gd name="T52" fmla="*/ 16 w 70"/>
                  <a:gd name="T53" fmla="*/ 82 h 84"/>
                  <a:gd name="T54" fmla="*/ 26 w 70"/>
                  <a:gd name="T55" fmla="*/ 84 h 84"/>
                  <a:gd name="T56" fmla="*/ 42 w 70"/>
                  <a:gd name="T57" fmla="*/ 78 h 84"/>
                  <a:gd name="T58" fmla="*/ 62 w 70"/>
                  <a:gd name="T59" fmla="*/ 66 h 84"/>
                  <a:gd name="T60" fmla="*/ 68 w 70"/>
                  <a:gd name="T61" fmla="*/ 56 h 84"/>
                  <a:gd name="T62" fmla="*/ 70 w 70"/>
                  <a:gd name="T63" fmla="*/ 50 h 84"/>
                  <a:gd name="T64" fmla="*/ 68 w 70"/>
                  <a:gd name="T65" fmla="*/ 46 h 84"/>
                  <a:gd name="T66" fmla="*/ 64 w 70"/>
                  <a:gd name="T67" fmla="*/ 38 h 84"/>
                  <a:gd name="T68" fmla="*/ 62 w 70"/>
                  <a:gd name="T69" fmla="*/ 32 h 84"/>
                  <a:gd name="T70" fmla="*/ 62 w 70"/>
                  <a:gd name="T71" fmla="*/ 30 h 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84"/>
                  <a:gd name="T110" fmla="*/ 70 w 70"/>
                  <a:gd name="T111" fmla="*/ 84 h 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84">
                    <a:moveTo>
                      <a:pt x="62" y="30"/>
                    </a:moveTo>
                    <a:lnTo>
                      <a:pt x="58" y="30"/>
                    </a:lnTo>
                    <a:lnTo>
                      <a:pt x="56" y="28"/>
                    </a:lnTo>
                    <a:lnTo>
                      <a:pt x="54" y="26"/>
                    </a:lnTo>
                    <a:lnTo>
                      <a:pt x="54" y="24"/>
                    </a:lnTo>
                    <a:lnTo>
                      <a:pt x="54" y="20"/>
                    </a:lnTo>
                    <a:lnTo>
                      <a:pt x="52" y="18"/>
                    </a:lnTo>
                    <a:lnTo>
                      <a:pt x="50" y="20"/>
                    </a:lnTo>
                    <a:lnTo>
                      <a:pt x="48" y="22"/>
                    </a:lnTo>
                    <a:lnTo>
                      <a:pt x="46" y="22"/>
                    </a:lnTo>
                    <a:lnTo>
                      <a:pt x="44" y="20"/>
                    </a:lnTo>
                    <a:lnTo>
                      <a:pt x="42" y="18"/>
                    </a:lnTo>
                    <a:lnTo>
                      <a:pt x="40" y="18"/>
                    </a:lnTo>
                    <a:lnTo>
                      <a:pt x="38" y="14"/>
                    </a:lnTo>
                    <a:lnTo>
                      <a:pt x="38" y="12"/>
                    </a:lnTo>
                    <a:lnTo>
                      <a:pt x="40" y="8"/>
                    </a:lnTo>
                    <a:lnTo>
                      <a:pt x="50" y="2"/>
                    </a:lnTo>
                    <a:lnTo>
                      <a:pt x="38" y="0"/>
                    </a:lnTo>
                    <a:lnTo>
                      <a:pt x="30" y="6"/>
                    </a:lnTo>
                    <a:lnTo>
                      <a:pt x="30" y="14"/>
                    </a:lnTo>
                    <a:lnTo>
                      <a:pt x="32" y="14"/>
                    </a:lnTo>
                    <a:lnTo>
                      <a:pt x="32" y="16"/>
                    </a:lnTo>
                    <a:lnTo>
                      <a:pt x="30" y="18"/>
                    </a:lnTo>
                    <a:lnTo>
                      <a:pt x="28" y="22"/>
                    </a:lnTo>
                    <a:lnTo>
                      <a:pt x="24" y="24"/>
                    </a:lnTo>
                    <a:lnTo>
                      <a:pt x="20" y="26"/>
                    </a:lnTo>
                    <a:lnTo>
                      <a:pt x="8" y="22"/>
                    </a:lnTo>
                    <a:lnTo>
                      <a:pt x="2" y="24"/>
                    </a:lnTo>
                    <a:lnTo>
                      <a:pt x="0" y="26"/>
                    </a:lnTo>
                    <a:lnTo>
                      <a:pt x="0" y="30"/>
                    </a:lnTo>
                    <a:lnTo>
                      <a:pt x="0" y="32"/>
                    </a:lnTo>
                    <a:lnTo>
                      <a:pt x="2" y="36"/>
                    </a:lnTo>
                    <a:lnTo>
                      <a:pt x="4" y="36"/>
                    </a:lnTo>
                    <a:lnTo>
                      <a:pt x="6" y="36"/>
                    </a:lnTo>
                    <a:lnTo>
                      <a:pt x="10" y="38"/>
                    </a:lnTo>
                    <a:lnTo>
                      <a:pt x="12" y="42"/>
                    </a:lnTo>
                    <a:lnTo>
                      <a:pt x="14" y="46"/>
                    </a:lnTo>
                    <a:lnTo>
                      <a:pt x="16" y="54"/>
                    </a:lnTo>
                    <a:lnTo>
                      <a:pt x="16" y="58"/>
                    </a:lnTo>
                    <a:lnTo>
                      <a:pt x="16" y="62"/>
                    </a:lnTo>
                    <a:lnTo>
                      <a:pt x="16" y="66"/>
                    </a:lnTo>
                    <a:lnTo>
                      <a:pt x="16" y="70"/>
                    </a:lnTo>
                    <a:lnTo>
                      <a:pt x="16" y="72"/>
                    </a:lnTo>
                    <a:lnTo>
                      <a:pt x="14" y="74"/>
                    </a:lnTo>
                    <a:lnTo>
                      <a:pt x="14" y="76"/>
                    </a:lnTo>
                    <a:lnTo>
                      <a:pt x="14" y="78"/>
                    </a:lnTo>
                    <a:lnTo>
                      <a:pt x="14" y="80"/>
                    </a:lnTo>
                    <a:lnTo>
                      <a:pt x="16" y="82"/>
                    </a:lnTo>
                    <a:lnTo>
                      <a:pt x="20" y="84"/>
                    </a:lnTo>
                    <a:lnTo>
                      <a:pt x="26" y="84"/>
                    </a:lnTo>
                    <a:lnTo>
                      <a:pt x="30" y="82"/>
                    </a:lnTo>
                    <a:lnTo>
                      <a:pt x="42" y="78"/>
                    </a:lnTo>
                    <a:lnTo>
                      <a:pt x="54" y="72"/>
                    </a:lnTo>
                    <a:lnTo>
                      <a:pt x="62" y="66"/>
                    </a:lnTo>
                    <a:lnTo>
                      <a:pt x="66" y="62"/>
                    </a:lnTo>
                    <a:lnTo>
                      <a:pt x="68" y="56"/>
                    </a:lnTo>
                    <a:lnTo>
                      <a:pt x="70" y="52"/>
                    </a:lnTo>
                    <a:lnTo>
                      <a:pt x="70" y="50"/>
                    </a:lnTo>
                    <a:lnTo>
                      <a:pt x="68" y="48"/>
                    </a:lnTo>
                    <a:lnTo>
                      <a:pt x="68" y="46"/>
                    </a:lnTo>
                    <a:lnTo>
                      <a:pt x="66" y="42"/>
                    </a:lnTo>
                    <a:lnTo>
                      <a:pt x="64" y="38"/>
                    </a:lnTo>
                    <a:lnTo>
                      <a:pt x="64" y="34"/>
                    </a:lnTo>
                    <a:lnTo>
                      <a:pt x="62" y="32"/>
                    </a:lnTo>
                    <a:lnTo>
                      <a:pt x="62" y="30"/>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45" name="Freeform 234"/>
              <p:cNvSpPr>
                <a:spLocks/>
              </p:cNvSpPr>
              <p:nvPr/>
            </p:nvSpPr>
            <p:spPr bwMode="gray">
              <a:xfrm>
                <a:off x="2570" y="1876"/>
                <a:ext cx="119" cy="200"/>
              </a:xfrm>
              <a:custGeom>
                <a:avLst/>
                <a:gdLst>
                  <a:gd name="T0" fmla="*/ 38 w 108"/>
                  <a:gd name="T1" fmla="*/ 2 h 200"/>
                  <a:gd name="T2" fmla="*/ 32 w 108"/>
                  <a:gd name="T3" fmla="*/ 0 h 200"/>
                  <a:gd name="T4" fmla="*/ 24 w 108"/>
                  <a:gd name="T5" fmla="*/ 2 h 200"/>
                  <a:gd name="T6" fmla="*/ 14 w 108"/>
                  <a:gd name="T7" fmla="*/ 16 h 200"/>
                  <a:gd name="T8" fmla="*/ 16 w 108"/>
                  <a:gd name="T9" fmla="*/ 22 h 200"/>
                  <a:gd name="T10" fmla="*/ 14 w 108"/>
                  <a:gd name="T11" fmla="*/ 32 h 200"/>
                  <a:gd name="T12" fmla="*/ 10 w 108"/>
                  <a:gd name="T13" fmla="*/ 36 h 200"/>
                  <a:gd name="T14" fmla="*/ 6 w 108"/>
                  <a:gd name="T15" fmla="*/ 44 h 200"/>
                  <a:gd name="T16" fmla="*/ 4 w 108"/>
                  <a:gd name="T17" fmla="*/ 52 h 200"/>
                  <a:gd name="T18" fmla="*/ 14 w 108"/>
                  <a:gd name="T19" fmla="*/ 54 h 200"/>
                  <a:gd name="T20" fmla="*/ 12 w 108"/>
                  <a:gd name="T21" fmla="*/ 58 h 200"/>
                  <a:gd name="T22" fmla="*/ 12 w 108"/>
                  <a:gd name="T23" fmla="*/ 64 h 200"/>
                  <a:gd name="T24" fmla="*/ 14 w 108"/>
                  <a:gd name="T25" fmla="*/ 70 h 200"/>
                  <a:gd name="T26" fmla="*/ 24 w 108"/>
                  <a:gd name="T27" fmla="*/ 76 h 200"/>
                  <a:gd name="T28" fmla="*/ 24 w 108"/>
                  <a:gd name="T29" fmla="*/ 82 h 200"/>
                  <a:gd name="T30" fmla="*/ 22 w 108"/>
                  <a:gd name="T31" fmla="*/ 86 h 200"/>
                  <a:gd name="T32" fmla="*/ 18 w 108"/>
                  <a:gd name="T33" fmla="*/ 94 h 200"/>
                  <a:gd name="T34" fmla="*/ 20 w 108"/>
                  <a:gd name="T35" fmla="*/ 98 h 200"/>
                  <a:gd name="T36" fmla="*/ 32 w 108"/>
                  <a:gd name="T37" fmla="*/ 92 h 200"/>
                  <a:gd name="T38" fmla="*/ 36 w 108"/>
                  <a:gd name="T39" fmla="*/ 102 h 200"/>
                  <a:gd name="T40" fmla="*/ 40 w 108"/>
                  <a:gd name="T41" fmla="*/ 114 h 200"/>
                  <a:gd name="T42" fmla="*/ 22 w 108"/>
                  <a:gd name="T43" fmla="*/ 128 h 200"/>
                  <a:gd name="T44" fmla="*/ 28 w 108"/>
                  <a:gd name="T45" fmla="*/ 140 h 200"/>
                  <a:gd name="T46" fmla="*/ 20 w 108"/>
                  <a:gd name="T47" fmla="*/ 154 h 200"/>
                  <a:gd name="T48" fmla="*/ 18 w 108"/>
                  <a:gd name="T49" fmla="*/ 156 h 200"/>
                  <a:gd name="T50" fmla="*/ 18 w 108"/>
                  <a:gd name="T51" fmla="*/ 160 h 200"/>
                  <a:gd name="T52" fmla="*/ 38 w 108"/>
                  <a:gd name="T53" fmla="*/ 164 h 200"/>
                  <a:gd name="T54" fmla="*/ 52 w 108"/>
                  <a:gd name="T55" fmla="*/ 158 h 200"/>
                  <a:gd name="T56" fmla="*/ 52 w 108"/>
                  <a:gd name="T57" fmla="*/ 162 h 200"/>
                  <a:gd name="T58" fmla="*/ 44 w 108"/>
                  <a:gd name="T59" fmla="*/ 166 h 200"/>
                  <a:gd name="T60" fmla="*/ 0 w 108"/>
                  <a:gd name="T61" fmla="*/ 196 h 200"/>
                  <a:gd name="T62" fmla="*/ 28 w 108"/>
                  <a:gd name="T63" fmla="*/ 190 h 200"/>
                  <a:gd name="T64" fmla="*/ 58 w 108"/>
                  <a:gd name="T65" fmla="*/ 188 h 200"/>
                  <a:gd name="T66" fmla="*/ 108 w 108"/>
                  <a:gd name="T67" fmla="*/ 174 h 200"/>
                  <a:gd name="T68" fmla="*/ 98 w 108"/>
                  <a:gd name="T69" fmla="*/ 164 h 200"/>
                  <a:gd name="T70" fmla="*/ 102 w 108"/>
                  <a:gd name="T71" fmla="*/ 158 h 200"/>
                  <a:gd name="T72" fmla="*/ 102 w 108"/>
                  <a:gd name="T73" fmla="*/ 150 h 200"/>
                  <a:gd name="T74" fmla="*/ 100 w 108"/>
                  <a:gd name="T75" fmla="*/ 146 h 200"/>
                  <a:gd name="T76" fmla="*/ 94 w 108"/>
                  <a:gd name="T77" fmla="*/ 140 h 200"/>
                  <a:gd name="T78" fmla="*/ 88 w 108"/>
                  <a:gd name="T79" fmla="*/ 136 h 200"/>
                  <a:gd name="T80" fmla="*/ 84 w 108"/>
                  <a:gd name="T81" fmla="*/ 120 h 200"/>
                  <a:gd name="T82" fmla="*/ 66 w 108"/>
                  <a:gd name="T83" fmla="*/ 100 h 200"/>
                  <a:gd name="T84" fmla="*/ 64 w 108"/>
                  <a:gd name="T85" fmla="*/ 84 h 200"/>
                  <a:gd name="T86" fmla="*/ 56 w 108"/>
                  <a:gd name="T87" fmla="*/ 68 h 200"/>
                  <a:gd name="T88" fmla="*/ 56 w 108"/>
                  <a:gd name="T89" fmla="*/ 44 h 200"/>
                  <a:gd name="T90" fmla="*/ 56 w 108"/>
                  <a:gd name="T91" fmla="*/ 42 h 200"/>
                  <a:gd name="T92" fmla="*/ 52 w 108"/>
                  <a:gd name="T93" fmla="*/ 36 h 200"/>
                  <a:gd name="T94" fmla="*/ 48 w 108"/>
                  <a:gd name="T95" fmla="*/ 34 h 200"/>
                  <a:gd name="T96" fmla="*/ 44 w 108"/>
                  <a:gd name="T97" fmla="*/ 32 h 200"/>
                  <a:gd name="T98" fmla="*/ 36 w 108"/>
                  <a:gd name="T99" fmla="*/ 28 h 200"/>
                  <a:gd name="T100" fmla="*/ 34 w 108"/>
                  <a:gd name="T101" fmla="*/ 26 h 200"/>
                  <a:gd name="T102" fmla="*/ 34 w 108"/>
                  <a:gd name="T103" fmla="*/ 20 h 200"/>
                  <a:gd name="T104" fmla="*/ 38 w 108"/>
                  <a:gd name="T105" fmla="*/ 14 h 200"/>
                  <a:gd name="T106" fmla="*/ 40 w 108"/>
                  <a:gd name="T107" fmla="*/ 8 h 200"/>
                  <a:gd name="T108" fmla="*/ 40 w 108"/>
                  <a:gd name="T109" fmla="*/ 4 h 200"/>
                  <a:gd name="T110" fmla="*/ 40 w 108"/>
                  <a:gd name="T111" fmla="*/ 2 h 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8"/>
                  <a:gd name="T169" fmla="*/ 0 h 200"/>
                  <a:gd name="T170" fmla="*/ 108 w 108"/>
                  <a:gd name="T171" fmla="*/ 200 h 2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8" h="200">
                    <a:moveTo>
                      <a:pt x="40" y="2"/>
                    </a:moveTo>
                    <a:lnTo>
                      <a:pt x="38" y="2"/>
                    </a:lnTo>
                    <a:lnTo>
                      <a:pt x="36" y="2"/>
                    </a:lnTo>
                    <a:lnTo>
                      <a:pt x="32" y="0"/>
                    </a:lnTo>
                    <a:lnTo>
                      <a:pt x="28" y="0"/>
                    </a:lnTo>
                    <a:lnTo>
                      <a:pt x="24" y="2"/>
                    </a:lnTo>
                    <a:lnTo>
                      <a:pt x="14" y="16"/>
                    </a:lnTo>
                    <a:lnTo>
                      <a:pt x="16" y="18"/>
                    </a:lnTo>
                    <a:lnTo>
                      <a:pt x="16" y="22"/>
                    </a:lnTo>
                    <a:lnTo>
                      <a:pt x="16" y="26"/>
                    </a:lnTo>
                    <a:lnTo>
                      <a:pt x="14" y="32"/>
                    </a:lnTo>
                    <a:lnTo>
                      <a:pt x="10" y="36"/>
                    </a:lnTo>
                    <a:lnTo>
                      <a:pt x="8" y="38"/>
                    </a:lnTo>
                    <a:lnTo>
                      <a:pt x="6" y="44"/>
                    </a:lnTo>
                    <a:lnTo>
                      <a:pt x="4" y="48"/>
                    </a:lnTo>
                    <a:lnTo>
                      <a:pt x="4" y="52"/>
                    </a:lnTo>
                    <a:lnTo>
                      <a:pt x="6" y="56"/>
                    </a:lnTo>
                    <a:lnTo>
                      <a:pt x="14" y="54"/>
                    </a:lnTo>
                    <a:lnTo>
                      <a:pt x="14" y="56"/>
                    </a:lnTo>
                    <a:lnTo>
                      <a:pt x="12" y="58"/>
                    </a:lnTo>
                    <a:lnTo>
                      <a:pt x="12" y="60"/>
                    </a:lnTo>
                    <a:lnTo>
                      <a:pt x="12" y="64"/>
                    </a:lnTo>
                    <a:lnTo>
                      <a:pt x="12" y="66"/>
                    </a:lnTo>
                    <a:lnTo>
                      <a:pt x="14" y="70"/>
                    </a:lnTo>
                    <a:lnTo>
                      <a:pt x="16" y="72"/>
                    </a:lnTo>
                    <a:lnTo>
                      <a:pt x="24" y="76"/>
                    </a:lnTo>
                    <a:lnTo>
                      <a:pt x="24" y="80"/>
                    </a:lnTo>
                    <a:lnTo>
                      <a:pt x="24" y="82"/>
                    </a:lnTo>
                    <a:lnTo>
                      <a:pt x="22" y="84"/>
                    </a:lnTo>
                    <a:lnTo>
                      <a:pt x="22" y="86"/>
                    </a:lnTo>
                    <a:lnTo>
                      <a:pt x="20" y="90"/>
                    </a:lnTo>
                    <a:lnTo>
                      <a:pt x="18" y="94"/>
                    </a:lnTo>
                    <a:lnTo>
                      <a:pt x="18" y="96"/>
                    </a:lnTo>
                    <a:lnTo>
                      <a:pt x="20" y="98"/>
                    </a:lnTo>
                    <a:lnTo>
                      <a:pt x="22" y="100"/>
                    </a:lnTo>
                    <a:lnTo>
                      <a:pt x="32" y="92"/>
                    </a:lnTo>
                    <a:lnTo>
                      <a:pt x="44" y="94"/>
                    </a:lnTo>
                    <a:lnTo>
                      <a:pt x="36" y="102"/>
                    </a:lnTo>
                    <a:lnTo>
                      <a:pt x="34" y="114"/>
                    </a:lnTo>
                    <a:lnTo>
                      <a:pt x="40" y="114"/>
                    </a:lnTo>
                    <a:lnTo>
                      <a:pt x="40" y="128"/>
                    </a:lnTo>
                    <a:lnTo>
                      <a:pt x="22" y="128"/>
                    </a:lnTo>
                    <a:lnTo>
                      <a:pt x="22" y="138"/>
                    </a:lnTo>
                    <a:lnTo>
                      <a:pt x="28" y="140"/>
                    </a:lnTo>
                    <a:lnTo>
                      <a:pt x="20" y="152"/>
                    </a:lnTo>
                    <a:lnTo>
                      <a:pt x="20" y="154"/>
                    </a:lnTo>
                    <a:lnTo>
                      <a:pt x="18" y="154"/>
                    </a:lnTo>
                    <a:lnTo>
                      <a:pt x="18" y="156"/>
                    </a:lnTo>
                    <a:lnTo>
                      <a:pt x="18" y="158"/>
                    </a:lnTo>
                    <a:lnTo>
                      <a:pt x="18" y="160"/>
                    </a:lnTo>
                    <a:lnTo>
                      <a:pt x="20" y="160"/>
                    </a:lnTo>
                    <a:lnTo>
                      <a:pt x="38" y="164"/>
                    </a:lnTo>
                    <a:lnTo>
                      <a:pt x="48" y="160"/>
                    </a:lnTo>
                    <a:lnTo>
                      <a:pt x="52" y="158"/>
                    </a:lnTo>
                    <a:lnTo>
                      <a:pt x="52" y="160"/>
                    </a:lnTo>
                    <a:lnTo>
                      <a:pt x="52" y="162"/>
                    </a:lnTo>
                    <a:lnTo>
                      <a:pt x="48" y="164"/>
                    </a:lnTo>
                    <a:lnTo>
                      <a:pt x="44" y="166"/>
                    </a:lnTo>
                    <a:lnTo>
                      <a:pt x="20" y="176"/>
                    </a:lnTo>
                    <a:lnTo>
                      <a:pt x="0" y="196"/>
                    </a:lnTo>
                    <a:lnTo>
                      <a:pt x="10" y="200"/>
                    </a:lnTo>
                    <a:lnTo>
                      <a:pt x="28" y="190"/>
                    </a:lnTo>
                    <a:lnTo>
                      <a:pt x="36" y="188"/>
                    </a:lnTo>
                    <a:lnTo>
                      <a:pt x="58" y="188"/>
                    </a:lnTo>
                    <a:lnTo>
                      <a:pt x="84" y="182"/>
                    </a:lnTo>
                    <a:lnTo>
                      <a:pt x="108" y="174"/>
                    </a:lnTo>
                    <a:lnTo>
                      <a:pt x="96" y="164"/>
                    </a:lnTo>
                    <a:lnTo>
                      <a:pt x="98" y="164"/>
                    </a:lnTo>
                    <a:lnTo>
                      <a:pt x="100" y="162"/>
                    </a:lnTo>
                    <a:lnTo>
                      <a:pt x="102" y="158"/>
                    </a:lnTo>
                    <a:lnTo>
                      <a:pt x="102" y="154"/>
                    </a:lnTo>
                    <a:lnTo>
                      <a:pt x="102" y="150"/>
                    </a:lnTo>
                    <a:lnTo>
                      <a:pt x="102" y="148"/>
                    </a:lnTo>
                    <a:lnTo>
                      <a:pt x="100" y="146"/>
                    </a:lnTo>
                    <a:lnTo>
                      <a:pt x="98" y="142"/>
                    </a:lnTo>
                    <a:lnTo>
                      <a:pt x="94" y="140"/>
                    </a:lnTo>
                    <a:lnTo>
                      <a:pt x="90" y="138"/>
                    </a:lnTo>
                    <a:lnTo>
                      <a:pt x="88" y="136"/>
                    </a:lnTo>
                    <a:lnTo>
                      <a:pt x="86" y="132"/>
                    </a:lnTo>
                    <a:lnTo>
                      <a:pt x="84" y="120"/>
                    </a:lnTo>
                    <a:lnTo>
                      <a:pt x="78" y="108"/>
                    </a:lnTo>
                    <a:lnTo>
                      <a:pt x="66" y="100"/>
                    </a:lnTo>
                    <a:lnTo>
                      <a:pt x="66" y="94"/>
                    </a:lnTo>
                    <a:lnTo>
                      <a:pt x="64" y="84"/>
                    </a:lnTo>
                    <a:lnTo>
                      <a:pt x="60" y="72"/>
                    </a:lnTo>
                    <a:lnTo>
                      <a:pt x="56" y="68"/>
                    </a:lnTo>
                    <a:lnTo>
                      <a:pt x="48" y="62"/>
                    </a:lnTo>
                    <a:lnTo>
                      <a:pt x="56" y="44"/>
                    </a:lnTo>
                    <a:lnTo>
                      <a:pt x="56" y="42"/>
                    </a:lnTo>
                    <a:lnTo>
                      <a:pt x="54" y="38"/>
                    </a:lnTo>
                    <a:lnTo>
                      <a:pt x="52" y="36"/>
                    </a:lnTo>
                    <a:lnTo>
                      <a:pt x="52" y="34"/>
                    </a:lnTo>
                    <a:lnTo>
                      <a:pt x="48" y="34"/>
                    </a:lnTo>
                    <a:lnTo>
                      <a:pt x="46" y="32"/>
                    </a:lnTo>
                    <a:lnTo>
                      <a:pt x="44" y="32"/>
                    </a:lnTo>
                    <a:lnTo>
                      <a:pt x="44" y="30"/>
                    </a:lnTo>
                    <a:lnTo>
                      <a:pt x="36" y="28"/>
                    </a:lnTo>
                    <a:lnTo>
                      <a:pt x="34" y="28"/>
                    </a:lnTo>
                    <a:lnTo>
                      <a:pt x="34" y="26"/>
                    </a:lnTo>
                    <a:lnTo>
                      <a:pt x="34" y="22"/>
                    </a:lnTo>
                    <a:lnTo>
                      <a:pt x="34" y="20"/>
                    </a:lnTo>
                    <a:lnTo>
                      <a:pt x="36" y="16"/>
                    </a:lnTo>
                    <a:lnTo>
                      <a:pt x="38" y="14"/>
                    </a:lnTo>
                    <a:lnTo>
                      <a:pt x="40" y="12"/>
                    </a:lnTo>
                    <a:lnTo>
                      <a:pt x="40" y="8"/>
                    </a:lnTo>
                    <a:lnTo>
                      <a:pt x="42" y="6"/>
                    </a:lnTo>
                    <a:lnTo>
                      <a:pt x="40" y="4"/>
                    </a:lnTo>
                    <a:lnTo>
                      <a:pt x="40" y="2"/>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46" name="Freeform 235"/>
              <p:cNvSpPr>
                <a:spLocks/>
              </p:cNvSpPr>
              <p:nvPr/>
            </p:nvSpPr>
            <p:spPr bwMode="gray">
              <a:xfrm>
                <a:off x="2546" y="1958"/>
                <a:ext cx="40" cy="32"/>
              </a:xfrm>
              <a:custGeom>
                <a:avLst/>
                <a:gdLst>
                  <a:gd name="T0" fmla="*/ 16 w 36"/>
                  <a:gd name="T1" fmla="*/ 0 h 32"/>
                  <a:gd name="T2" fmla="*/ 16 w 36"/>
                  <a:gd name="T3" fmla="*/ 0 h 32"/>
                  <a:gd name="T4" fmla="*/ 18 w 36"/>
                  <a:gd name="T5" fmla="*/ 0 h 32"/>
                  <a:gd name="T6" fmla="*/ 20 w 36"/>
                  <a:gd name="T7" fmla="*/ 0 h 32"/>
                  <a:gd name="T8" fmla="*/ 24 w 36"/>
                  <a:gd name="T9" fmla="*/ 0 h 32"/>
                  <a:gd name="T10" fmla="*/ 28 w 36"/>
                  <a:gd name="T11" fmla="*/ 0 h 32"/>
                  <a:gd name="T12" fmla="*/ 30 w 36"/>
                  <a:gd name="T13" fmla="*/ 2 h 32"/>
                  <a:gd name="T14" fmla="*/ 32 w 36"/>
                  <a:gd name="T15" fmla="*/ 6 h 32"/>
                  <a:gd name="T16" fmla="*/ 32 w 36"/>
                  <a:gd name="T17" fmla="*/ 6 h 32"/>
                  <a:gd name="T18" fmla="*/ 34 w 36"/>
                  <a:gd name="T19" fmla="*/ 8 h 32"/>
                  <a:gd name="T20" fmla="*/ 36 w 36"/>
                  <a:gd name="T21" fmla="*/ 12 h 32"/>
                  <a:gd name="T22" fmla="*/ 36 w 36"/>
                  <a:gd name="T23" fmla="*/ 16 h 32"/>
                  <a:gd name="T24" fmla="*/ 36 w 36"/>
                  <a:gd name="T25" fmla="*/ 22 h 32"/>
                  <a:gd name="T26" fmla="*/ 32 w 36"/>
                  <a:gd name="T27" fmla="*/ 28 h 32"/>
                  <a:gd name="T28" fmla="*/ 32 w 36"/>
                  <a:gd name="T29" fmla="*/ 28 h 32"/>
                  <a:gd name="T30" fmla="*/ 30 w 36"/>
                  <a:gd name="T31" fmla="*/ 30 h 32"/>
                  <a:gd name="T32" fmla="*/ 28 w 36"/>
                  <a:gd name="T33" fmla="*/ 32 h 32"/>
                  <a:gd name="T34" fmla="*/ 26 w 36"/>
                  <a:gd name="T35" fmla="*/ 30 h 32"/>
                  <a:gd name="T36" fmla="*/ 24 w 36"/>
                  <a:gd name="T37" fmla="*/ 30 h 32"/>
                  <a:gd name="T38" fmla="*/ 20 w 36"/>
                  <a:gd name="T39" fmla="*/ 30 h 32"/>
                  <a:gd name="T40" fmla="*/ 18 w 36"/>
                  <a:gd name="T41" fmla="*/ 28 h 32"/>
                  <a:gd name="T42" fmla="*/ 16 w 36"/>
                  <a:gd name="T43" fmla="*/ 26 h 32"/>
                  <a:gd name="T44" fmla="*/ 16 w 36"/>
                  <a:gd name="T45" fmla="*/ 24 h 32"/>
                  <a:gd name="T46" fmla="*/ 16 w 36"/>
                  <a:gd name="T47" fmla="*/ 20 h 32"/>
                  <a:gd name="T48" fmla="*/ 14 w 36"/>
                  <a:gd name="T49" fmla="*/ 18 h 32"/>
                  <a:gd name="T50" fmla="*/ 14 w 36"/>
                  <a:gd name="T51" fmla="*/ 18 h 32"/>
                  <a:gd name="T52" fmla="*/ 14 w 36"/>
                  <a:gd name="T53" fmla="*/ 18 h 32"/>
                  <a:gd name="T54" fmla="*/ 12 w 36"/>
                  <a:gd name="T55" fmla="*/ 20 h 32"/>
                  <a:gd name="T56" fmla="*/ 10 w 36"/>
                  <a:gd name="T57" fmla="*/ 22 h 32"/>
                  <a:gd name="T58" fmla="*/ 8 w 36"/>
                  <a:gd name="T59" fmla="*/ 22 h 32"/>
                  <a:gd name="T60" fmla="*/ 6 w 36"/>
                  <a:gd name="T61" fmla="*/ 20 h 32"/>
                  <a:gd name="T62" fmla="*/ 4 w 36"/>
                  <a:gd name="T63" fmla="*/ 18 h 32"/>
                  <a:gd name="T64" fmla="*/ 2 w 36"/>
                  <a:gd name="T65" fmla="*/ 18 h 32"/>
                  <a:gd name="T66" fmla="*/ 0 w 36"/>
                  <a:gd name="T67" fmla="*/ 14 h 32"/>
                  <a:gd name="T68" fmla="*/ 0 w 36"/>
                  <a:gd name="T69" fmla="*/ 12 h 32"/>
                  <a:gd name="T70" fmla="*/ 2 w 36"/>
                  <a:gd name="T71" fmla="*/ 8 h 32"/>
                  <a:gd name="T72" fmla="*/ 16 w 36"/>
                  <a:gd name="T73" fmla="*/ 0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
                  <a:gd name="T112" fmla="*/ 0 h 32"/>
                  <a:gd name="T113" fmla="*/ 36 w 36"/>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 h="32">
                    <a:moveTo>
                      <a:pt x="16" y="0"/>
                    </a:moveTo>
                    <a:lnTo>
                      <a:pt x="16" y="0"/>
                    </a:lnTo>
                    <a:lnTo>
                      <a:pt x="18" y="0"/>
                    </a:lnTo>
                    <a:lnTo>
                      <a:pt x="20" y="0"/>
                    </a:lnTo>
                    <a:lnTo>
                      <a:pt x="24" y="0"/>
                    </a:lnTo>
                    <a:lnTo>
                      <a:pt x="28" y="0"/>
                    </a:lnTo>
                    <a:lnTo>
                      <a:pt x="30" y="2"/>
                    </a:lnTo>
                    <a:lnTo>
                      <a:pt x="32" y="6"/>
                    </a:lnTo>
                    <a:lnTo>
                      <a:pt x="34" y="8"/>
                    </a:lnTo>
                    <a:lnTo>
                      <a:pt x="36" y="12"/>
                    </a:lnTo>
                    <a:lnTo>
                      <a:pt x="36" y="16"/>
                    </a:lnTo>
                    <a:lnTo>
                      <a:pt x="36" y="22"/>
                    </a:lnTo>
                    <a:lnTo>
                      <a:pt x="32" y="28"/>
                    </a:lnTo>
                    <a:lnTo>
                      <a:pt x="30" y="30"/>
                    </a:lnTo>
                    <a:lnTo>
                      <a:pt x="28" y="32"/>
                    </a:lnTo>
                    <a:lnTo>
                      <a:pt x="26" y="30"/>
                    </a:lnTo>
                    <a:lnTo>
                      <a:pt x="24" y="30"/>
                    </a:lnTo>
                    <a:lnTo>
                      <a:pt x="20" y="30"/>
                    </a:lnTo>
                    <a:lnTo>
                      <a:pt x="18" y="28"/>
                    </a:lnTo>
                    <a:lnTo>
                      <a:pt x="16" y="26"/>
                    </a:lnTo>
                    <a:lnTo>
                      <a:pt x="16" y="24"/>
                    </a:lnTo>
                    <a:lnTo>
                      <a:pt x="16" y="20"/>
                    </a:lnTo>
                    <a:lnTo>
                      <a:pt x="14" y="18"/>
                    </a:lnTo>
                    <a:lnTo>
                      <a:pt x="12" y="20"/>
                    </a:lnTo>
                    <a:lnTo>
                      <a:pt x="10" y="22"/>
                    </a:lnTo>
                    <a:lnTo>
                      <a:pt x="8" y="22"/>
                    </a:lnTo>
                    <a:lnTo>
                      <a:pt x="6" y="20"/>
                    </a:lnTo>
                    <a:lnTo>
                      <a:pt x="4" y="18"/>
                    </a:lnTo>
                    <a:lnTo>
                      <a:pt x="2" y="18"/>
                    </a:lnTo>
                    <a:lnTo>
                      <a:pt x="0" y="14"/>
                    </a:lnTo>
                    <a:lnTo>
                      <a:pt x="0" y="12"/>
                    </a:lnTo>
                    <a:lnTo>
                      <a:pt x="2" y="8"/>
                    </a:lnTo>
                    <a:lnTo>
                      <a:pt x="16" y="0"/>
                    </a:lnTo>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47" name="Freeform 236"/>
              <p:cNvSpPr>
                <a:spLocks/>
              </p:cNvSpPr>
              <p:nvPr/>
            </p:nvSpPr>
            <p:spPr bwMode="gray">
              <a:xfrm>
                <a:off x="2771" y="1906"/>
                <a:ext cx="40" cy="62"/>
              </a:xfrm>
              <a:custGeom>
                <a:avLst/>
                <a:gdLst>
                  <a:gd name="T0" fmla="*/ 30 w 36"/>
                  <a:gd name="T1" fmla="*/ 58 h 62"/>
                  <a:gd name="T2" fmla="*/ 30 w 36"/>
                  <a:gd name="T3" fmla="*/ 46 h 62"/>
                  <a:gd name="T4" fmla="*/ 30 w 36"/>
                  <a:gd name="T5" fmla="*/ 44 h 62"/>
                  <a:gd name="T6" fmla="*/ 30 w 36"/>
                  <a:gd name="T7" fmla="*/ 42 h 62"/>
                  <a:gd name="T8" fmla="*/ 28 w 36"/>
                  <a:gd name="T9" fmla="*/ 38 h 62"/>
                  <a:gd name="T10" fmla="*/ 30 w 36"/>
                  <a:gd name="T11" fmla="*/ 36 h 62"/>
                  <a:gd name="T12" fmla="*/ 30 w 36"/>
                  <a:gd name="T13" fmla="*/ 32 h 62"/>
                  <a:gd name="T14" fmla="*/ 32 w 36"/>
                  <a:gd name="T15" fmla="*/ 30 h 62"/>
                  <a:gd name="T16" fmla="*/ 36 w 36"/>
                  <a:gd name="T17" fmla="*/ 28 h 62"/>
                  <a:gd name="T18" fmla="*/ 36 w 36"/>
                  <a:gd name="T19" fmla="*/ 28 h 62"/>
                  <a:gd name="T20" fmla="*/ 36 w 36"/>
                  <a:gd name="T21" fmla="*/ 24 h 62"/>
                  <a:gd name="T22" fmla="*/ 34 w 36"/>
                  <a:gd name="T23" fmla="*/ 22 h 62"/>
                  <a:gd name="T24" fmla="*/ 34 w 36"/>
                  <a:gd name="T25" fmla="*/ 18 h 62"/>
                  <a:gd name="T26" fmla="*/ 32 w 36"/>
                  <a:gd name="T27" fmla="*/ 16 h 62"/>
                  <a:gd name="T28" fmla="*/ 32 w 36"/>
                  <a:gd name="T29" fmla="*/ 16 h 62"/>
                  <a:gd name="T30" fmla="*/ 30 w 36"/>
                  <a:gd name="T31" fmla="*/ 12 h 62"/>
                  <a:gd name="T32" fmla="*/ 30 w 36"/>
                  <a:gd name="T33" fmla="*/ 8 h 62"/>
                  <a:gd name="T34" fmla="*/ 30 w 36"/>
                  <a:gd name="T35" fmla="*/ 4 h 62"/>
                  <a:gd name="T36" fmla="*/ 28 w 36"/>
                  <a:gd name="T37" fmla="*/ 0 h 62"/>
                  <a:gd name="T38" fmla="*/ 28 w 36"/>
                  <a:gd name="T39" fmla="*/ 0 h 62"/>
                  <a:gd name="T40" fmla="*/ 24 w 36"/>
                  <a:gd name="T41" fmla="*/ 0 h 62"/>
                  <a:gd name="T42" fmla="*/ 2 w 36"/>
                  <a:gd name="T43" fmla="*/ 20 h 62"/>
                  <a:gd name="T44" fmla="*/ 2 w 36"/>
                  <a:gd name="T45" fmla="*/ 22 h 62"/>
                  <a:gd name="T46" fmla="*/ 0 w 36"/>
                  <a:gd name="T47" fmla="*/ 26 h 62"/>
                  <a:gd name="T48" fmla="*/ 0 w 36"/>
                  <a:gd name="T49" fmla="*/ 32 h 62"/>
                  <a:gd name="T50" fmla="*/ 0 w 36"/>
                  <a:gd name="T51" fmla="*/ 36 h 62"/>
                  <a:gd name="T52" fmla="*/ 2 w 36"/>
                  <a:gd name="T53" fmla="*/ 40 h 62"/>
                  <a:gd name="T54" fmla="*/ 2 w 36"/>
                  <a:gd name="T55" fmla="*/ 44 h 62"/>
                  <a:gd name="T56" fmla="*/ 2 w 36"/>
                  <a:gd name="T57" fmla="*/ 46 h 62"/>
                  <a:gd name="T58" fmla="*/ 10 w 36"/>
                  <a:gd name="T59" fmla="*/ 54 h 62"/>
                  <a:gd name="T60" fmla="*/ 10 w 36"/>
                  <a:gd name="T61" fmla="*/ 62 h 62"/>
                  <a:gd name="T62" fmla="*/ 30 w 36"/>
                  <a:gd name="T63" fmla="*/ 58 h 62"/>
                  <a:gd name="T64" fmla="*/ 30 w 36"/>
                  <a:gd name="T65" fmla="*/ 58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62"/>
                  <a:gd name="T101" fmla="*/ 36 w 36"/>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62">
                    <a:moveTo>
                      <a:pt x="30" y="58"/>
                    </a:moveTo>
                    <a:lnTo>
                      <a:pt x="30" y="46"/>
                    </a:lnTo>
                    <a:lnTo>
                      <a:pt x="30" y="44"/>
                    </a:lnTo>
                    <a:lnTo>
                      <a:pt x="30" y="42"/>
                    </a:lnTo>
                    <a:lnTo>
                      <a:pt x="28" y="38"/>
                    </a:lnTo>
                    <a:lnTo>
                      <a:pt x="30" y="36"/>
                    </a:lnTo>
                    <a:lnTo>
                      <a:pt x="30" y="32"/>
                    </a:lnTo>
                    <a:lnTo>
                      <a:pt x="32" y="30"/>
                    </a:lnTo>
                    <a:lnTo>
                      <a:pt x="36" y="28"/>
                    </a:lnTo>
                    <a:lnTo>
                      <a:pt x="36" y="24"/>
                    </a:lnTo>
                    <a:lnTo>
                      <a:pt x="34" y="22"/>
                    </a:lnTo>
                    <a:lnTo>
                      <a:pt x="34" y="18"/>
                    </a:lnTo>
                    <a:lnTo>
                      <a:pt x="32" y="16"/>
                    </a:lnTo>
                    <a:lnTo>
                      <a:pt x="30" y="12"/>
                    </a:lnTo>
                    <a:lnTo>
                      <a:pt x="30" y="8"/>
                    </a:lnTo>
                    <a:lnTo>
                      <a:pt x="30" y="4"/>
                    </a:lnTo>
                    <a:lnTo>
                      <a:pt x="28" y="0"/>
                    </a:lnTo>
                    <a:lnTo>
                      <a:pt x="24" y="0"/>
                    </a:lnTo>
                    <a:lnTo>
                      <a:pt x="2" y="20"/>
                    </a:lnTo>
                    <a:lnTo>
                      <a:pt x="2" y="22"/>
                    </a:lnTo>
                    <a:lnTo>
                      <a:pt x="0" y="26"/>
                    </a:lnTo>
                    <a:lnTo>
                      <a:pt x="0" y="32"/>
                    </a:lnTo>
                    <a:lnTo>
                      <a:pt x="0" y="36"/>
                    </a:lnTo>
                    <a:lnTo>
                      <a:pt x="2" y="40"/>
                    </a:lnTo>
                    <a:lnTo>
                      <a:pt x="2" y="44"/>
                    </a:lnTo>
                    <a:lnTo>
                      <a:pt x="2" y="46"/>
                    </a:lnTo>
                    <a:lnTo>
                      <a:pt x="10" y="54"/>
                    </a:lnTo>
                    <a:lnTo>
                      <a:pt x="10" y="62"/>
                    </a:lnTo>
                    <a:lnTo>
                      <a:pt x="30" y="58"/>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48" name="Freeform 237"/>
              <p:cNvSpPr>
                <a:spLocks/>
              </p:cNvSpPr>
              <p:nvPr/>
            </p:nvSpPr>
            <p:spPr bwMode="gray">
              <a:xfrm>
                <a:off x="2838" y="1568"/>
                <a:ext cx="186" cy="390"/>
              </a:xfrm>
              <a:custGeom>
                <a:avLst/>
                <a:gdLst>
                  <a:gd name="T0" fmla="*/ 0 w 168"/>
                  <a:gd name="T1" fmla="*/ 286 h 390"/>
                  <a:gd name="T2" fmla="*/ 0 w 168"/>
                  <a:gd name="T3" fmla="*/ 300 h 390"/>
                  <a:gd name="T4" fmla="*/ 0 w 168"/>
                  <a:gd name="T5" fmla="*/ 312 h 390"/>
                  <a:gd name="T6" fmla="*/ 0 w 168"/>
                  <a:gd name="T7" fmla="*/ 322 h 390"/>
                  <a:gd name="T8" fmla="*/ 16 w 168"/>
                  <a:gd name="T9" fmla="*/ 388 h 390"/>
                  <a:gd name="T10" fmla="*/ 38 w 168"/>
                  <a:gd name="T11" fmla="*/ 382 h 390"/>
                  <a:gd name="T12" fmla="*/ 50 w 168"/>
                  <a:gd name="T13" fmla="*/ 372 h 390"/>
                  <a:gd name="T14" fmla="*/ 60 w 168"/>
                  <a:gd name="T15" fmla="*/ 360 h 390"/>
                  <a:gd name="T16" fmla="*/ 66 w 168"/>
                  <a:gd name="T17" fmla="*/ 328 h 390"/>
                  <a:gd name="T18" fmla="*/ 88 w 168"/>
                  <a:gd name="T19" fmla="*/ 296 h 390"/>
                  <a:gd name="T20" fmla="*/ 94 w 168"/>
                  <a:gd name="T21" fmla="*/ 282 h 390"/>
                  <a:gd name="T22" fmla="*/ 92 w 168"/>
                  <a:gd name="T23" fmla="*/ 272 h 390"/>
                  <a:gd name="T24" fmla="*/ 82 w 168"/>
                  <a:gd name="T25" fmla="*/ 264 h 390"/>
                  <a:gd name="T26" fmla="*/ 76 w 168"/>
                  <a:gd name="T27" fmla="*/ 262 h 390"/>
                  <a:gd name="T28" fmla="*/ 78 w 168"/>
                  <a:gd name="T29" fmla="*/ 230 h 390"/>
                  <a:gd name="T30" fmla="*/ 78 w 168"/>
                  <a:gd name="T31" fmla="*/ 232 h 390"/>
                  <a:gd name="T32" fmla="*/ 80 w 168"/>
                  <a:gd name="T33" fmla="*/ 218 h 390"/>
                  <a:gd name="T34" fmla="*/ 86 w 168"/>
                  <a:gd name="T35" fmla="*/ 204 h 390"/>
                  <a:gd name="T36" fmla="*/ 94 w 168"/>
                  <a:gd name="T37" fmla="*/ 194 h 390"/>
                  <a:gd name="T38" fmla="*/ 106 w 168"/>
                  <a:gd name="T39" fmla="*/ 184 h 390"/>
                  <a:gd name="T40" fmla="*/ 116 w 168"/>
                  <a:gd name="T41" fmla="*/ 176 h 390"/>
                  <a:gd name="T42" fmla="*/ 122 w 168"/>
                  <a:gd name="T43" fmla="*/ 158 h 390"/>
                  <a:gd name="T44" fmla="*/ 122 w 168"/>
                  <a:gd name="T45" fmla="*/ 140 h 390"/>
                  <a:gd name="T46" fmla="*/ 156 w 168"/>
                  <a:gd name="T47" fmla="*/ 118 h 390"/>
                  <a:gd name="T48" fmla="*/ 168 w 168"/>
                  <a:gd name="T49" fmla="*/ 118 h 390"/>
                  <a:gd name="T50" fmla="*/ 162 w 168"/>
                  <a:gd name="T51" fmla="*/ 106 h 390"/>
                  <a:gd name="T52" fmla="*/ 152 w 168"/>
                  <a:gd name="T53" fmla="*/ 80 h 390"/>
                  <a:gd name="T54" fmla="*/ 152 w 168"/>
                  <a:gd name="T55" fmla="*/ 72 h 390"/>
                  <a:gd name="T56" fmla="*/ 156 w 168"/>
                  <a:gd name="T57" fmla="*/ 68 h 390"/>
                  <a:gd name="T58" fmla="*/ 156 w 168"/>
                  <a:gd name="T59" fmla="*/ 56 h 390"/>
                  <a:gd name="T60" fmla="*/ 140 w 168"/>
                  <a:gd name="T61" fmla="*/ 38 h 390"/>
                  <a:gd name="T62" fmla="*/ 130 w 168"/>
                  <a:gd name="T63" fmla="*/ 24 h 390"/>
                  <a:gd name="T64" fmla="*/ 122 w 168"/>
                  <a:gd name="T65" fmla="*/ 20 h 390"/>
                  <a:gd name="T66" fmla="*/ 114 w 168"/>
                  <a:gd name="T67" fmla="*/ 4 h 390"/>
                  <a:gd name="T68" fmla="*/ 102 w 168"/>
                  <a:gd name="T69" fmla="*/ 14 h 390"/>
                  <a:gd name="T70" fmla="*/ 92 w 168"/>
                  <a:gd name="T71" fmla="*/ 24 h 390"/>
                  <a:gd name="T72" fmla="*/ 86 w 168"/>
                  <a:gd name="T73" fmla="*/ 32 h 390"/>
                  <a:gd name="T74" fmla="*/ 80 w 168"/>
                  <a:gd name="T75" fmla="*/ 44 h 390"/>
                  <a:gd name="T76" fmla="*/ 76 w 168"/>
                  <a:gd name="T77" fmla="*/ 56 h 390"/>
                  <a:gd name="T78" fmla="*/ 70 w 168"/>
                  <a:gd name="T79" fmla="*/ 82 h 390"/>
                  <a:gd name="T80" fmla="*/ 64 w 168"/>
                  <a:gd name="T81" fmla="*/ 92 h 390"/>
                  <a:gd name="T82" fmla="*/ 54 w 168"/>
                  <a:gd name="T83" fmla="*/ 104 h 390"/>
                  <a:gd name="T84" fmla="*/ 46 w 168"/>
                  <a:gd name="T85" fmla="*/ 122 h 390"/>
                  <a:gd name="T86" fmla="*/ 12 w 168"/>
                  <a:gd name="T87" fmla="*/ 178 h 390"/>
                  <a:gd name="T88" fmla="*/ 14 w 168"/>
                  <a:gd name="T89" fmla="*/ 260 h 390"/>
                  <a:gd name="T90" fmla="*/ 14 w 168"/>
                  <a:gd name="T91" fmla="*/ 266 h 390"/>
                  <a:gd name="T92" fmla="*/ 8 w 168"/>
                  <a:gd name="T93" fmla="*/ 278 h 390"/>
                  <a:gd name="T94" fmla="*/ 0 w 168"/>
                  <a:gd name="T95" fmla="*/ 280 h 3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90"/>
                  <a:gd name="T146" fmla="*/ 168 w 168"/>
                  <a:gd name="T147" fmla="*/ 390 h 3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90">
                    <a:moveTo>
                      <a:pt x="0" y="280"/>
                    </a:moveTo>
                    <a:lnTo>
                      <a:pt x="0" y="282"/>
                    </a:lnTo>
                    <a:lnTo>
                      <a:pt x="0" y="286"/>
                    </a:lnTo>
                    <a:lnTo>
                      <a:pt x="0" y="292"/>
                    </a:lnTo>
                    <a:lnTo>
                      <a:pt x="0" y="296"/>
                    </a:lnTo>
                    <a:lnTo>
                      <a:pt x="0" y="300"/>
                    </a:lnTo>
                    <a:lnTo>
                      <a:pt x="0" y="302"/>
                    </a:lnTo>
                    <a:lnTo>
                      <a:pt x="0" y="308"/>
                    </a:lnTo>
                    <a:lnTo>
                      <a:pt x="0" y="312"/>
                    </a:lnTo>
                    <a:lnTo>
                      <a:pt x="0" y="318"/>
                    </a:lnTo>
                    <a:lnTo>
                      <a:pt x="0" y="322"/>
                    </a:lnTo>
                    <a:lnTo>
                      <a:pt x="0" y="350"/>
                    </a:lnTo>
                    <a:lnTo>
                      <a:pt x="12" y="368"/>
                    </a:lnTo>
                    <a:lnTo>
                      <a:pt x="16" y="388"/>
                    </a:lnTo>
                    <a:lnTo>
                      <a:pt x="24" y="390"/>
                    </a:lnTo>
                    <a:lnTo>
                      <a:pt x="36" y="386"/>
                    </a:lnTo>
                    <a:lnTo>
                      <a:pt x="38" y="382"/>
                    </a:lnTo>
                    <a:lnTo>
                      <a:pt x="42" y="378"/>
                    </a:lnTo>
                    <a:lnTo>
                      <a:pt x="46" y="374"/>
                    </a:lnTo>
                    <a:lnTo>
                      <a:pt x="50" y="372"/>
                    </a:lnTo>
                    <a:lnTo>
                      <a:pt x="54" y="372"/>
                    </a:lnTo>
                    <a:lnTo>
                      <a:pt x="54" y="370"/>
                    </a:lnTo>
                    <a:lnTo>
                      <a:pt x="60" y="360"/>
                    </a:lnTo>
                    <a:lnTo>
                      <a:pt x="64" y="346"/>
                    </a:lnTo>
                    <a:lnTo>
                      <a:pt x="66" y="334"/>
                    </a:lnTo>
                    <a:lnTo>
                      <a:pt x="66" y="328"/>
                    </a:lnTo>
                    <a:lnTo>
                      <a:pt x="66" y="320"/>
                    </a:lnTo>
                    <a:lnTo>
                      <a:pt x="84" y="300"/>
                    </a:lnTo>
                    <a:lnTo>
                      <a:pt x="88" y="296"/>
                    </a:lnTo>
                    <a:lnTo>
                      <a:pt x="92" y="290"/>
                    </a:lnTo>
                    <a:lnTo>
                      <a:pt x="92" y="286"/>
                    </a:lnTo>
                    <a:lnTo>
                      <a:pt x="94" y="282"/>
                    </a:lnTo>
                    <a:lnTo>
                      <a:pt x="94" y="278"/>
                    </a:lnTo>
                    <a:lnTo>
                      <a:pt x="92" y="278"/>
                    </a:lnTo>
                    <a:lnTo>
                      <a:pt x="92" y="272"/>
                    </a:lnTo>
                    <a:lnTo>
                      <a:pt x="90" y="268"/>
                    </a:lnTo>
                    <a:lnTo>
                      <a:pt x="86" y="266"/>
                    </a:lnTo>
                    <a:lnTo>
                      <a:pt x="82" y="264"/>
                    </a:lnTo>
                    <a:lnTo>
                      <a:pt x="80" y="264"/>
                    </a:lnTo>
                    <a:lnTo>
                      <a:pt x="78" y="262"/>
                    </a:lnTo>
                    <a:lnTo>
                      <a:pt x="76" y="262"/>
                    </a:lnTo>
                    <a:lnTo>
                      <a:pt x="78" y="228"/>
                    </a:lnTo>
                    <a:lnTo>
                      <a:pt x="78" y="230"/>
                    </a:lnTo>
                    <a:lnTo>
                      <a:pt x="78" y="232"/>
                    </a:lnTo>
                    <a:lnTo>
                      <a:pt x="78" y="230"/>
                    </a:lnTo>
                    <a:lnTo>
                      <a:pt x="80" y="226"/>
                    </a:lnTo>
                    <a:lnTo>
                      <a:pt x="80" y="218"/>
                    </a:lnTo>
                    <a:lnTo>
                      <a:pt x="82" y="212"/>
                    </a:lnTo>
                    <a:lnTo>
                      <a:pt x="84" y="208"/>
                    </a:lnTo>
                    <a:lnTo>
                      <a:pt x="86" y="204"/>
                    </a:lnTo>
                    <a:lnTo>
                      <a:pt x="88" y="200"/>
                    </a:lnTo>
                    <a:lnTo>
                      <a:pt x="90" y="196"/>
                    </a:lnTo>
                    <a:lnTo>
                      <a:pt x="94" y="194"/>
                    </a:lnTo>
                    <a:lnTo>
                      <a:pt x="98" y="190"/>
                    </a:lnTo>
                    <a:lnTo>
                      <a:pt x="104" y="188"/>
                    </a:lnTo>
                    <a:lnTo>
                      <a:pt x="106" y="184"/>
                    </a:lnTo>
                    <a:lnTo>
                      <a:pt x="110" y="184"/>
                    </a:lnTo>
                    <a:lnTo>
                      <a:pt x="110" y="182"/>
                    </a:lnTo>
                    <a:lnTo>
                      <a:pt x="116" y="176"/>
                    </a:lnTo>
                    <a:lnTo>
                      <a:pt x="120" y="170"/>
                    </a:lnTo>
                    <a:lnTo>
                      <a:pt x="122" y="164"/>
                    </a:lnTo>
                    <a:lnTo>
                      <a:pt x="122" y="158"/>
                    </a:lnTo>
                    <a:lnTo>
                      <a:pt x="122" y="156"/>
                    </a:lnTo>
                    <a:lnTo>
                      <a:pt x="122" y="154"/>
                    </a:lnTo>
                    <a:lnTo>
                      <a:pt x="122" y="140"/>
                    </a:lnTo>
                    <a:lnTo>
                      <a:pt x="134" y="130"/>
                    </a:lnTo>
                    <a:lnTo>
                      <a:pt x="144" y="120"/>
                    </a:lnTo>
                    <a:lnTo>
                      <a:pt x="156" y="118"/>
                    </a:lnTo>
                    <a:lnTo>
                      <a:pt x="166" y="120"/>
                    </a:lnTo>
                    <a:lnTo>
                      <a:pt x="168" y="118"/>
                    </a:lnTo>
                    <a:lnTo>
                      <a:pt x="168" y="116"/>
                    </a:lnTo>
                    <a:lnTo>
                      <a:pt x="166" y="114"/>
                    </a:lnTo>
                    <a:lnTo>
                      <a:pt x="162" y="106"/>
                    </a:lnTo>
                    <a:lnTo>
                      <a:pt x="158" y="96"/>
                    </a:lnTo>
                    <a:lnTo>
                      <a:pt x="154" y="86"/>
                    </a:lnTo>
                    <a:lnTo>
                      <a:pt x="152" y="80"/>
                    </a:lnTo>
                    <a:lnTo>
                      <a:pt x="152" y="78"/>
                    </a:lnTo>
                    <a:lnTo>
                      <a:pt x="152" y="76"/>
                    </a:lnTo>
                    <a:lnTo>
                      <a:pt x="152" y="72"/>
                    </a:lnTo>
                    <a:lnTo>
                      <a:pt x="154" y="70"/>
                    </a:lnTo>
                    <a:lnTo>
                      <a:pt x="156" y="68"/>
                    </a:lnTo>
                    <a:lnTo>
                      <a:pt x="158" y="64"/>
                    </a:lnTo>
                    <a:lnTo>
                      <a:pt x="158" y="60"/>
                    </a:lnTo>
                    <a:lnTo>
                      <a:pt x="156" y="56"/>
                    </a:lnTo>
                    <a:lnTo>
                      <a:pt x="152" y="50"/>
                    </a:lnTo>
                    <a:lnTo>
                      <a:pt x="142" y="42"/>
                    </a:lnTo>
                    <a:lnTo>
                      <a:pt x="140" y="38"/>
                    </a:lnTo>
                    <a:lnTo>
                      <a:pt x="136" y="32"/>
                    </a:lnTo>
                    <a:lnTo>
                      <a:pt x="132" y="28"/>
                    </a:lnTo>
                    <a:lnTo>
                      <a:pt x="130" y="24"/>
                    </a:lnTo>
                    <a:lnTo>
                      <a:pt x="126" y="22"/>
                    </a:lnTo>
                    <a:lnTo>
                      <a:pt x="124" y="20"/>
                    </a:lnTo>
                    <a:lnTo>
                      <a:pt x="122" y="20"/>
                    </a:lnTo>
                    <a:lnTo>
                      <a:pt x="118" y="0"/>
                    </a:lnTo>
                    <a:lnTo>
                      <a:pt x="116" y="2"/>
                    </a:lnTo>
                    <a:lnTo>
                      <a:pt x="114" y="4"/>
                    </a:lnTo>
                    <a:lnTo>
                      <a:pt x="110" y="6"/>
                    </a:lnTo>
                    <a:lnTo>
                      <a:pt x="106" y="10"/>
                    </a:lnTo>
                    <a:lnTo>
                      <a:pt x="102" y="14"/>
                    </a:lnTo>
                    <a:lnTo>
                      <a:pt x="98" y="18"/>
                    </a:lnTo>
                    <a:lnTo>
                      <a:pt x="94" y="22"/>
                    </a:lnTo>
                    <a:lnTo>
                      <a:pt x="92" y="24"/>
                    </a:lnTo>
                    <a:lnTo>
                      <a:pt x="90" y="26"/>
                    </a:lnTo>
                    <a:lnTo>
                      <a:pt x="88" y="28"/>
                    </a:lnTo>
                    <a:lnTo>
                      <a:pt x="86" y="32"/>
                    </a:lnTo>
                    <a:lnTo>
                      <a:pt x="84" y="36"/>
                    </a:lnTo>
                    <a:lnTo>
                      <a:pt x="82" y="40"/>
                    </a:lnTo>
                    <a:lnTo>
                      <a:pt x="80" y="44"/>
                    </a:lnTo>
                    <a:lnTo>
                      <a:pt x="78" y="48"/>
                    </a:lnTo>
                    <a:lnTo>
                      <a:pt x="78" y="52"/>
                    </a:lnTo>
                    <a:lnTo>
                      <a:pt x="76" y="56"/>
                    </a:lnTo>
                    <a:lnTo>
                      <a:pt x="72" y="60"/>
                    </a:lnTo>
                    <a:lnTo>
                      <a:pt x="72" y="82"/>
                    </a:lnTo>
                    <a:lnTo>
                      <a:pt x="70" y="82"/>
                    </a:lnTo>
                    <a:lnTo>
                      <a:pt x="70" y="84"/>
                    </a:lnTo>
                    <a:lnTo>
                      <a:pt x="66" y="88"/>
                    </a:lnTo>
                    <a:lnTo>
                      <a:pt x="64" y="92"/>
                    </a:lnTo>
                    <a:lnTo>
                      <a:pt x="60" y="96"/>
                    </a:lnTo>
                    <a:lnTo>
                      <a:pt x="56" y="100"/>
                    </a:lnTo>
                    <a:lnTo>
                      <a:pt x="54" y="104"/>
                    </a:lnTo>
                    <a:lnTo>
                      <a:pt x="50" y="106"/>
                    </a:lnTo>
                    <a:lnTo>
                      <a:pt x="48" y="106"/>
                    </a:lnTo>
                    <a:lnTo>
                      <a:pt x="46" y="122"/>
                    </a:lnTo>
                    <a:lnTo>
                      <a:pt x="36" y="140"/>
                    </a:lnTo>
                    <a:lnTo>
                      <a:pt x="34" y="164"/>
                    </a:lnTo>
                    <a:lnTo>
                      <a:pt x="12" y="178"/>
                    </a:lnTo>
                    <a:lnTo>
                      <a:pt x="16" y="184"/>
                    </a:lnTo>
                    <a:lnTo>
                      <a:pt x="16" y="234"/>
                    </a:lnTo>
                    <a:lnTo>
                      <a:pt x="14" y="260"/>
                    </a:lnTo>
                    <a:lnTo>
                      <a:pt x="14" y="262"/>
                    </a:lnTo>
                    <a:lnTo>
                      <a:pt x="14" y="264"/>
                    </a:lnTo>
                    <a:lnTo>
                      <a:pt x="14" y="266"/>
                    </a:lnTo>
                    <a:lnTo>
                      <a:pt x="12" y="270"/>
                    </a:lnTo>
                    <a:lnTo>
                      <a:pt x="12" y="274"/>
                    </a:lnTo>
                    <a:lnTo>
                      <a:pt x="8" y="278"/>
                    </a:lnTo>
                    <a:lnTo>
                      <a:pt x="4" y="280"/>
                    </a:lnTo>
                    <a:lnTo>
                      <a:pt x="0" y="280"/>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49" name="Freeform 238"/>
              <p:cNvSpPr>
                <a:spLocks/>
              </p:cNvSpPr>
              <p:nvPr/>
            </p:nvSpPr>
            <p:spPr bwMode="gray">
              <a:xfrm>
                <a:off x="2968" y="1534"/>
                <a:ext cx="137" cy="310"/>
              </a:xfrm>
              <a:custGeom>
                <a:avLst/>
                <a:gdLst>
                  <a:gd name="T0" fmla="*/ 102 w 124"/>
                  <a:gd name="T1" fmla="*/ 62 h 310"/>
                  <a:gd name="T2" fmla="*/ 122 w 124"/>
                  <a:gd name="T3" fmla="*/ 112 h 310"/>
                  <a:gd name="T4" fmla="*/ 112 w 124"/>
                  <a:gd name="T5" fmla="*/ 128 h 310"/>
                  <a:gd name="T6" fmla="*/ 114 w 124"/>
                  <a:gd name="T7" fmla="*/ 134 h 310"/>
                  <a:gd name="T8" fmla="*/ 118 w 124"/>
                  <a:gd name="T9" fmla="*/ 144 h 310"/>
                  <a:gd name="T10" fmla="*/ 118 w 124"/>
                  <a:gd name="T11" fmla="*/ 152 h 310"/>
                  <a:gd name="T12" fmla="*/ 114 w 124"/>
                  <a:gd name="T13" fmla="*/ 182 h 310"/>
                  <a:gd name="T14" fmla="*/ 114 w 124"/>
                  <a:gd name="T15" fmla="*/ 212 h 310"/>
                  <a:gd name="T16" fmla="*/ 122 w 124"/>
                  <a:gd name="T17" fmla="*/ 222 h 310"/>
                  <a:gd name="T18" fmla="*/ 124 w 124"/>
                  <a:gd name="T19" fmla="*/ 254 h 310"/>
                  <a:gd name="T20" fmla="*/ 124 w 124"/>
                  <a:gd name="T21" fmla="*/ 260 h 310"/>
                  <a:gd name="T22" fmla="*/ 90 w 124"/>
                  <a:gd name="T23" fmla="*/ 292 h 310"/>
                  <a:gd name="T24" fmla="*/ 92 w 124"/>
                  <a:gd name="T25" fmla="*/ 294 h 310"/>
                  <a:gd name="T26" fmla="*/ 88 w 124"/>
                  <a:gd name="T27" fmla="*/ 294 h 310"/>
                  <a:gd name="T28" fmla="*/ 80 w 124"/>
                  <a:gd name="T29" fmla="*/ 292 h 310"/>
                  <a:gd name="T30" fmla="*/ 72 w 124"/>
                  <a:gd name="T31" fmla="*/ 296 h 310"/>
                  <a:gd name="T32" fmla="*/ 54 w 124"/>
                  <a:gd name="T33" fmla="*/ 302 h 310"/>
                  <a:gd name="T34" fmla="*/ 48 w 124"/>
                  <a:gd name="T35" fmla="*/ 304 h 310"/>
                  <a:gd name="T36" fmla="*/ 38 w 124"/>
                  <a:gd name="T37" fmla="*/ 306 h 310"/>
                  <a:gd name="T38" fmla="*/ 24 w 124"/>
                  <a:gd name="T39" fmla="*/ 306 h 310"/>
                  <a:gd name="T40" fmla="*/ 20 w 124"/>
                  <a:gd name="T41" fmla="*/ 304 h 310"/>
                  <a:gd name="T42" fmla="*/ 12 w 124"/>
                  <a:gd name="T43" fmla="*/ 298 h 310"/>
                  <a:gd name="T44" fmla="*/ 6 w 124"/>
                  <a:gd name="T45" fmla="*/ 292 h 310"/>
                  <a:gd name="T46" fmla="*/ 4 w 124"/>
                  <a:gd name="T47" fmla="*/ 286 h 310"/>
                  <a:gd name="T48" fmla="*/ 4 w 124"/>
                  <a:gd name="T49" fmla="*/ 278 h 310"/>
                  <a:gd name="T50" fmla="*/ 4 w 124"/>
                  <a:gd name="T51" fmla="*/ 268 h 310"/>
                  <a:gd name="T52" fmla="*/ 4 w 124"/>
                  <a:gd name="T53" fmla="*/ 230 h 310"/>
                  <a:gd name="T54" fmla="*/ 6 w 124"/>
                  <a:gd name="T55" fmla="*/ 224 h 310"/>
                  <a:gd name="T56" fmla="*/ 12 w 124"/>
                  <a:gd name="T57" fmla="*/ 212 h 310"/>
                  <a:gd name="T58" fmla="*/ 42 w 124"/>
                  <a:gd name="T59" fmla="*/ 186 h 310"/>
                  <a:gd name="T60" fmla="*/ 50 w 124"/>
                  <a:gd name="T61" fmla="*/ 178 h 310"/>
                  <a:gd name="T62" fmla="*/ 56 w 124"/>
                  <a:gd name="T63" fmla="*/ 158 h 310"/>
                  <a:gd name="T64" fmla="*/ 48 w 124"/>
                  <a:gd name="T65" fmla="*/ 148 h 310"/>
                  <a:gd name="T66" fmla="*/ 50 w 124"/>
                  <a:gd name="T67" fmla="*/ 146 h 310"/>
                  <a:gd name="T68" fmla="*/ 48 w 124"/>
                  <a:gd name="T69" fmla="*/ 142 h 310"/>
                  <a:gd name="T70" fmla="*/ 38 w 124"/>
                  <a:gd name="T71" fmla="*/ 122 h 310"/>
                  <a:gd name="T72" fmla="*/ 34 w 124"/>
                  <a:gd name="T73" fmla="*/ 100 h 310"/>
                  <a:gd name="T74" fmla="*/ 36 w 124"/>
                  <a:gd name="T75" fmla="*/ 98 h 310"/>
                  <a:gd name="T76" fmla="*/ 40 w 124"/>
                  <a:gd name="T77" fmla="*/ 94 h 310"/>
                  <a:gd name="T78" fmla="*/ 38 w 124"/>
                  <a:gd name="T79" fmla="*/ 86 h 310"/>
                  <a:gd name="T80" fmla="*/ 32 w 124"/>
                  <a:gd name="T81" fmla="*/ 76 h 310"/>
                  <a:gd name="T82" fmla="*/ 22 w 124"/>
                  <a:gd name="T83" fmla="*/ 68 h 310"/>
                  <a:gd name="T84" fmla="*/ 18 w 124"/>
                  <a:gd name="T85" fmla="*/ 62 h 310"/>
                  <a:gd name="T86" fmla="*/ 10 w 124"/>
                  <a:gd name="T87" fmla="*/ 52 h 310"/>
                  <a:gd name="T88" fmla="*/ 0 w 124"/>
                  <a:gd name="T89" fmla="*/ 28 h 310"/>
                  <a:gd name="T90" fmla="*/ 10 w 124"/>
                  <a:gd name="T91" fmla="*/ 20 h 310"/>
                  <a:gd name="T92" fmla="*/ 28 w 124"/>
                  <a:gd name="T93" fmla="*/ 16 h 310"/>
                  <a:gd name="T94" fmla="*/ 40 w 124"/>
                  <a:gd name="T95" fmla="*/ 24 h 310"/>
                  <a:gd name="T96" fmla="*/ 58 w 124"/>
                  <a:gd name="T97" fmla="*/ 22 h 310"/>
                  <a:gd name="T98" fmla="*/ 72 w 124"/>
                  <a:gd name="T99" fmla="*/ 14 h 310"/>
                  <a:gd name="T100" fmla="*/ 72 w 124"/>
                  <a:gd name="T101" fmla="*/ 12 h 310"/>
                  <a:gd name="T102" fmla="*/ 76 w 124"/>
                  <a:gd name="T103" fmla="*/ 6 h 310"/>
                  <a:gd name="T104" fmla="*/ 82 w 124"/>
                  <a:gd name="T105" fmla="*/ 2 h 310"/>
                  <a:gd name="T106" fmla="*/ 92 w 124"/>
                  <a:gd name="T107" fmla="*/ 2 h 310"/>
                  <a:gd name="T108" fmla="*/ 120 w 124"/>
                  <a:gd name="T109" fmla="*/ 20 h 310"/>
                  <a:gd name="T110" fmla="*/ 116 w 124"/>
                  <a:gd name="T111" fmla="*/ 26 h 310"/>
                  <a:gd name="T112" fmla="*/ 102 w 124"/>
                  <a:gd name="T113" fmla="*/ 46 h 3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4"/>
                  <a:gd name="T172" fmla="*/ 0 h 310"/>
                  <a:gd name="T173" fmla="*/ 124 w 124"/>
                  <a:gd name="T174" fmla="*/ 310 h 3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4" h="310">
                    <a:moveTo>
                      <a:pt x="102" y="46"/>
                    </a:moveTo>
                    <a:lnTo>
                      <a:pt x="102" y="62"/>
                    </a:lnTo>
                    <a:lnTo>
                      <a:pt x="122" y="82"/>
                    </a:lnTo>
                    <a:lnTo>
                      <a:pt x="122" y="112"/>
                    </a:lnTo>
                    <a:lnTo>
                      <a:pt x="110" y="126"/>
                    </a:lnTo>
                    <a:lnTo>
                      <a:pt x="112" y="128"/>
                    </a:lnTo>
                    <a:lnTo>
                      <a:pt x="112" y="130"/>
                    </a:lnTo>
                    <a:lnTo>
                      <a:pt x="114" y="134"/>
                    </a:lnTo>
                    <a:lnTo>
                      <a:pt x="116" y="140"/>
                    </a:lnTo>
                    <a:lnTo>
                      <a:pt x="118" y="144"/>
                    </a:lnTo>
                    <a:lnTo>
                      <a:pt x="118" y="146"/>
                    </a:lnTo>
                    <a:lnTo>
                      <a:pt x="118" y="152"/>
                    </a:lnTo>
                    <a:lnTo>
                      <a:pt x="116" y="164"/>
                    </a:lnTo>
                    <a:lnTo>
                      <a:pt x="114" y="182"/>
                    </a:lnTo>
                    <a:lnTo>
                      <a:pt x="114" y="200"/>
                    </a:lnTo>
                    <a:lnTo>
                      <a:pt x="114" y="212"/>
                    </a:lnTo>
                    <a:lnTo>
                      <a:pt x="118" y="218"/>
                    </a:lnTo>
                    <a:lnTo>
                      <a:pt x="122" y="222"/>
                    </a:lnTo>
                    <a:lnTo>
                      <a:pt x="124" y="234"/>
                    </a:lnTo>
                    <a:lnTo>
                      <a:pt x="124" y="254"/>
                    </a:lnTo>
                    <a:lnTo>
                      <a:pt x="124" y="258"/>
                    </a:lnTo>
                    <a:lnTo>
                      <a:pt x="124" y="260"/>
                    </a:lnTo>
                    <a:lnTo>
                      <a:pt x="122" y="260"/>
                    </a:lnTo>
                    <a:lnTo>
                      <a:pt x="90" y="292"/>
                    </a:lnTo>
                    <a:lnTo>
                      <a:pt x="90" y="294"/>
                    </a:lnTo>
                    <a:lnTo>
                      <a:pt x="92" y="294"/>
                    </a:lnTo>
                    <a:lnTo>
                      <a:pt x="90" y="294"/>
                    </a:lnTo>
                    <a:lnTo>
                      <a:pt x="88" y="294"/>
                    </a:lnTo>
                    <a:lnTo>
                      <a:pt x="84" y="292"/>
                    </a:lnTo>
                    <a:lnTo>
                      <a:pt x="80" y="292"/>
                    </a:lnTo>
                    <a:lnTo>
                      <a:pt x="76" y="294"/>
                    </a:lnTo>
                    <a:lnTo>
                      <a:pt x="72" y="296"/>
                    </a:lnTo>
                    <a:lnTo>
                      <a:pt x="68" y="298"/>
                    </a:lnTo>
                    <a:lnTo>
                      <a:pt x="54" y="302"/>
                    </a:lnTo>
                    <a:lnTo>
                      <a:pt x="52" y="302"/>
                    </a:lnTo>
                    <a:lnTo>
                      <a:pt x="48" y="304"/>
                    </a:lnTo>
                    <a:lnTo>
                      <a:pt x="44" y="304"/>
                    </a:lnTo>
                    <a:lnTo>
                      <a:pt x="38" y="306"/>
                    </a:lnTo>
                    <a:lnTo>
                      <a:pt x="34" y="310"/>
                    </a:lnTo>
                    <a:lnTo>
                      <a:pt x="24" y="306"/>
                    </a:lnTo>
                    <a:lnTo>
                      <a:pt x="22" y="304"/>
                    </a:lnTo>
                    <a:lnTo>
                      <a:pt x="20" y="304"/>
                    </a:lnTo>
                    <a:lnTo>
                      <a:pt x="16" y="300"/>
                    </a:lnTo>
                    <a:lnTo>
                      <a:pt x="12" y="298"/>
                    </a:lnTo>
                    <a:lnTo>
                      <a:pt x="8" y="294"/>
                    </a:lnTo>
                    <a:lnTo>
                      <a:pt x="6" y="292"/>
                    </a:lnTo>
                    <a:lnTo>
                      <a:pt x="4" y="288"/>
                    </a:lnTo>
                    <a:lnTo>
                      <a:pt x="4" y="286"/>
                    </a:lnTo>
                    <a:lnTo>
                      <a:pt x="4" y="284"/>
                    </a:lnTo>
                    <a:lnTo>
                      <a:pt x="4" y="278"/>
                    </a:lnTo>
                    <a:lnTo>
                      <a:pt x="4" y="272"/>
                    </a:lnTo>
                    <a:lnTo>
                      <a:pt x="4" y="268"/>
                    </a:lnTo>
                    <a:lnTo>
                      <a:pt x="4" y="262"/>
                    </a:lnTo>
                    <a:lnTo>
                      <a:pt x="4" y="230"/>
                    </a:lnTo>
                    <a:lnTo>
                      <a:pt x="4" y="228"/>
                    </a:lnTo>
                    <a:lnTo>
                      <a:pt x="6" y="224"/>
                    </a:lnTo>
                    <a:lnTo>
                      <a:pt x="8" y="218"/>
                    </a:lnTo>
                    <a:lnTo>
                      <a:pt x="12" y="212"/>
                    </a:lnTo>
                    <a:lnTo>
                      <a:pt x="20" y="206"/>
                    </a:lnTo>
                    <a:lnTo>
                      <a:pt x="42" y="186"/>
                    </a:lnTo>
                    <a:lnTo>
                      <a:pt x="46" y="184"/>
                    </a:lnTo>
                    <a:lnTo>
                      <a:pt x="50" y="178"/>
                    </a:lnTo>
                    <a:lnTo>
                      <a:pt x="56" y="170"/>
                    </a:lnTo>
                    <a:lnTo>
                      <a:pt x="56" y="158"/>
                    </a:lnTo>
                    <a:lnTo>
                      <a:pt x="48" y="148"/>
                    </a:lnTo>
                    <a:lnTo>
                      <a:pt x="50" y="146"/>
                    </a:lnTo>
                    <a:lnTo>
                      <a:pt x="50" y="144"/>
                    </a:lnTo>
                    <a:lnTo>
                      <a:pt x="48" y="142"/>
                    </a:lnTo>
                    <a:lnTo>
                      <a:pt x="42" y="132"/>
                    </a:lnTo>
                    <a:lnTo>
                      <a:pt x="38" y="122"/>
                    </a:lnTo>
                    <a:lnTo>
                      <a:pt x="34" y="110"/>
                    </a:lnTo>
                    <a:lnTo>
                      <a:pt x="34" y="100"/>
                    </a:lnTo>
                    <a:lnTo>
                      <a:pt x="36" y="98"/>
                    </a:lnTo>
                    <a:lnTo>
                      <a:pt x="38" y="96"/>
                    </a:lnTo>
                    <a:lnTo>
                      <a:pt x="40" y="94"/>
                    </a:lnTo>
                    <a:lnTo>
                      <a:pt x="40" y="90"/>
                    </a:lnTo>
                    <a:lnTo>
                      <a:pt x="38" y="86"/>
                    </a:lnTo>
                    <a:lnTo>
                      <a:pt x="36" y="82"/>
                    </a:lnTo>
                    <a:lnTo>
                      <a:pt x="32" y="76"/>
                    </a:lnTo>
                    <a:lnTo>
                      <a:pt x="24" y="70"/>
                    </a:lnTo>
                    <a:lnTo>
                      <a:pt x="22" y="68"/>
                    </a:lnTo>
                    <a:lnTo>
                      <a:pt x="22" y="66"/>
                    </a:lnTo>
                    <a:lnTo>
                      <a:pt x="18" y="62"/>
                    </a:lnTo>
                    <a:lnTo>
                      <a:pt x="16" y="56"/>
                    </a:lnTo>
                    <a:lnTo>
                      <a:pt x="10" y="52"/>
                    </a:lnTo>
                    <a:lnTo>
                      <a:pt x="4" y="48"/>
                    </a:lnTo>
                    <a:lnTo>
                      <a:pt x="0" y="28"/>
                    </a:lnTo>
                    <a:lnTo>
                      <a:pt x="2" y="26"/>
                    </a:lnTo>
                    <a:lnTo>
                      <a:pt x="10" y="20"/>
                    </a:lnTo>
                    <a:lnTo>
                      <a:pt x="18" y="16"/>
                    </a:lnTo>
                    <a:lnTo>
                      <a:pt x="28" y="16"/>
                    </a:lnTo>
                    <a:lnTo>
                      <a:pt x="38" y="22"/>
                    </a:lnTo>
                    <a:lnTo>
                      <a:pt x="40" y="24"/>
                    </a:lnTo>
                    <a:lnTo>
                      <a:pt x="48" y="24"/>
                    </a:lnTo>
                    <a:lnTo>
                      <a:pt x="58" y="22"/>
                    </a:lnTo>
                    <a:lnTo>
                      <a:pt x="66" y="20"/>
                    </a:lnTo>
                    <a:lnTo>
                      <a:pt x="72" y="14"/>
                    </a:lnTo>
                    <a:lnTo>
                      <a:pt x="72" y="12"/>
                    </a:lnTo>
                    <a:lnTo>
                      <a:pt x="74" y="8"/>
                    </a:lnTo>
                    <a:lnTo>
                      <a:pt x="76" y="6"/>
                    </a:lnTo>
                    <a:lnTo>
                      <a:pt x="78" y="2"/>
                    </a:lnTo>
                    <a:lnTo>
                      <a:pt x="82" y="2"/>
                    </a:lnTo>
                    <a:lnTo>
                      <a:pt x="86" y="0"/>
                    </a:lnTo>
                    <a:lnTo>
                      <a:pt x="92" y="2"/>
                    </a:lnTo>
                    <a:lnTo>
                      <a:pt x="122" y="18"/>
                    </a:lnTo>
                    <a:lnTo>
                      <a:pt x="120" y="20"/>
                    </a:lnTo>
                    <a:lnTo>
                      <a:pt x="120" y="22"/>
                    </a:lnTo>
                    <a:lnTo>
                      <a:pt x="116" y="26"/>
                    </a:lnTo>
                    <a:lnTo>
                      <a:pt x="110" y="28"/>
                    </a:lnTo>
                    <a:lnTo>
                      <a:pt x="102" y="46"/>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50" name="Freeform 239"/>
              <p:cNvSpPr>
                <a:spLocks/>
              </p:cNvSpPr>
              <p:nvPr/>
            </p:nvSpPr>
            <p:spPr bwMode="gray">
              <a:xfrm>
                <a:off x="2802" y="1978"/>
                <a:ext cx="60" cy="84"/>
              </a:xfrm>
              <a:custGeom>
                <a:avLst/>
                <a:gdLst>
                  <a:gd name="T0" fmla="*/ 18 w 54"/>
                  <a:gd name="T1" fmla="*/ 80 h 84"/>
                  <a:gd name="T2" fmla="*/ 4 w 54"/>
                  <a:gd name="T3" fmla="*/ 82 h 84"/>
                  <a:gd name="T4" fmla="*/ 0 w 54"/>
                  <a:gd name="T5" fmla="*/ 78 h 84"/>
                  <a:gd name="T6" fmla="*/ 2 w 54"/>
                  <a:gd name="T7" fmla="*/ 74 h 84"/>
                  <a:gd name="T8" fmla="*/ 4 w 54"/>
                  <a:gd name="T9" fmla="*/ 72 h 84"/>
                  <a:gd name="T10" fmla="*/ 4 w 54"/>
                  <a:gd name="T11" fmla="*/ 62 h 84"/>
                  <a:gd name="T12" fmla="*/ 10 w 54"/>
                  <a:gd name="T13" fmla="*/ 56 h 84"/>
                  <a:gd name="T14" fmla="*/ 14 w 54"/>
                  <a:gd name="T15" fmla="*/ 54 h 84"/>
                  <a:gd name="T16" fmla="*/ 10 w 54"/>
                  <a:gd name="T17" fmla="*/ 48 h 84"/>
                  <a:gd name="T18" fmla="*/ 10 w 54"/>
                  <a:gd name="T19" fmla="*/ 46 h 84"/>
                  <a:gd name="T20" fmla="*/ 12 w 54"/>
                  <a:gd name="T21" fmla="*/ 44 h 84"/>
                  <a:gd name="T22" fmla="*/ 16 w 54"/>
                  <a:gd name="T23" fmla="*/ 40 h 84"/>
                  <a:gd name="T24" fmla="*/ 16 w 54"/>
                  <a:gd name="T25" fmla="*/ 36 h 84"/>
                  <a:gd name="T26" fmla="*/ 12 w 54"/>
                  <a:gd name="T27" fmla="*/ 30 h 84"/>
                  <a:gd name="T28" fmla="*/ 16 w 54"/>
                  <a:gd name="T29" fmla="*/ 28 h 84"/>
                  <a:gd name="T30" fmla="*/ 20 w 54"/>
                  <a:gd name="T31" fmla="*/ 28 h 84"/>
                  <a:gd name="T32" fmla="*/ 20 w 54"/>
                  <a:gd name="T33" fmla="*/ 28 h 84"/>
                  <a:gd name="T34" fmla="*/ 14 w 54"/>
                  <a:gd name="T35" fmla="*/ 26 h 84"/>
                  <a:gd name="T36" fmla="*/ 10 w 54"/>
                  <a:gd name="T37" fmla="*/ 26 h 84"/>
                  <a:gd name="T38" fmla="*/ 10 w 54"/>
                  <a:gd name="T39" fmla="*/ 20 h 84"/>
                  <a:gd name="T40" fmla="*/ 10 w 54"/>
                  <a:gd name="T41" fmla="*/ 14 h 84"/>
                  <a:gd name="T42" fmla="*/ 14 w 54"/>
                  <a:gd name="T43" fmla="*/ 14 h 84"/>
                  <a:gd name="T44" fmla="*/ 20 w 54"/>
                  <a:gd name="T45" fmla="*/ 10 h 84"/>
                  <a:gd name="T46" fmla="*/ 38 w 54"/>
                  <a:gd name="T47" fmla="*/ 2 h 84"/>
                  <a:gd name="T48" fmla="*/ 46 w 54"/>
                  <a:gd name="T49" fmla="*/ 12 h 84"/>
                  <a:gd name="T50" fmla="*/ 46 w 54"/>
                  <a:gd name="T51" fmla="*/ 20 h 84"/>
                  <a:gd name="T52" fmla="*/ 46 w 54"/>
                  <a:gd name="T53" fmla="*/ 28 h 84"/>
                  <a:gd name="T54" fmla="*/ 46 w 54"/>
                  <a:gd name="T55" fmla="*/ 30 h 84"/>
                  <a:gd name="T56" fmla="*/ 46 w 54"/>
                  <a:gd name="T57" fmla="*/ 34 h 84"/>
                  <a:gd name="T58" fmla="*/ 42 w 54"/>
                  <a:gd name="T59" fmla="*/ 36 h 84"/>
                  <a:gd name="T60" fmla="*/ 46 w 54"/>
                  <a:gd name="T61" fmla="*/ 40 h 84"/>
                  <a:gd name="T62" fmla="*/ 50 w 54"/>
                  <a:gd name="T63" fmla="*/ 42 h 84"/>
                  <a:gd name="T64" fmla="*/ 52 w 54"/>
                  <a:gd name="T65" fmla="*/ 46 h 84"/>
                  <a:gd name="T66" fmla="*/ 54 w 54"/>
                  <a:gd name="T67" fmla="*/ 50 h 84"/>
                  <a:gd name="T68" fmla="*/ 52 w 54"/>
                  <a:gd name="T69" fmla="*/ 52 h 84"/>
                  <a:gd name="T70" fmla="*/ 48 w 54"/>
                  <a:gd name="T71" fmla="*/ 56 h 84"/>
                  <a:gd name="T72" fmla="*/ 48 w 54"/>
                  <a:gd name="T73" fmla="*/ 58 h 84"/>
                  <a:gd name="T74" fmla="*/ 50 w 54"/>
                  <a:gd name="T75" fmla="*/ 60 h 84"/>
                  <a:gd name="T76" fmla="*/ 50 w 54"/>
                  <a:gd name="T77" fmla="*/ 64 h 84"/>
                  <a:gd name="T78" fmla="*/ 48 w 54"/>
                  <a:gd name="T79" fmla="*/ 68 h 84"/>
                  <a:gd name="T80" fmla="*/ 48 w 54"/>
                  <a:gd name="T81" fmla="*/ 70 h 84"/>
                  <a:gd name="T82" fmla="*/ 50 w 54"/>
                  <a:gd name="T83" fmla="*/ 74 h 84"/>
                  <a:gd name="T84" fmla="*/ 50 w 54"/>
                  <a:gd name="T85" fmla="*/ 78 h 84"/>
                  <a:gd name="T86" fmla="*/ 48 w 54"/>
                  <a:gd name="T87" fmla="*/ 80 h 84"/>
                  <a:gd name="T88" fmla="*/ 44 w 54"/>
                  <a:gd name="T89" fmla="*/ 76 h 84"/>
                  <a:gd name="T90" fmla="*/ 46 w 54"/>
                  <a:gd name="T91" fmla="*/ 80 h 84"/>
                  <a:gd name="T92" fmla="*/ 42 w 54"/>
                  <a:gd name="T93" fmla="*/ 80 h 84"/>
                  <a:gd name="T94" fmla="*/ 38 w 54"/>
                  <a:gd name="T95" fmla="*/ 82 h 84"/>
                  <a:gd name="T96" fmla="*/ 34 w 54"/>
                  <a:gd name="T97" fmla="*/ 82 h 84"/>
                  <a:gd name="T98" fmla="*/ 32 w 54"/>
                  <a:gd name="T99" fmla="*/ 84 h 84"/>
                  <a:gd name="T100" fmla="*/ 28 w 54"/>
                  <a:gd name="T101" fmla="*/ 84 h 84"/>
                  <a:gd name="T102" fmla="*/ 26 w 54"/>
                  <a:gd name="T103" fmla="*/ 84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
                  <a:gd name="T157" fmla="*/ 0 h 84"/>
                  <a:gd name="T158" fmla="*/ 54 w 54"/>
                  <a:gd name="T159" fmla="*/ 84 h 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 h="84">
                    <a:moveTo>
                      <a:pt x="26" y="84"/>
                    </a:moveTo>
                    <a:lnTo>
                      <a:pt x="18" y="80"/>
                    </a:lnTo>
                    <a:lnTo>
                      <a:pt x="12" y="80"/>
                    </a:lnTo>
                    <a:lnTo>
                      <a:pt x="4" y="82"/>
                    </a:lnTo>
                    <a:lnTo>
                      <a:pt x="2" y="80"/>
                    </a:lnTo>
                    <a:lnTo>
                      <a:pt x="0" y="78"/>
                    </a:lnTo>
                    <a:lnTo>
                      <a:pt x="2" y="76"/>
                    </a:lnTo>
                    <a:lnTo>
                      <a:pt x="2" y="74"/>
                    </a:lnTo>
                    <a:lnTo>
                      <a:pt x="4" y="72"/>
                    </a:lnTo>
                    <a:lnTo>
                      <a:pt x="4" y="64"/>
                    </a:lnTo>
                    <a:lnTo>
                      <a:pt x="4" y="62"/>
                    </a:lnTo>
                    <a:lnTo>
                      <a:pt x="8" y="58"/>
                    </a:lnTo>
                    <a:lnTo>
                      <a:pt x="10" y="56"/>
                    </a:lnTo>
                    <a:lnTo>
                      <a:pt x="12" y="54"/>
                    </a:lnTo>
                    <a:lnTo>
                      <a:pt x="14" y="54"/>
                    </a:lnTo>
                    <a:lnTo>
                      <a:pt x="10" y="52"/>
                    </a:lnTo>
                    <a:lnTo>
                      <a:pt x="10" y="48"/>
                    </a:lnTo>
                    <a:lnTo>
                      <a:pt x="10" y="46"/>
                    </a:lnTo>
                    <a:lnTo>
                      <a:pt x="10" y="44"/>
                    </a:lnTo>
                    <a:lnTo>
                      <a:pt x="12" y="44"/>
                    </a:lnTo>
                    <a:lnTo>
                      <a:pt x="14" y="42"/>
                    </a:lnTo>
                    <a:lnTo>
                      <a:pt x="16" y="40"/>
                    </a:lnTo>
                    <a:lnTo>
                      <a:pt x="16" y="38"/>
                    </a:lnTo>
                    <a:lnTo>
                      <a:pt x="16" y="36"/>
                    </a:lnTo>
                    <a:lnTo>
                      <a:pt x="12" y="30"/>
                    </a:lnTo>
                    <a:lnTo>
                      <a:pt x="12" y="28"/>
                    </a:lnTo>
                    <a:lnTo>
                      <a:pt x="16" y="28"/>
                    </a:lnTo>
                    <a:lnTo>
                      <a:pt x="18" y="28"/>
                    </a:lnTo>
                    <a:lnTo>
                      <a:pt x="20" y="28"/>
                    </a:lnTo>
                    <a:lnTo>
                      <a:pt x="22" y="28"/>
                    </a:lnTo>
                    <a:lnTo>
                      <a:pt x="20" y="28"/>
                    </a:lnTo>
                    <a:lnTo>
                      <a:pt x="16" y="26"/>
                    </a:lnTo>
                    <a:lnTo>
                      <a:pt x="14" y="26"/>
                    </a:lnTo>
                    <a:lnTo>
                      <a:pt x="12" y="26"/>
                    </a:lnTo>
                    <a:lnTo>
                      <a:pt x="10" y="26"/>
                    </a:lnTo>
                    <a:lnTo>
                      <a:pt x="10" y="24"/>
                    </a:lnTo>
                    <a:lnTo>
                      <a:pt x="10" y="20"/>
                    </a:lnTo>
                    <a:lnTo>
                      <a:pt x="10" y="14"/>
                    </a:lnTo>
                    <a:lnTo>
                      <a:pt x="12" y="16"/>
                    </a:lnTo>
                    <a:lnTo>
                      <a:pt x="14" y="14"/>
                    </a:lnTo>
                    <a:lnTo>
                      <a:pt x="16" y="14"/>
                    </a:lnTo>
                    <a:lnTo>
                      <a:pt x="20" y="10"/>
                    </a:lnTo>
                    <a:lnTo>
                      <a:pt x="32" y="0"/>
                    </a:lnTo>
                    <a:lnTo>
                      <a:pt x="38" y="2"/>
                    </a:lnTo>
                    <a:lnTo>
                      <a:pt x="46" y="12"/>
                    </a:lnTo>
                    <a:lnTo>
                      <a:pt x="46" y="16"/>
                    </a:lnTo>
                    <a:lnTo>
                      <a:pt x="46" y="20"/>
                    </a:lnTo>
                    <a:lnTo>
                      <a:pt x="46" y="24"/>
                    </a:lnTo>
                    <a:lnTo>
                      <a:pt x="46" y="28"/>
                    </a:lnTo>
                    <a:lnTo>
                      <a:pt x="46" y="30"/>
                    </a:lnTo>
                    <a:lnTo>
                      <a:pt x="46" y="32"/>
                    </a:lnTo>
                    <a:lnTo>
                      <a:pt x="46" y="34"/>
                    </a:lnTo>
                    <a:lnTo>
                      <a:pt x="42" y="34"/>
                    </a:lnTo>
                    <a:lnTo>
                      <a:pt x="42" y="36"/>
                    </a:lnTo>
                    <a:lnTo>
                      <a:pt x="44" y="36"/>
                    </a:lnTo>
                    <a:lnTo>
                      <a:pt x="46" y="40"/>
                    </a:lnTo>
                    <a:lnTo>
                      <a:pt x="48" y="42"/>
                    </a:lnTo>
                    <a:lnTo>
                      <a:pt x="50" y="42"/>
                    </a:lnTo>
                    <a:lnTo>
                      <a:pt x="50" y="44"/>
                    </a:lnTo>
                    <a:lnTo>
                      <a:pt x="52" y="46"/>
                    </a:lnTo>
                    <a:lnTo>
                      <a:pt x="54" y="48"/>
                    </a:lnTo>
                    <a:lnTo>
                      <a:pt x="54" y="50"/>
                    </a:lnTo>
                    <a:lnTo>
                      <a:pt x="52" y="52"/>
                    </a:lnTo>
                    <a:lnTo>
                      <a:pt x="50" y="54"/>
                    </a:lnTo>
                    <a:lnTo>
                      <a:pt x="48" y="56"/>
                    </a:lnTo>
                    <a:lnTo>
                      <a:pt x="48" y="58"/>
                    </a:lnTo>
                    <a:lnTo>
                      <a:pt x="50" y="60"/>
                    </a:lnTo>
                    <a:lnTo>
                      <a:pt x="50" y="62"/>
                    </a:lnTo>
                    <a:lnTo>
                      <a:pt x="50" y="64"/>
                    </a:lnTo>
                    <a:lnTo>
                      <a:pt x="48" y="66"/>
                    </a:lnTo>
                    <a:lnTo>
                      <a:pt x="48" y="68"/>
                    </a:lnTo>
                    <a:lnTo>
                      <a:pt x="50" y="70"/>
                    </a:lnTo>
                    <a:lnTo>
                      <a:pt x="48" y="70"/>
                    </a:lnTo>
                    <a:lnTo>
                      <a:pt x="48" y="72"/>
                    </a:lnTo>
                    <a:lnTo>
                      <a:pt x="50" y="74"/>
                    </a:lnTo>
                    <a:lnTo>
                      <a:pt x="50" y="76"/>
                    </a:lnTo>
                    <a:lnTo>
                      <a:pt x="50" y="78"/>
                    </a:lnTo>
                    <a:lnTo>
                      <a:pt x="48" y="80"/>
                    </a:lnTo>
                    <a:lnTo>
                      <a:pt x="46" y="76"/>
                    </a:lnTo>
                    <a:lnTo>
                      <a:pt x="44" y="76"/>
                    </a:lnTo>
                    <a:lnTo>
                      <a:pt x="46" y="80"/>
                    </a:lnTo>
                    <a:lnTo>
                      <a:pt x="44" y="80"/>
                    </a:lnTo>
                    <a:lnTo>
                      <a:pt x="42" y="80"/>
                    </a:lnTo>
                    <a:lnTo>
                      <a:pt x="40" y="82"/>
                    </a:lnTo>
                    <a:lnTo>
                      <a:pt x="38" y="82"/>
                    </a:lnTo>
                    <a:lnTo>
                      <a:pt x="34" y="82"/>
                    </a:lnTo>
                    <a:lnTo>
                      <a:pt x="32" y="82"/>
                    </a:lnTo>
                    <a:lnTo>
                      <a:pt x="32" y="84"/>
                    </a:lnTo>
                    <a:lnTo>
                      <a:pt x="30" y="84"/>
                    </a:lnTo>
                    <a:lnTo>
                      <a:pt x="28" y="84"/>
                    </a:lnTo>
                    <a:lnTo>
                      <a:pt x="26" y="84"/>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51" name="Freeform 240"/>
              <p:cNvSpPr>
                <a:spLocks/>
              </p:cNvSpPr>
              <p:nvPr/>
            </p:nvSpPr>
            <p:spPr bwMode="gray">
              <a:xfrm>
                <a:off x="3025" y="2220"/>
                <a:ext cx="247" cy="110"/>
              </a:xfrm>
              <a:custGeom>
                <a:avLst/>
                <a:gdLst>
                  <a:gd name="T0" fmla="*/ 194 w 224"/>
                  <a:gd name="T1" fmla="*/ 34 h 110"/>
                  <a:gd name="T2" fmla="*/ 204 w 224"/>
                  <a:gd name="T3" fmla="*/ 40 h 110"/>
                  <a:gd name="T4" fmla="*/ 216 w 224"/>
                  <a:gd name="T5" fmla="*/ 58 h 110"/>
                  <a:gd name="T6" fmla="*/ 224 w 224"/>
                  <a:gd name="T7" fmla="*/ 80 h 110"/>
                  <a:gd name="T8" fmla="*/ 220 w 224"/>
                  <a:gd name="T9" fmla="*/ 82 h 110"/>
                  <a:gd name="T10" fmla="*/ 208 w 224"/>
                  <a:gd name="T11" fmla="*/ 80 h 110"/>
                  <a:gd name="T12" fmla="*/ 194 w 224"/>
                  <a:gd name="T13" fmla="*/ 82 h 110"/>
                  <a:gd name="T14" fmla="*/ 182 w 224"/>
                  <a:gd name="T15" fmla="*/ 88 h 110"/>
                  <a:gd name="T16" fmla="*/ 174 w 224"/>
                  <a:gd name="T17" fmla="*/ 92 h 110"/>
                  <a:gd name="T18" fmla="*/ 168 w 224"/>
                  <a:gd name="T19" fmla="*/ 92 h 110"/>
                  <a:gd name="T20" fmla="*/ 162 w 224"/>
                  <a:gd name="T21" fmla="*/ 98 h 110"/>
                  <a:gd name="T22" fmla="*/ 152 w 224"/>
                  <a:gd name="T23" fmla="*/ 102 h 110"/>
                  <a:gd name="T24" fmla="*/ 136 w 224"/>
                  <a:gd name="T25" fmla="*/ 102 h 110"/>
                  <a:gd name="T26" fmla="*/ 128 w 224"/>
                  <a:gd name="T27" fmla="*/ 98 h 110"/>
                  <a:gd name="T28" fmla="*/ 124 w 224"/>
                  <a:gd name="T29" fmla="*/ 102 h 110"/>
                  <a:gd name="T30" fmla="*/ 118 w 224"/>
                  <a:gd name="T31" fmla="*/ 110 h 110"/>
                  <a:gd name="T32" fmla="*/ 114 w 224"/>
                  <a:gd name="T33" fmla="*/ 110 h 110"/>
                  <a:gd name="T34" fmla="*/ 114 w 224"/>
                  <a:gd name="T35" fmla="*/ 106 h 110"/>
                  <a:gd name="T36" fmla="*/ 116 w 224"/>
                  <a:gd name="T37" fmla="*/ 104 h 110"/>
                  <a:gd name="T38" fmla="*/ 116 w 224"/>
                  <a:gd name="T39" fmla="*/ 100 h 110"/>
                  <a:gd name="T40" fmla="*/ 98 w 224"/>
                  <a:gd name="T41" fmla="*/ 104 h 110"/>
                  <a:gd name="T42" fmla="*/ 92 w 224"/>
                  <a:gd name="T43" fmla="*/ 106 h 110"/>
                  <a:gd name="T44" fmla="*/ 82 w 224"/>
                  <a:gd name="T45" fmla="*/ 108 h 110"/>
                  <a:gd name="T46" fmla="*/ 70 w 224"/>
                  <a:gd name="T47" fmla="*/ 104 h 110"/>
                  <a:gd name="T48" fmla="*/ 58 w 224"/>
                  <a:gd name="T49" fmla="*/ 104 h 110"/>
                  <a:gd name="T50" fmla="*/ 52 w 224"/>
                  <a:gd name="T51" fmla="*/ 110 h 110"/>
                  <a:gd name="T52" fmla="*/ 46 w 224"/>
                  <a:gd name="T53" fmla="*/ 110 h 110"/>
                  <a:gd name="T54" fmla="*/ 34 w 224"/>
                  <a:gd name="T55" fmla="*/ 106 h 110"/>
                  <a:gd name="T56" fmla="*/ 26 w 224"/>
                  <a:gd name="T57" fmla="*/ 102 h 110"/>
                  <a:gd name="T58" fmla="*/ 14 w 224"/>
                  <a:gd name="T59" fmla="*/ 94 h 110"/>
                  <a:gd name="T60" fmla="*/ 12 w 224"/>
                  <a:gd name="T61" fmla="*/ 86 h 110"/>
                  <a:gd name="T62" fmla="*/ 8 w 224"/>
                  <a:gd name="T63" fmla="*/ 76 h 110"/>
                  <a:gd name="T64" fmla="*/ 2 w 224"/>
                  <a:gd name="T65" fmla="*/ 66 h 110"/>
                  <a:gd name="T66" fmla="*/ 0 w 224"/>
                  <a:gd name="T67" fmla="*/ 54 h 110"/>
                  <a:gd name="T68" fmla="*/ 4 w 224"/>
                  <a:gd name="T69" fmla="*/ 50 h 110"/>
                  <a:gd name="T70" fmla="*/ 14 w 224"/>
                  <a:gd name="T71" fmla="*/ 44 h 110"/>
                  <a:gd name="T72" fmla="*/ 20 w 224"/>
                  <a:gd name="T73" fmla="*/ 46 h 110"/>
                  <a:gd name="T74" fmla="*/ 30 w 224"/>
                  <a:gd name="T75" fmla="*/ 44 h 110"/>
                  <a:gd name="T76" fmla="*/ 38 w 224"/>
                  <a:gd name="T77" fmla="*/ 40 h 110"/>
                  <a:gd name="T78" fmla="*/ 50 w 224"/>
                  <a:gd name="T79" fmla="*/ 40 h 110"/>
                  <a:gd name="T80" fmla="*/ 40 w 224"/>
                  <a:gd name="T81" fmla="*/ 36 h 110"/>
                  <a:gd name="T82" fmla="*/ 38 w 224"/>
                  <a:gd name="T83" fmla="*/ 32 h 110"/>
                  <a:gd name="T84" fmla="*/ 42 w 224"/>
                  <a:gd name="T85" fmla="*/ 20 h 110"/>
                  <a:gd name="T86" fmla="*/ 52 w 224"/>
                  <a:gd name="T87" fmla="*/ 16 h 110"/>
                  <a:gd name="T88" fmla="*/ 62 w 224"/>
                  <a:gd name="T89" fmla="*/ 16 h 110"/>
                  <a:gd name="T90" fmla="*/ 72 w 224"/>
                  <a:gd name="T91" fmla="*/ 14 h 110"/>
                  <a:gd name="T92" fmla="*/ 86 w 224"/>
                  <a:gd name="T93" fmla="*/ 4 h 110"/>
                  <a:gd name="T94" fmla="*/ 88 w 224"/>
                  <a:gd name="T95" fmla="*/ 2 h 110"/>
                  <a:gd name="T96" fmla="*/ 98 w 224"/>
                  <a:gd name="T97" fmla="*/ 0 h 110"/>
                  <a:gd name="T98" fmla="*/ 112 w 224"/>
                  <a:gd name="T99" fmla="*/ 4 h 110"/>
                  <a:gd name="T100" fmla="*/ 122 w 224"/>
                  <a:gd name="T101" fmla="*/ 12 h 110"/>
                  <a:gd name="T102" fmla="*/ 132 w 224"/>
                  <a:gd name="T103" fmla="*/ 14 h 110"/>
                  <a:gd name="T104" fmla="*/ 140 w 224"/>
                  <a:gd name="T105" fmla="*/ 12 h 110"/>
                  <a:gd name="T106" fmla="*/ 152 w 224"/>
                  <a:gd name="T107" fmla="*/ 12 h 110"/>
                  <a:gd name="T108" fmla="*/ 158 w 224"/>
                  <a:gd name="T109" fmla="*/ 16 h 110"/>
                  <a:gd name="T110" fmla="*/ 170 w 224"/>
                  <a:gd name="T111" fmla="*/ 24 h 110"/>
                  <a:gd name="T112" fmla="*/ 182 w 224"/>
                  <a:gd name="T113" fmla="*/ 28 h 110"/>
                  <a:gd name="T114" fmla="*/ 188 w 224"/>
                  <a:gd name="T115" fmla="*/ 30 h 1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4"/>
                  <a:gd name="T175" fmla="*/ 0 h 110"/>
                  <a:gd name="T176" fmla="*/ 224 w 224"/>
                  <a:gd name="T177" fmla="*/ 110 h 1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4" h="110">
                    <a:moveTo>
                      <a:pt x="188" y="30"/>
                    </a:moveTo>
                    <a:lnTo>
                      <a:pt x="192" y="32"/>
                    </a:lnTo>
                    <a:lnTo>
                      <a:pt x="194" y="34"/>
                    </a:lnTo>
                    <a:lnTo>
                      <a:pt x="198" y="36"/>
                    </a:lnTo>
                    <a:lnTo>
                      <a:pt x="202" y="38"/>
                    </a:lnTo>
                    <a:lnTo>
                      <a:pt x="204" y="40"/>
                    </a:lnTo>
                    <a:lnTo>
                      <a:pt x="210" y="46"/>
                    </a:lnTo>
                    <a:lnTo>
                      <a:pt x="216" y="58"/>
                    </a:lnTo>
                    <a:lnTo>
                      <a:pt x="220" y="70"/>
                    </a:lnTo>
                    <a:lnTo>
                      <a:pt x="224" y="78"/>
                    </a:lnTo>
                    <a:lnTo>
                      <a:pt x="224" y="80"/>
                    </a:lnTo>
                    <a:lnTo>
                      <a:pt x="222" y="82"/>
                    </a:lnTo>
                    <a:lnTo>
                      <a:pt x="220" y="82"/>
                    </a:lnTo>
                    <a:lnTo>
                      <a:pt x="218" y="78"/>
                    </a:lnTo>
                    <a:lnTo>
                      <a:pt x="208" y="80"/>
                    </a:lnTo>
                    <a:lnTo>
                      <a:pt x="204" y="80"/>
                    </a:lnTo>
                    <a:lnTo>
                      <a:pt x="200" y="80"/>
                    </a:lnTo>
                    <a:lnTo>
                      <a:pt x="194" y="82"/>
                    </a:lnTo>
                    <a:lnTo>
                      <a:pt x="190" y="84"/>
                    </a:lnTo>
                    <a:lnTo>
                      <a:pt x="184" y="86"/>
                    </a:lnTo>
                    <a:lnTo>
                      <a:pt x="182" y="88"/>
                    </a:lnTo>
                    <a:lnTo>
                      <a:pt x="180" y="88"/>
                    </a:lnTo>
                    <a:lnTo>
                      <a:pt x="178" y="90"/>
                    </a:lnTo>
                    <a:lnTo>
                      <a:pt x="174" y="92"/>
                    </a:lnTo>
                    <a:lnTo>
                      <a:pt x="172" y="92"/>
                    </a:lnTo>
                    <a:lnTo>
                      <a:pt x="170" y="92"/>
                    </a:lnTo>
                    <a:lnTo>
                      <a:pt x="168" y="92"/>
                    </a:lnTo>
                    <a:lnTo>
                      <a:pt x="166" y="94"/>
                    </a:lnTo>
                    <a:lnTo>
                      <a:pt x="164" y="96"/>
                    </a:lnTo>
                    <a:lnTo>
                      <a:pt x="162" y="98"/>
                    </a:lnTo>
                    <a:lnTo>
                      <a:pt x="158" y="100"/>
                    </a:lnTo>
                    <a:lnTo>
                      <a:pt x="152" y="102"/>
                    </a:lnTo>
                    <a:lnTo>
                      <a:pt x="146" y="102"/>
                    </a:lnTo>
                    <a:lnTo>
                      <a:pt x="140" y="102"/>
                    </a:lnTo>
                    <a:lnTo>
                      <a:pt x="136" y="102"/>
                    </a:lnTo>
                    <a:lnTo>
                      <a:pt x="132" y="100"/>
                    </a:lnTo>
                    <a:lnTo>
                      <a:pt x="128" y="98"/>
                    </a:lnTo>
                    <a:lnTo>
                      <a:pt x="126" y="98"/>
                    </a:lnTo>
                    <a:lnTo>
                      <a:pt x="124" y="100"/>
                    </a:lnTo>
                    <a:lnTo>
                      <a:pt x="124" y="102"/>
                    </a:lnTo>
                    <a:lnTo>
                      <a:pt x="120" y="108"/>
                    </a:lnTo>
                    <a:lnTo>
                      <a:pt x="118" y="110"/>
                    </a:lnTo>
                    <a:lnTo>
                      <a:pt x="116" y="110"/>
                    </a:lnTo>
                    <a:lnTo>
                      <a:pt x="114" y="110"/>
                    </a:lnTo>
                    <a:lnTo>
                      <a:pt x="112" y="108"/>
                    </a:lnTo>
                    <a:lnTo>
                      <a:pt x="114" y="106"/>
                    </a:lnTo>
                    <a:lnTo>
                      <a:pt x="116" y="104"/>
                    </a:lnTo>
                    <a:lnTo>
                      <a:pt x="116" y="102"/>
                    </a:lnTo>
                    <a:lnTo>
                      <a:pt x="116" y="100"/>
                    </a:lnTo>
                    <a:lnTo>
                      <a:pt x="108" y="102"/>
                    </a:lnTo>
                    <a:lnTo>
                      <a:pt x="102" y="106"/>
                    </a:lnTo>
                    <a:lnTo>
                      <a:pt x="98" y="104"/>
                    </a:lnTo>
                    <a:lnTo>
                      <a:pt x="96" y="104"/>
                    </a:lnTo>
                    <a:lnTo>
                      <a:pt x="94" y="104"/>
                    </a:lnTo>
                    <a:lnTo>
                      <a:pt x="92" y="106"/>
                    </a:lnTo>
                    <a:lnTo>
                      <a:pt x="88" y="108"/>
                    </a:lnTo>
                    <a:lnTo>
                      <a:pt x="84" y="108"/>
                    </a:lnTo>
                    <a:lnTo>
                      <a:pt x="82" y="108"/>
                    </a:lnTo>
                    <a:lnTo>
                      <a:pt x="80" y="106"/>
                    </a:lnTo>
                    <a:lnTo>
                      <a:pt x="76" y="104"/>
                    </a:lnTo>
                    <a:lnTo>
                      <a:pt x="70" y="104"/>
                    </a:lnTo>
                    <a:lnTo>
                      <a:pt x="64" y="102"/>
                    </a:lnTo>
                    <a:lnTo>
                      <a:pt x="60" y="102"/>
                    </a:lnTo>
                    <a:lnTo>
                      <a:pt x="58" y="104"/>
                    </a:lnTo>
                    <a:lnTo>
                      <a:pt x="58" y="106"/>
                    </a:lnTo>
                    <a:lnTo>
                      <a:pt x="54" y="108"/>
                    </a:lnTo>
                    <a:lnTo>
                      <a:pt x="52" y="110"/>
                    </a:lnTo>
                    <a:lnTo>
                      <a:pt x="48" y="110"/>
                    </a:lnTo>
                    <a:lnTo>
                      <a:pt x="46" y="110"/>
                    </a:lnTo>
                    <a:lnTo>
                      <a:pt x="42" y="108"/>
                    </a:lnTo>
                    <a:lnTo>
                      <a:pt x="38" y="106"/>
                    </a:lnTo>
                    <a:lnTo>
                      <a:pt x="34" y="106"/>
                    </a:lnTo>
                    <a:lnTo>
                      <a:pt x="32" y="106"/>
                    </a:lnTo>
                    <a:lnTo>
                      <a:pt x="30" y="104"/>
                    </a:lnTo>
                    <a:lnTo>
                      <a:pt x="26" y="102"/>
                    </a:lnTo>
                    <a:lnTo>
                      <a:pt x="22" y="100"/>
                    </a:lnTo>
                    <a:lnTo>
                      <a:pt x="18" y="96"/>
                    </a:lnTo>
                    <a:lnTo>
                      <a:pt x="14" y="94"/>
                    </a:lnTo>
                    <a:lnTo>
                      <a:pt x="12" y="90"/>
                    </a:lnTo>
                    <a:lnTo>
                      <a:pt x="12" y="86"/>
                    </a:lnTo>
                    <a:lnTo>
                      <a:pt x="10" y="82"/>
                    </a:lnTo>
                    <a:lnTo>
                      <a:pt x="10" y="78"/>
                    </a:lnTo>
                    <a:lnTo>
                      <a:pt x="8" y="76"/>
                    </a:lnTo>
                    <a:lnTo>
                      <a:pt x="2" y="70"/>
                    </a:lnTo>
                    <a:lnTo>
                      <a:pt x="2" y="68"/>
                    </a:lnTo>
                    <a:lnTo>
                      <a:pt x="2" y="66"/>
                    </a:lnTo>
                    <a:lnTo>
                      <a:pt x="0" y="62"/>
                    </a:lnTo>
                    <a:lnTo>
                      <a:pt x="0" y="58"/>
                    </a:lnTo>
                    <a:lnTo>
                      <a:pt x="0" y="54"/>
                    </a:lnTo>
                    <a:lnTo>
                      <a:pt x="2" y="54"/>
                    </a:lnTo>
                    <a:lnTo>
                      <a:pt x="2" y="52"/>
                    </a:lnTo>
                    <a:lnTo>
                      <a:pt x="4" y="50"/>
                    </a:lnTo>
                    <a:lnTo>
                      <a:pt x="6" y="48"/>
                    </a:lnTo>
                    <a:lnTo>
                      <a:pt x="8" y="44"/>
                    </a:lnTo>
                    <a:lnTo>
                      <a:pt x="14" y="44"/>
                    </a:lnTo>
                    <a:lnTo>
                      <a:pt x="18" y="44"/>
                    </a:lnTo>
                    <a:lnTo>
                      <a:pt x="20" y="46"/>
                    </a:lnTo>
                    <a:lnTo>
                      <a:pt x="26" y="46"/>
                    </a:lnTo>
                    <a:lnTo>
                      <a:pt x="30" y="44"/>
                    </a:lnTo>
                    <a:lnTo>
                      <a:pt x="32" y="42"/>
                    </a:lnTo>
                    <a:lnTo>
                      <a:pt x="36" y="40"/>
                    </a:lnTo>
                    <a:lnTo>
                      <a:pt x="38" y="40"/>
                    </a:lnTo>
                    <a:lnTo>
                      <a:pt x="42" y="40"/>
                    </a:lnTo>
                    <a:lnTo>
                      <a:pt x="50" y="40"/>
                    </a:lnTo>
                    <a:lnTo>
                      <a:pt x="46" y="38"/>
                    </a:lnTo>
                    <a:lnTo>
                      <a:pt x="42" y="38"/>
                    </a:lnTo>
                    <a:lnTo>
                      <a:pt x="40" y="36"/>
                    </a:lnTo>
                    <a:lnTo>
                      <a:pt x="38" y="34"/>
                    </a:lnTo>
                    <a:lnTo>
                      <a:pt x="38" y="32"/>
                    </a:lnTo>
                    <a:lnTo>
                      <a:pt x="38" y="28"/>
                    </a:lnTo>
                    <a:lnTo>
                      <a:pt x="40" y="24"/>
                    </a:lnTo>
                    <a:lnTo>
                      <a:pt x="42" y="20"/>
                    </a:lnTo>
                    <a:lnTo>
                      <a:pt x="48" y="16"/>
                    </a:lnTo>
                    <a:lnTo>
                      <a:pt x="50" y="16"/>
                    </a:lnTo>
                    <a:lnTo>
                      <a:pt x="52" y="16"/>
                    </a:lnTo>
                    <a:lnTo>
                      <a:pt x="56" y="16"/>
                    </a:lnTo>
                    <a:lnTo>
                      <a:pt x="60" y="16"/>
                    </a:lnTo>
                    <a:lnTo>
                      <a:pt x="62" y="16"/>
                    </a:lnTo>
                    <a:lnTo>
                      <a:pt x="64" y="16"/>
                    </a:lnTo>
                    <a:lnTo>
                      <a:pt x="66" y="16"/>
                    </a:lnTo>
                    <a:lnTo>
                      <a:pt x="72" y="14"/>
                    </a:lnTo>
                    <a:lnTo>
                      <a:pt x="76" y="10"/>
                    </a:lnTo>
                    <a:lnTo>
                      <a:pt x="82" y="8"/>
                    </a:lnTo>
                    <a:lnTo>
                      <a:pt x="86" y="4"/>
                    </a:lnTo>
                    <a:lnTo>
                      <a:pt x="88" y="4"/>
                    </a:lnTo>
                    <a:lnTo>
                      <a:pt x="88" y="2"/>
                    </a:lnTo>
                    <a:lnTo>
                      <a:pt x="90" y="0"/>
                    </a:lnTo>
                    <a:lnTo>
                      <a:pt x="94" y="0"/>
                    </a:lnTo>
                    <a:lnTo>
                      <a:pt x="98" y="0"/>
                    </a:lnTo>
                    <a:lnTo>
                      <a:pt x="104" y="2"/>
                    </a:lnTo>
                    <a:lnTo>
                      <a:pt x="112" y="4"/>
                    </a:lnTo>
                    <a:lnTo>
                      <a:pt x="114" y="6"/>
                    </a:lnTo>
                    <a:lnTo>
                      <a:pt x="118" y="8"/>
                    </a:lnTo>
                    <a:lnTo>
                      <a:pt x="122" y="12"/>
                    </a:lnTo>
                    <a:lnTo>
                      <a:pt x="128" y="16"/>
                    </a:lnTo>
                    <a:lnTo>
                      <a:pt x="128" y="14"/>
                    </a:lnTo>
                    <a:lnTo>
                      <a:pt x="132" y="14"/>
                    </a:lnTo>
                    <a:lnTo>
                      <a:pt x="136" y="14"/>
                    </a:lnTo>
                    <a:lnTo>
                      <a:pt x="138" y="12"/>
                    </a:lnTo>
                    <a:lnTo>
                      <a:pt x="140" y="12"/>
                    </a:lnTo>
                    <a:lnTo>
                      <a:pt x="142" y="12"/>
                    </a:lnTo>
                    <a:lnTo>
                      <a:pt x="146" y="12"/>
                    </a:lnTo>
                    <a:lnTo>
                      <a:pt x="152" y="12"/>
                    </a:lnTo>
                    <a:lnTo>
                      <a:pt x="156" y="14"/>
                    </a:lnTo>
                    <a:lnTo>
                      <a:pt x="158" y="16"/>
                    </a:lnTo>
                    <a:lnTo>
                      <a:pt x="162" y="18"/>
                    </a:lnTo>
                    <a:lnTo>
                      <a:pt x="166" y="22"/>
                    </a:lnTo>
                    <a:lnTo>
                      <a:pt x="170" y="24"/>
                    </a:lnTo>
                    <a:lnTo>
                      <a:pt x="180" y="26"/>
                    </a:lnTo>
                    <a:lnTo>
                      <a:pt x="182" y="28"/>
                    </a:lnTo>
                    <a:lnTo>
                      <a:pt x="186" y="28"/>
                    </a:lnTo>
                    <a:lnTo>
                      <a:pt x="188" y="30"/>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52" name="Freeform 241"/>
              <p:cNvSpPr>
                <a:spLocks/>
              </p:cNvSpPr>
              <p:nvPr/>
            </p:nvSpPr>
            <p:spPr bwMode="gray">
              <a:xfrm>
                <a:off x="2945" y="2150"/>
                <a:ext cx="122" cy="90"/>
              </a:xfrm>
              <a:custGeom>
                <a:avLst/>
                <a:gdLst>
                  <a:gd name="T0" fmla="*/ 28 w 110"/>
                  <a:gd name="T1" fmla="*/ 74 h 90"/>
                  <a:gd name="T2" fmla="*/ 30 w 110"/>
                  <a:gd name="T3" fmla="*/ 60 h 90"/>
                  <a:gd name="T4" fmla="*/ 32 w 110"/>
                  <a:gd name="T5" fmla="*/ 58 h 90"/>
                  <a:gd name="T6" fmla="*/ 32 w 110"/>
                  <a:gd name="T7" fmla="*/ 54 h 90"/>
                  <a:gd name="T8" fmla="*/ 30 w 110"/>
                  <a:gd name="T9" fmla="*/ 50 h 90"/>
                  <a:gd name="T10" fmla="*/ 26 w 110"/>
                  <a:gd name="T11" fmla="*/ 44 h 90"/>
                  <a:gd name="T12" fmla="*/ 22 w 110"/>
                  <a:gd name="T13" fmla="*/ 36 h 90"/>
                  <a:gd name="T14" fmla="*/ 18 w 110"/>
                  <a:gd name="T15" fmla="*/ 24 h 90"/>
                  <a:gd name="T16" fmla="*/ 14 w 110"/>
                  <a:gd name="T17" fmla="*/ 22 h 90"/>
                  <a:gd name="T18" fmla="*/ 4 w 110"/>
                  <a:gd name="T19" fmla="*/ 12 h 90"/>
                  <a:gd name="T20" fmla="*/ 4 w 110"/>
                  <a:gd name="T21" fmla="*/ 6 h 90"/>
                  <a:gd name="T22" fmla="*/ 0 w 110"/>
                  <a:gd name="T23" fmla="*/ 0 h 90"/>
                  <a:gd name="T24" fmla="*/ 2 w 110"/>
                  <a:gd name="T25" fmla="*/ 0 h 90"/>
                  <a:gd name="T26" fmla="*/ 10 w 110"/>
                  <a:gd name="T27" fmla="*/ 0 h 90"/>
                  <a:gd name="T28" fmla="*/ 18 w 110"/>
                  <a:gd name="T29" fmla="*/ 4 h 90"/>
                  <a:gd name="T30" fmla="*/ 24 w 110"/>
                  <a:gd name="T31" fmla="*/ 10 h 90"/>
                  <a:gd name="T32" fmla="*/ 32 w 110"/>
                  <a:gd name="T33" fmla="*/ 16 h 90"/>
                  <a:gd name="T34" fmla="*/ 44 w 110"/>
                  <a:gd name="T35" fmla="*/ 18 h 90"/>
                  <a:gd name="T36" fmla="*/ 58 w 110"/>
                  <a:gd name="T37" fmla="*/ 12 h 90"/>
                  <a:gd name="T38" fmla="*/ 84 w 110"/>
                  <a:gd name="T39" fmla="*/ 18 h 90"/>
                  <a:gd name="T40" fmla="*/ 100 w 110"/>
                  <a:gd name="T41" fmla="*/ 24 h 90"/>
                  <a:gd name="T42" fmla="*/ 104 w 110"/>
                  <a:gd name="T43" fmla="*/ 26 h 90"/>
                  <a:gd name="T44" fmla="*/ 110 w 110"/>
                  <a:gd name="T45" fmla="*/ 30 h 90"/>
                  <a:gd name="T46" fmla="*/ 110 w 110"/>
                  <a:gd name="T47" fmla="*/ 34 h 90"/>
                  <a:gd name="T48" fmla="*/ 108 w 110"/>
                  <a:gd name="T49" fmla="*/ 42 h 90"/>
                  <a:gd name="T50" fmla="*/ 106 w 110"/>
                  <a:gd name="T51" fmla="*/ 46 h 90"/>
                  <a:gd name="T52" fmla="*/ 104 w 110"/>
                  <a:gd name="T53" fmla="*/ 52 h 90"/>
                  <a:gd name="T54" fmla="*/ 100 w 110"/>
                  <a:gd name="T55" fmla="*/ 56 h 90"/>
                  <a:gd name="T56" fmla="*/ 98 w 110"/>
                  <a:gd name="T57" fmla="*/ 58 h 90"/>
                  <a:gd name="T58" fmla="*/ 94 w 110"/>
                  <a:gd name="T59" fmla="*/ 66 h 90"/>
                  <a:gd name="T60" fmla="*/ 94 w 110"/>
                  <a:gd name="T61" fmla="*/ 68 h 90"/>
                  <a:gd name="T62" fmla="*/ 90 w 110"/>
                  <a:gd name="T63" fmla="*/ 70 h 90"/>
                  <a:gd name="T64" fmla="*/ 82 w 110"/>
                  <a:gd name="T65" fmla="*/ 72 h 90"/>
                  <a:gd name="T66" fmla="*/ 74 w 110"/>
                  <a:gd name="T67" fmla="*/ 82 h 90"/>
                  <a:gd name="T68" fmla="*/ 70 w 110"/>
                  <a:gd name="T69" fmla="*/ 88 h 90"/>
                  <a:gd name="T70" fmla="*/ 62 w 110"/>
                  <a:gd name="T71" fmla="*/ 88 h 90"/>
                  <a:gd name="T72" fmla="*/ 56 w 110"/>
                  <a:gd name="T73" fmla="*/ 88 h 90"/>
                  <a:gd name="T74" fmla="*/ 36 w 110"/>
                  <a:gd name="T75" fmla="*/ 9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0"/>
                  <a:gd name="T115" fmla="*/ 0 h 90"/>
                  <a:gd name="T116" fmla="*/ 110 w 110"/>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0" h="90">
                    <a:moveTo>
                      <a:pt x="36" y="90"/>
                    </a:moveTo>
                    <a:lnTo>
                      <a:pt x="28" y="74"/>
                    </a:lnTo>
                    <a:lnTo>
                      <a:pt x="24" y="66"/>
                    </a:lnTo>
                    <a:lnTo>
                      <a:pt x="30" y="60"/>
                    </a:lnTo>
                    <a:lnTo>
                      <a:pt x="32" y="58"/>
                    </a:lnTo>
                    <a:lnTo>
                      <a:pt x="32" y="56"/>
                    </a:lnTo>
                    <a:lnTo>
                      <a:pt x="32" y="54"/>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53" name="Freeform 242"/>
              <p:cNvSpPr>
                <a:spLocks/>
              </p:cNvSpPr>
              <p:nvPr/>
            </p:nvSpPr>
            <p:spPr bwMode="gray">
              <a:xfrm>
                <a:off x="2932" y="2236"/>
                <a:ext cx="93" cy="84"/>
              </a:xfrm>
              <a:custGeom>
                <a:avLst/>
                <a:gdLst>
                  <a:gd name="T0" fmla="*/ 84 w 84"/>
                  <a:gd name="T1" fmla="*/ 2 h 84"/>
                  <a:gd name="T2" fmla="*/ 72 w 84"/>
                  <a:gd name="T3" fmla="*/ 4 h 84"/>
                  <a:gd name="T4" fmla="*/ 72 w 84"/>
                  <a:gd name="T5" fmla="*/ 4 h 84"/>
                  <a:gd name="T6" fmla="*/ 70 w 84"/>
                  <a:gd name="T7" fmla="*/ 4 h 84"/>
                  <a:gd name="T8" fmla="*/ 68 w 84"/>
                  <a:gd name="T9" fmla="*/ 2 h 84"/>
                  <a:gd name="T10" fmla="*/ 66 w 84"/>
                  <a:gd name="T11" fmla="*/ 0 h 84"/>
                  <a:gd name="T12" fmla="*/ 48 w 84"/>
                  <a:gd name="T13" fmla="*/ 4 h 84"/>
                  <a:gd name="T14" fmla="*/ 34 w 84"/>
                  <a:gd name="T15" fmla="*/ 6 h 84"/>
                  <a:gd name="T16" fmla="*/ 20 w 84"/>
                  <a:gd name="T17" fmla="*/ 8 h 84"/>
                  <a:gd name="T18" fmla="*/ 20 w 84"/>
                  <a:gd name="T19" fmla="*/ 10 h 84"/>
                  <a:gd name="T20" fmla="*/ 18 w 84"/>
                  <a:gd name="T21" fmla="*/ 12 h 84"/>
                  <a:gd name="T22" fmla="*/ 18 w 84"/>
                  <a:gd name="T23" fmla="*/ 16 h 84"/>
                  <a:gd name="T24" fmla="*/ 18 w 84"/>
                  <a:gd name="T25" fmla="*/ 16 h 84"/>
                  <a:gd name="T26" fmla="*/ 16 w 84"/>
                  <a:gd name="T27" fmla="*/ 18 h 84"/>
                  <a:gd name="T28" fmla="*/ 12 w 84"/>
                  <a:gd name="T29" fmla="*/ 20 h 84"/>
                  <a:gd name="T30" fmla="*/ 8 w 84"/>
                  <a:gd name="T31" fmla="*/ 22 h 84"/>
                  <a:gd name="T32" fmla="*/ 6 w 84"/>
                  <a:gd name="T33" fmla="*/ 26 h 84"/>
                  <a:gd name="T34" fmla="*/ 2 w 84"/>
                  <a:gd name="T35" fmla="*/ 30 h 84"/>
                  <a:gd name="T36" fmla="*/ 0 w 84"/>
                  <a:gd name="T37" fmla="*/ 36 h 84"/>
                  <a:gd name="T38" fmla="*/ 0 w 84"/>
                  <a:gd name="T39" fmla="*/ 36 h 84"/>
                  <a:gd name="T40" fmla="*/ 0 w 84"/>
                  <a:gd name="T41" fmla="*/ 38 h 84"/>
                  <a:gd name="T42" fmla="*/ 0 w 84"/>
                  <a:gd name="T43" fmla="*/ 40 h 84"/>
                  <a:gd name="T44" fmla="*/ 2 w 84"/>
                  <a:gd name="T45" fmla="*/ 44 h 84"/>
                  <a:gd name="T46" fmla="*/ 4 w 84"/>
                  <a:gd name="T47" fmla="*/ 48 h 84"/>
                  <a:gd name="T48" fmla="*/ 10 w 84"/>
                  <a:gd name="T49" fmla="*/ 56 h 84"/>
                  <a:gd name="T50" fmla="*/ 18 w 84"/>
                  <a:gd name="T51" fmla="*/ 66 h 84"/>
                  <a:gd name="T52" fmla="*/ 26 w 84"/>
                  <a:gd name="T53" fmla="*/ 76 h 84"/>
                  <a:gd name="T54" fmla="*/ 30 w 84"/>
                  <a:gd name="T55" fmla="*/ 84 h 84"/>
                  <a:gd name="T56" fmla="*/ 42 w 84"/>
                  <a:gd name="T57" fmla="*/ 84 h 84"/>
                  <a:gd name="T58" fmla="*/ 44 w 84"/>
                  <a:gd name="T59" fmla="*/ 66 h 84"/>
                  <a:gd name="T60" fmla="*/ 46 w 84"/>
                  <a:gd name="T61" fmla="*/ 66 h 84"/>
                  <a:gd name="T62" fmla="*/ 48 w 84"/>
                  <a:gd name="T63" fmla="*/ 64 h 84"/>
                  <a:gd name="T64" fmla="*/ 50 w 84"/>
                  <a:gd name="T65" fmla="*/ 62 h 84"/>
                  <a:gd name="T66" fmla="*/ 54 w 84"/>
                  <a:gd name="T67" fmla="*/ 56 h 84"/>
                  <a:gd name="T68" fmla="*/ 60 w 84"/>
                  <a:gd name="T69" fmla="*/ 48 h 84"/>
                  <a:gd name="T70" fmla="*/ 58 w 84"/>
                  <a:gd name="T71" fmla="*/ 48 h 84"/>
                  <a:gd name="T72" fmla="*/ 58 w 84"/>
                  <a:gd name="T73" fmla="*/ 46 h 84"/>
                  <a:gd name="T74" fmla="*/ 58 w 84"/>
                  <a:gd name="T75" fmla="*/ 42 h 84"/>
                  <a:gd name="T76" fmla="*/ 58 w 84"/>
                  <a:gd name="T77" fmla="*/ 38 h 84"/>
                  <a:gd name="T78" fmla="*/ 60 w 84"/>
                  <a:gd name="T79" fmla="*/ 32 h 84"/>
                  <a:gd name="T80" fmla="*/ 64 w 84"/>
                  <a:gd name="T81" fmla="*/ 26 h 84"/>
                  <a:gd name="T82" fmla="*/ 64 w 84"/>
                  <a:gd name="T83" fmla="*/ 24 h 84"/>
                  <a:gd name="T84" fmla="*/ 64 w 84"/>
                  <a:gd name="T85" fmla="*/ 22 h 84"/>
                  <a:gd name="T86" fmla="*/ 68 w 84"/>
                  <a:gd name="T87" fmla="*/ 20 h 84"/>
                  <a:gd name="T88" fmla="*/ 70 w 84"/>
                  <a:gd name="T89" fmla="*/ 18 h 84"/>
                  <a:gd name="T90" fmla="*/ 74 w 84"/>
                  <a:gd name="T91" fmla="*/ 16 h 84"/>
                  <a:gd name="T92" fmla="*/ 78 w 84"/>
                  <a:gd name="T93" fmla="*/ 16 h 84"/>
                  <a:gd name="T94" fmla="*/ 84 w 84"/>
                  <a:gd name="T95" fmla="*/ 18 h 84"/>
                  <a:gd name="T96" fmla="*/ 84 w 84"/>
                  <a:gd name="T97" fmla="*/ 2 h 84"/>
                  <a:gd name="T98" fmla="*/ 84 w 84"/>
                  <a:gd name="T99" fmla="*/ 2 h 8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84"/>
                  <a:gd name="T152" fmla="*/ 84 w 84"/>
                  <a:gd name="T153" fmla="*/ 84 h 8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84">
                    <a:moveTo>
                      <a:pt x="84" y="2"/>
                    </a:moveTo>
                    <a:lnTo>
                      <a:pt x="72" y="4"/>
                    </a:lnTo>
                    <a:lnTo>
                      <a:pt x="70" y="4"/>
                    </a:lnTo>
                    <a:lnTo>
                      <a:pt x="68" y="2"/>
                    </a:lnTo>
                    <a:lnTo>
                      <a:pt x="66" y="0"/>
                    </a:lnTo>
                    <a:lnTo>
                      <a:pt x="48" y="4"/>
                    </a:lnTo>
                    <a:lnTo>
                      <a:pt x="34" y="6"/>
                    </a:lnTo>
                    <a:lnTo>
                      <a:pt x="20" y="8"/>
                    </a:lnTo>
                    <a:lnTo>
                      <a:pt x="20" y="10"/>
                    </a:lnTo>
                    <a:lnTo>
                      <a:pt x="18" y="12"/>
                    </a:lnTo>
                    <a:lnTo>
                      <a:pt x="18" y="16"/>
                    </a:lnTo>
                    <a:lnTo>
                      <a:pt x="16" y="18"/>
                    </a:lnTo>
                    <a:lnTo>
                      <a:pt x="12" y="20"/>
                    </a:lnTo>
                    <a:lnTo>
                      <a:pt x="8" y="22"/>
                    </a:lnTo>
                    <a:lnTo>
                      <a:pt x="6" y="26"/>
                    </a:lnTo>
                    <a:lnTo>
                      <a:pt x="2" y="30"/>
                    </a:lnTo>
                    <a:lnTo>
                      <a:pt x="0" y="36"/>
                    </a:lnTo>
                    <a:lnTo>
                      <a:pt x="0" y="38"/>
                    </a:lnTo>
                    <a:lnTo>
                      <a:pt x="0" y="40"/>
                    </a:lnTo>
                    <a:lnTo>
                      <a:pt x="2" y="44"/>
                    </a:lnTo>
                    <a:lnTo>
                      <a:pt x="4" y="48"/>
                    </a:lnTo>
                    <a:lnTo>
                      <a:pt x="10" y="56"/>
                    </a:lnTo>
                    <a:lnTo>
                      <a:pt x="18" y="66"/>
                    </a:lnTo>
                    <a:lnTo>
                      <a:pt x="26" y="76"/>
                    </a:lnTo>
                    <a:lnTo>
                      <a:pt x="30" y="84"/>
                    </a:lnTo>
                    <a:lnTo>
                      <a:pt x="42" y="84"/>
                    </a:lnTo>
                    <a:lnTo>
                      <a:pt x="44" y="66"/>
                    </a:lnTo>
                    <a:lnTo>
                      <a:pt x="46" y="66"/>
                    </a:lnTo>
                    <a:lnTo>
                      <a:pt x="48" y="64"/>
                    </a:lnTo>
                    <a:lnTo>
                      <a:pt x="50" y="62"/>
                    </a:lnTo>
                    <a:lnTo>
                      <a:pt x="54" y="56"/>
                    </a:lnTo>
                    <a:lnTo>
                      <a:pt x="60" y="48"/>
                    </a:lnTo>
                    <a:lnTo>
                      <a:pt x="58" y="48"/>
                    </a:lnTo>
                    <a:lnTo>
                      <a:pt x="58" y="46"/>
                    </a:lnTo>
                    <a:lnTo>
                      <a:pt x="58" y="42"/>
                    </a:lnTo>
                    <a:lnTo>
                      <a:pt x="58" y="38"/>
                    </a:lnTo>
                    <a:lnTo>
                      <a:pt x="60" y="32"/>
                    </a:lnTo>
                    <a:lnTo>
                      <a:pt x="64" y="26"/>
                    </a:lnTo>
                    <a:lnTo>
                      <a:pt x="64" y="24"/>
                    </a:lnTo>
                    <a:lnTo>
                      <a:pt x="64" y="22"/>
                    </a:lnTo>
                    <a:lnTo>
                      <a:pt x="68" y="20"/>
                    </a:lnTo>
                    <a:lnTo>
                      <a:pt x="70" y="18"/>
                    </a:lnTo>
                    <a:lnTo>
                      <a:pt x="74" y="16"/>
                    </a:lnTo>
                    <a:lnTo>
                      <a:pt x="78" y="16"/>
                    </a:lnTo>
                    <a:lnTo>
                      <a:pt x="84" y="18"/>
                    </a:lnTo>
                    <a:lnTo>
                      <a:pt x="84" y="2"/>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54" name="Freeform 243"/>
              <p:cNvSpPr>
                <a:spLocks/>
              </p:cNvSpPr>
              <p:nvPr/>
            </p:nvSpPr>
            <p:spPr bwMode="gray">
              <a:xfrm>
                <a:off x="2923" y="2208"/>
                <a:ext cx="31" cy="64"/>
              </a:xfrm>
              <a:custGeom>
                <a:avLst/>
                <a:gdLst>
                  <a:gd name="T0" fmla="*/ 0 w 28"/>
                  <a:gd name="T1" fmla="*/ 20 h 64"/>
                  <a:gd name="T2" fmla="*/ 8 w 28"/>
                  <a:gd name="T3" fmla="*/ 28 h 64"/>
                  <a:gd name="T4" fmla="*/ 10 w 28"/>
                  <a:gd name="T5" fmla="*/ 28 h 64"/>
                  <a:gd name="T6" fmla="*/ 10 w 28"/>
                  <a:gd name="T7" fmla="*/ 32 h 64"/>
                  <a:gd name="T8" fmla="*/ 12 w 28"/>
                  <a:gd name="T9" fmla="*/ 36 h 64"/>
                  <a:gd name="T10" fmla="*/ 12 w 28"/>
                  <a:gd name="T11" fmla="*/ 40 h 64"/>
                  <a:gd name="T12" fmla="*/ 10 w 28"/>
                  <a:gd name="T13" fmla="*/ 40 h 64"/>
                  <a:gd name="T14" fmla="*/ 10 w 28"/>
                  <a:gd name="T15" fmla="*/ 40 h 64"/>
                  <a:gd name="T16" fmla="*/ 10 w 28"/>
                  <a:gd name="T17" fmla="*/ 44 h 64"/>
                  <a:gd name="T18" fmla="*/ 8 w 28"/>
                  <a:gd name="T19" fmla="*/ 48 h 64"/>
                  <a:gd name="T20" fmla="*/ 8 w 28"/>
                  <a:gd name="T21" fmla="*/ 54 h 64"/>
                  <a:gd name="T22" fmla="*/ 8 w 28"/>
                  <a:gd name="T23" fmla="*/ 54 h 64"/>
                  <a:gd name="T24" fmla="*/ 8 w 28"/>
                  <a:gd name="T25" fmla="*/ 58 h 64"/>
                  <a:gd name="T26" fmla="*/ 8 w 28"/>
                  <a:gd name="T27" fmla="*/ 60 h 64"/>
                  <a:gd name="T28" fmla="*/ 8 w 28"/>
                  <a:gd name="T29" fmla="*/ 64 h 64"/>
                  <a:gd name="T30" fmla="*/ 8 w 28"/>
                  <a:gd name="T31" fmla="*/ 62 h 64"/>
                  <a:gd name="T32" fmla="*/ 8 w 28"/>
                  <a:gd name="T33" fmla="*/ 60 h 64"/>
                  <a:gd name="T34" fmla="*/ 10 w 28"/>
                  <a:gd name="T35" fmla="*/ 58 h 64"/>
                  <a:gd name="T36" fmla="*/ 14 w 28"/>
                  <a:gd name="T37" fmla="*/ 54 h 64"/>
                  <a:gd name="T38" fmla="*/ 18 w 28"/>
                  <a:gd name="T39" fmla="*/ 50 h 64"/>
                  <a:gd name="T40" fmla="*/ 26 w 28"/>
                  <a:gd name="T41" fmla="*/ 44 h 64"/>
                  <a:gd name="T42" fmla="*/ 26 w 28"/>
                  <a:gd name="T43" fmla="*/ 42 h 64"/>
                  <a:gd name="T44" fmla="*/ 26 w 28"/>
                  <a:gd name="T45" fmla="*/ 40 h 64"/>
                  <a:gd name="T46" fmla="*/ 28 w 28"/>
                  <a:gd name="T47" fmla="*/ 38 h 64"/>
                  <a:gd name="T48" fmla="*/ 28 w 28"/>
                  <a:gd name="T49" fmla="*/ 36 h 64"/>
                  <a:gd name="T50" fmla="*/ 28 w 28"/>
                  <a:gd name="T51" fmla="*/ 36 h 64"/>
                  <a:gd name="T52" fmla="*/ 26 w 28"/>
                  <a:gd name="T53" fmla="*/ 34 h 64"/>
                  <a:gd name="T54" fmla="*/ 26 w 28"/>
                  <a:gd name="T55" fmla="*/ 32 h 64"/>
                  <a:gd name="T56" fmla="*/ 26 w 28"/>
                  <a:gd name="T57" fmla="*/ 28 h 64"/>
                  <a:gd name="T58" fmla="*/ 26 w 28"/>
                  <a:gd name="T59" fmla="*/ 24 h 64"/>
                  <a:gd name="T60" fmla="*/ 26 w 28"/>
                  <a:gd name="T61" fmla="*/ 22 h 64"/>
                  <a:gd name="T62" fmla="*/ 26 w 28"/>
                  <a:gd name="T63" fmla="*/ 18 h 64"/>
                  <a:gd name="T64" fmla="*/ 24 w 28"/>
                  <a:gd name="T65" fmla="*/ 14 h 64"/>
                  <a:gd name="T66" fmla="*/ 22 w 28"/>
                  <a:gd name="T67" fmla="*/ 8 h 64"/>
                  <a:gd name="T68" fmla="*/ 20 w 28"/>
                  <a:gd name="T69" fmla="*/ 4 h 64"/>
                  <a:gd name="T70" fmla="*/ 20 w 28"/>
                  <a:gd name="T71" fmla="*/ 4 h 64"/>
                  <a:gd name="T72" fmla="*/ 18 w 28"/>
                  <a:gd name="T73" fmla="*/ 2 h 64"/>
                  <a:gd name="T74" fmla="*/ 16 w 28"/>
                  <a:gd name="T75" fmla="*/ 0 h 64"/>
                  <a:gd name="T76" fmla="*/ 12 w 28"/>
                  <a:gd name="T77" fmla="*/ 0 h 64"/>
                  <a:gd name="T78" fmla="*/ 8 w 28"/>
                  <a:gd name="T79" fmla="*/ 0 h 64"/>
                  <a:gd name="T80" fmla="*/ 8 w 28"/>
                  <a:gd name="T81" fmla="*/ 0 h 64"/>
                  <a:gd name="T82" fmla="*/ 6 w 28"/>
                  <a:gd name="T83" fmla="*/ 2 h 64"/>
                  <a:gd name="T84" fmla="*/ 6 w 28"/>
                  <a:gd name="T85" fmla="*/ 2 h 64"/>
                  <a:gd name="T86" fmla="*/ 0 w 28"/>
                  <a:gd name="T87" fmla="*/ 20 h 64"/>
                  <a:gd name="T88" fmla="*/ 0 w 28"/>
                  <a:gd name="T89" fmla="*/ 20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
                  <a:gd name="T136" fmla="*/ 0 h 64"/>
                  <a:gd name="T137" fmla="*/ 28 w 28"/>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 h="64">
                    <a:moveTo>
                      <a:pt x="0" y="20"/>
                    </a:moveTo>
                    <a:lnTo>
                      <a:pt x="8" y="28"/>
                    </a:lnTo>
                    <a:lnTo>
                      <a:pt x="10" y="28"/>
                    </a:lnTo>
                    <a:lnTo>
                      <a:pt x="10" y="32"/>
                    </a:lnTo>
                    <a:lnTo>
                      <a:pt x="12" y="36"/>
                    </a:lnTo>
                    <a:lnTo>
                      <a:pt x="12" y="40"/>
                    </a:lnTo>
                    <a:lnTo>
                      <a:pt x="10" y="40"/>
                    </a:lnTo>
                    <a:lnTo>
                      <a:pt x="10" y="44"/>
                    </a:lnTo>
                    <a:lnTo>
                      <a:pt x="8" y="48"/>
                    </a:lnTo>
                    <a:lnTo>
                      <a:pt x="8" y="54"/>
                    </a:lnTo>
                    <a:lnTo>
                      <a:pt x="8" y="58"/>
                    </a:lnTo>
                    <a:lnTo>
                      <a:pt x="8" y="60"/>
                    </a:lnTo>
                    <a:lnTo>
                      <a:pt x="8" y="64"/>
                    </a:lnTo>
                    <a:lnTo>
                      <a:pt x="8" y="62"/>
                    </a:lnTo>
                    <a:lnTo>
                      <a:pt x="8" y="60"/>
                    </a:lnTo>
                    <a:lnTo>
                      <a:pt x="10" y="58"/>
                    </a:lnTo>
                    <a:lnTo>
                      <a:pt x="14" y="54"/>
                    </a:lnTo>
                    <a:lnTo>
                      <a:pt x="18" y="50"/>
                    </a:lnTo>
                    <a:lnTo>
                      <a:pt x="26" y="44"/>
                    </a:lnTo>
                    <a:lnTo>
                      <a:pt x="26" y="42"/>
                    </a:lnTo>
                    <a:lnTo>
                      <a:pt x="26" y="40"/>
                    </a:lnTo>
                    <a:lnTo>
                      <a:pt x="28" y="38"/>
                    </a:lnTo>
                    <a:lnTo>
                      <a:pt x="28" y="36"/>
                    </a:lnTo>
                    <a:lnTo>
                      <a:pt x="26" y="34"/>
                    </a:lnTo>
                    <a:lnTo>
                      <a:pt x="26" y="32"/>
                    </a:lnTo>
                    <a:lnTo>
                      <a:pt x="26" y="28"/>
                    </a:lnTo>
                    <a:lnTo>
                      <a:pt x="26" y="24"/>
                    </a:lnTo>
                    <a:lnTo>
                      <a:pt x="26" y="22"/>
                    </a:lnTo>
                    <a:lnTo>
                      <a:pt x="26" y="18"/>
                    </a:lnTo>
                    <a:lnTo>
                      <a:pt x="24" y="14"/>
                    </a:lnTo>
                    <a:lnTo>
                      <a:pt x="22" y="8"/>
                    </a:lnTo>
                    <a:lnTo>
                      <a:pt x="20" y="4"/>
                    </a:lnTo>
                    <a:lnTo>
                      <a:pt x="18" y="2"/>
                    </a:lnTo>
                    <a:lnTo>
                      <a:pt x="16" y="0"/>
                    </a:lnTo>
                    <a:lnTo>
                      <a:pt x="12" y="0"/>
                    </a:lnTo>
                    <a:lnTo>
                      <a:pt x="8" y="0"/>
                    </a:lnTo>
                    <a:lnTo>
                      <a:pt x="6" y="2"/>
                    </a:lnTo>
                    <a:lnTo>
                      <a:pt x="0" y="20"/>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55" name="Freeform 244"/>
              <p:cNvSpPr>
                <a:spLocks/>
              </p:cNvSpPr>
              <p:nvPr/>
            </p:nvSpPr>
            <p:spPr bwMode="gray">
              <a:xfrm>
                <a:off x="2828" y="2130"/>
                <a:ext cx="157" cy="114"/>
              </a:xfrm>
              <a:custGeom>
                <a:avLst/>
                <a:gdLst>
                  <a:gd name="T0" fmla="*/ 20 w 142"/>
                  <a:gd name="T1" fmla="*/ 42 h 114"/>
                  <a:gd name="T2" fmla="*/ 20 w 142"/>
                  <a:gd name="T3" fmla="*/ 40 h 114"/>
                  <a:gd name="T4" fmla="*/ 18 w 142"/>
                  <a:gd name="T5" fmla="*/ 38 h 114"/>
                  <a:gd name="T6" fmla="*/ 20 w 142"/>
                  <a:gd name="T7" fmla="*/ 36 h 114"/>
                  <a:gd name="T8" fmla="*/ 14 w 142"/>
                  <a:gd name="T9" fmla="*/ 34 h 114"/>
                  <a:gd name="T10" fmla="*/ 6 w 142"/>
                  <a:gd name="T11" fmla="*/ 30 h 114"/>
                  <a:gd name="T12" fmla="*/ 0 w 142"/>
                  <a:gd name="T13" fmla="*/ 26 h 114"/>
                  <a:gd name="T14" fmla="*/ 2 w 142"/>
                  <a:gd name="T15" fmla="*/ 24 h 114"/>
                  <a:gd name="T16" fmla="*/ 20 w 142"/>
                  <a:gd name="T17" fmla="*/ 16 h 114"/>
                  <a:gd name="T18" fmla="*/ 32 w 142"/>
                  <a:gd name="T19" fmla="*/ 12 h 114"/>
                  <a:gd name="T20" fmla="*/ 54 w 142"/>
                  <a:gd name="T21" fmla="*/ 6 h 114"/>
                  <a:gd name="T22" fmla="*/ 58 w 142"/>
                  <a:gd name="T23" fmla="*/ 2 h 114"/>
                  <a:gd name="T24" fmla="*/ 60 w 142"/>
                  <a:gd name="T25" fmla="*/ 0 h 114"/>
                  <a:gd name="T26" fmla="*/ 68 w 142"/>
                  <a:gd name="T27" fmla="*/ 24 h 114"/>
                  <a:gd name="T28" fmla="*/ 86 w 142"/>
                  <a:gd name="T29" fmla="*/ 24 h 114"/>
                  <a:gd name="T30" fmla="*/ 92 w 142"/>
                  <a:gd name="T31" fmla="*/ 22 h 114"/>
                  <a:gd name="T32" fmla="*/ 102 w 142"/>
                  <a:gd name="T33" fmla="*/ 18 h 114"/>
                  <a:gd name="T34" fmla="*/ 108 w 142"/>
                  <a:gd name="T35" fmla="*/ 20 h 114"/>
                  <a:gd name="T36" fmla="*/ 110 w 142"/>
                  <a:gd name="T37" fmla="*/ 26 h 114"/>
                  <a:gd name="T38" fmla="*/ 110 w 142"/>
                  <a:gd name="T39" fmla="*/ 32 h 114"/>
                  <a:gd name="T40" fmla="*/ 120 w 142"/>
                  <a:gd name="T41" fmla="*/ 42 h 114"/>
                  <a:gd name="T42" fmla="*/ 124 w 142"/>
                  <a:gd name="T43" fmla="*/ 44 h 114"/>
                  <a:gd name="T44" fmla="*/ 128 w 142"/>
                  <a:gd name="T45" fmla="*/ 56 h 114"/>
                  <a:gd name="T46" fmla="*/ 132 w 142"/>
                  <a:gd name="T47" fmla="*/ 64 h 114"/>
                  <a:gd name="T48" fmla="*/ 136 w 142"/>
                  <a:gd name="T49" fmla="*/ 70 h 114"/>
                  <a:gd name="T50" fmla="*/ 138 w 142"/>
                  <a:gd name="T51" fmla="*/ 74 h 114"/>
                  <a:gd name="T52" fmla="*/ 138 w 142"/>
                  <a:gd name="T53" fmla="*/ 78 h 114"/>
                  <a:gd name="T54" fmla="*/ 136 w 142"/>
                  <a:gd name="T55" fmla="*/ 80 h 114"/>
                  <a:gd name="T56" fmla="*/ 134 w 142"/>
                  <a:gd name="T57" fmla="*/ 94 h 114"/>
                  <a:gd name="T58" fmla="*/ 128 w 142"/>
                  <a:gd name="T59" fmla="*/ 112 h 114"/>
                  <a:gd name="T60" fmla="*/ 112 w 142"/>
                  <a:gd name="T61" fmla="*/ 110 h 114"/>
                  <a:gd name="T62" fmla="*/ 112 w 142"/>
                  <a:gd name="T63" fmla="*/ 104 h 114"/>
                  <a:gd name="T64" fmla="*/ 112 w 142"/>
                  <a:gd name="T65" fmla="*/ 102 h 114"/>
                  <a:gd name="T66" fmla="*/ 110 w 142"/>
                  <a:gd name="T67" fmla="*/ 92 h 114"/>
                  <a:gd name="T68" fmla="*/ 108 w 142"/>
                  <a:gd name="T69" fmla="*/ 86 h 114"/>
                  <a:gd name="T70" fmla="*/ 106 w 142"/>
                  <a:gd name="T71" fmla="*/ 82 h 114"/>
                  <a:gd name="T72" fmla="*/ 98 w 142"/>
                  <a:gd name="T73" fmla="*/ 78 h 114"/>
                  <a:gd name="T74" fmla="*/ 94 w 142"/>
                  <a:gd name="T75" fmla="*/ 80 h 114"/>
                  <a:gd name="T76" fmla="*/ 92 w 142"/>
                  <a:gd name="T77" fmla="*/ 80 h 114"/>
                  <a:gd name="T78" fmla="*/ 64 w 142"/>
                  <a:gd name="T79" fmla="*/ 76 h 114"/>
                  <a:gd name="T80" fmla="*/ 58 w 142"/>
                  <a:gd name="T81" fmla="*/ 74 h 114"/>
                  <a:gd name="T82" fmla="*/ 52 w 142"/>
                  <a:gd name="T83" fmla="*/ 70 h 114"/>
                  <a:gd name="T84" fmla="*/ 46 w 142"/>
                  <a:gd name="T85" fmla="*/ 60 h 114"/>
                  <a:gd name="T86" fmla="*/ 38 w 142"/>
                  <a:gd name="T87" fmla="*/ 60 h 114"/>
                  <a:gd name="T88" fmla="*/ 26 w 142"/>
                  <a:gd name="T89" fmla="*/ 52 h 1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2"/>
                  <a:gd name="T136" fmla="*/ 0 h 114"/>
                  <a:gd name="T137" fmla="*/ 142 w 142"/>
                  <a:gd name="T138" fmla="*/ 114 h 1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2" h="114">
                    <a:moveTo>
                      <a:pt x="26" y="52"/>
                    </a:moveTo>
                    <a:lnTo>
                      <a:pt x="20" y="42"/>
                    </a:lnTo>
                    <a:lnTo>
                      <a:pt x="20" y="40"/>
                    </a:lnTo>
                    <a:lnTo>
                      <a:pt x="18" y="38"/>
                    </a:lnTo>
                    <a:lnTo>
                      <a:pt x="20" y="36"/>
                    </a:lnTo>
                    <a:lnTo>
                      <a:pt x="18" y="34"/>
                    </a:lnTo>
                    <a:lnTo>
                      <a:pt x="14" y="34"/>
                    </a:lnTo>
                    <a:lnTo>
                      <a:pt x="10" y="32"/>
                    </a:lnTo>
                    <a:lnTo>
                      <a:pt x="6" y="30"/>
                    </a:lnTo>
                    <a:lnTo>
                      <a:pt x="2" y="28"/>
                    </a:lnTo>
                    <a:lnTo>
                      <a:pt x="0" y="26"/>
                    </a:lnTo>
                    <a:lnTo>
                      <a:pt x="2" y="24"/>
                    </a:lnTo>
                    <a:lnTo>
                      <a:pt x="10" y="20"/>
                    </a:lnTo>
                    <a:lnTo>
                      <a:pt x="20" y="16"/>
                    </a:lnTo>
                    <a:lnTo>
                      <a:pt x="28" y="14"/>
                    </a:lnTo>
                    <a:lnTo>
                      <a:pt x="32" y="12"/>
                    </a:lnTo>
                    <a:lnTo>
                      <a:pt x="56" y="10"/>
                    </a:lnTo>
                    <a:lnTo>
                      <a:pt x="54" y="6"/>
                    </a:lnTo>
                    <a:lnTo>
                      <a:pt x="56" y="4"/>
                    </a:lnTo>
                    <a:lnTo>
                      <a:pt x="58" y="2"/>
                    </a:lnTo>
                    <a:lnTo>
                      <a:pt x="58" y="0"/>
                    </a:lnTo>
                    <a:lnTo>
                      <a:pt x="60" y="0"/>
                    </a:lnTo>
                    <a:lnTo>
                      <a:pt x="62" y="10"/>
                    </a:lnTo>
                    <a:lnTo>
                      <a:pt x="68" y="24"/>
                    </a:lnTo>
                    <a:lnTo>
                      <a:pt x="84" y="24"/>
                    </a:lnTo>
                    <a:lnTo>
                      <a:pt x="86" y="24"/>
                    </a:lnTo>
                    <a:lnTo>
                      <a:pt x="88" y="22"/>
                    </a:lnTo>
                    <a:lnTo>
                      <a:pt x="92" y="22"/>
                    </a:lnTo>
                    <a:lnTo>
                      <a:pt x="96" y="20"/>
                    </a:lnTo>
                    <a:lnTo>
                      <a:pt x="102" y="18"/>
                    </a:lnTo>
                    <a:lnTo>
                      <a:pt x="106" y="18"/>
                    </a:lnTo>
                    <a:lnTo>
                      <a:pt x="108" y="20"/>
                    </a:lnTo>
                    <a:lnTo>
                      <a:pt x="110" y="24"/>
                    </a:lnTo>
                    <a:lnTo>
                      <a:pt x="110" y="26"/>
                    </a:lnTo>
                    <a:lnTo>
                      <a:pt x="110" y="30"/>
                    </a:lnTo>
                    <a:lnTo>
                      <a:pt x="110" y="32"/>
                    </a:lnTo>
                    <a:lnTo>
                      <a:pt x="110" y="34"/>
                    </a:lnTo>
                    <a:lnTo>
                      <a:pt x="120" y="42"/>
                    </a:lnTo>
                    <a:lnTo>
                      <a:pt x="124" y="40"/>
                    </a:lnTo>
                    <a:lnTo>
                      <a:pt x="124" y="44"/>
                    </a:lnTo>
                    <a:lnTo>
                      <a:pt x="128" y="50"/>
                    </a:lnTo>
                    <a:lnTo>
                      <a:pt x="128" y="56"/>
                    </a:lnTo>
                    <a:lnTo>
                      <a:pt x="130" y="60"/>
                    </a:lnTo>
                    <a:lnTo>
                      <a:pt x="132" y="64"/>
                    </a:lnTo>
                    <a:lnTo>
                      <a:pt x="134" y="68"/>
                    </a:lnTo>
                    <a:lnTo>
                      <a:pt x="136" y="70"/>
                    </a:lnTo>
                    <a:lnTo>
                      <a:pt x="138" y="74"/>
                    </a:lnTo>
                    <a:lnTo>
                      <a:pt x="138" y="76"/>
                    </a:lnTo>
                    <a:lnTo>
                      <a:pt x="138" y="78"/>
                    </a:lnTo>
                    <a:lnTo>
                      <a:pt x="136" y="80"/>
                    </a:lnTo>
                    <a:lnTo>
                      <a:pt x="130" y="86"/>
                    </a:lnTo>
                    <a:lnTo>
                      <a:pt x="134" y="94"/>
                    </a:lnTo>
                    <a:lnTo>
                      <a:pt x="142" y="110"/>
                    </a:lnTo>
                    <a:lnTo>
                      <a:pt x="128" y="112"/>
                    </a:lnTo>
                    <a:lnTo>
                      <a:pt x="114" y="114"/>
                    </a:lnTo>
                    <a:lnTo>
                      <a:pt x="112" y="110"/>
                    </a:lnTo>
                    <a:lnTo>
                      <a:pt x="112" y="108"/>
                    </a:lnTo>
                    <a:lnTo>
                      <a:pt x="112" y="104"/>
                    </a:lnTo>
                    <a:lnTo>
                      <a:pt x="112" y="102"/>
                    </a:lnTo>
                    <a:lnTo>
                      <a:pt x="112" y="98"/>
                    </a:lnTo>
                    <a:lnTo>
                      <a:pt x="110" y="92"/>
                    </a:lnTo>
                    <a:lnTo>
                      <a:pt x="110" y="88"/>
                    </a:lnTo>
                    <a:lnTo>
                      <a:pt x="108" y="86"/>
                    </a:lnTo>
                    <a:lnTo>
                      <a:pt x="106" y="82"/>
                    </a:lnTo>
                    <a:lnTo>
                      <a:pt x="102" y="78"/>
                    </a:lnTo>
                    <a:lnTo>
                      <a:pt x="98" y="78"/>
                    </a:lnTo>
                    <a:lnTo>
                      <a:pt x="96" y="78"/>
                    </a:lnTo>
                    <a:lnTo>
                      <a:pt x="94" y="80"/>
                    </a:lnTo>
                    <a:lnTo>
                      <a:pt x="92" y="80"/>
                    </a:lnTo>
                    <a:lnTo>
                      <a:pt x="86" y="98"/>
                    </a:lnTo>
                    <a:lnTo>
                      <a:pt x="64" y="76"/>
                    </a:lnTo>
                    <a:lnTo>
                      <a:pt x="58" y="76"/>
                    </a:lnTo>
                    <a:lnTo>
                      <a:pt x="58" y="74"/>
                    </a:lnTo>
                    <a:lnTo>
                      <a:pt x="54" y="72"/>
                    </a:lnTo>
                    <a:lnTo>
                      <a:pt x="52" y="70"/>
                    </a:lnTo>
                    <a:lnTo>
                      <a:pt x="48" y="66"/>
                    </a:lnTo>
                    <a:lnTo>
                      <a:pt x="46" y="60"/>
                    </a:lnTo>
                    <a:lnTo>
                      <a:pt x="44" y="56"/>
                    </a:lnTo>
                    <a:lnTo>
                      <a:pt x="38" y="60"/>
                    </a:lnTo>
                    <a:lnTo>
                      <a:pt x="26" y="52"/>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56" name="Freeform 245"/>
              <p:cNvSpPr>
                <a:spLocks/>
              </p:cNvSpPr>
              <p:nvPr/>
            </p:nvSpPr>
            <p:spPr bwMode="gray">
              <a:xfrm>
                <a:off x="2895" y="2096"/>
                <a:ext cx="84" cy="58"/>
              </a:xfrm>
              <a:custGeom>
                <a:avLst/>
                <a:gdLst>
                  <a:gd name="T0" fmla="*/ 40 w 76"/>
                  <a:gd name="T1" fmla="*/ 18 h 58"/>
                  <a:gd name="T2" fmla="*/ 34 w 76"/>
                  <a:gd name="T3" fmla="*/ 20 h 58"/>
                  <a:gd name="T4" fmla="*/ 28 w 76"/>
                  <a:gd name="T5" fmla="*/ 22 h 58"/>
                  <a:gd name="T6" fmla="*/ 26 w 76"/>
                  <a:gd name="T7" fmla="*/ 22 h 58"/>
                  <a:gd name="T8" fmla="*/ 12 w 76"/>
                  <a:gd name="T9" fmla="*/ 22 h 58"/>
                  <a:gd name="T10" fmla="*/ 10 w 76"/>
                  <a:gd name="T11" fmla="*/ 20 h 58"/>
                  <a:gd name="T12" fmla="*/ 6 w 76"/>
                  <a:gd name="T13" fmla="*/ 16 h 58"/>
                  <a:gd name="T14" fmla="*/ 4 w 76"/>
                  <a:gd name="T15" fmla="*/ 18 h 58"/>
                  <a:gd name="T16" fmla="*/ 0 w 76"/>
                  <a:gd name="T17" fmla="*/ 24 h 58"/>
                  <a:gd name="T18" fmla="*/ 0 w 76"/>
                  <a:gd name="T19" fmla="*/ 32 h 58"/>
                  <a:gd name="T20" fmla="*/ 0 w 76"/>
                  <a:gd name="T21" fmla="*/ 34 h 58"/>
                  <a:gd name="T22" fmla="*/ 2 w 76"/>
                  <a:gd name="T23" fmla="*/ 42 h 58"/>
                  <a:gd name="T24" fmla="*/ 4 w 76"/>
                  <a:gd name="T25" fmla="*/ 52 h 58"/>
                  <a:gd name="T26" fmla="*/ 8 w 76"/>
                  <a:gd name="T27" fmla="*/ 58 h 58"/>
                  <a:gd name="T28" fmla="*/ 26 w 76"/>
                  <a:gd name="T29" fmla="*/ 58 h 58"/>
                  <a:gd name="T30" fmla="*/ 32 w 76"/>
                  <a:gd name="T31" fmla="*/ 56 h 58"/>
                  <a:gd name="T32" fmla="*/ 38 w 76"/>
                  <a:gd name="T33" fmla="*/ 54 h 58"/>
                  <a:gd name="T34" fmla="*/ 46 w 76"/>
                  <a:gd name="T35" fmla="*/ 52 h 58"/>
                  <a:gd name="T36" fmla="*/ 52 w 76"/>
                  <a:gd name="T37" fmla="*/ 54 h 58"/>
                  <a:gd name="T38" fmla="*/ 56 w 76"/>
                  <a:gd name="T39" fmla="*/ 54 h 58"/>
                  <a:gd name="T40" fmla="*/ 58 w 76"/>
                  <a:gd name="T41" fmla="*/ 52 h 58"/>
                  <a:gd name="T42" fmla="*/ 62 w 76"/>
                  <a:gd name="T43" fmla="*/ 48 h 58"/>
                  <a:gd name="T44" fmla="*/ 68 w 76"/>
                  <a:gd name="T45" fmla="*/ 42 h 58"/>
                  <a:gd name="T46" fmla="*/ 72 w 76"/>
                  <a:gd name="T47" fmla="*/ 30 h 58"/>
                  <a:gd name="T48" fmla="*/ 72 w 76"/>
                  <a:gd name="T49" fmla="*/ 24 h 58"/>
                  <a:gd name="T50" fmla="*/ 74 w 76"/>
                  <a:gd name="T51" fmla="*/ 16 h 58"/>
                  <a:gd name="T52" fmla="*/ 76 w 76"/>
                  <a:gd name="T53" fmla="*/ 10 h 58"/>
                  <a:gd name="T54" fmla="*/ 70 w 76"/>
                  <a:gd name="T55" fmla="*/ 0 h 58"/>
                  <a:gd name="T56" fmla="*/ 66 w 76"/>
                  <a:gd name="T57" fmla="*/ 2 h 58"/>
                  <a:gd name="T58" fmla="*/ 56 w 76"/>
                  <a:gd name="T59" fmla="*/ 2 h 58"/>
                  <a:gd name="T60" fmla="*/ 54 w 76"/>
                  <a:gd name="T61" fmla="*/ 4 h 58"/>
                  <a:gd name="T62" fmla="*/ 46 w 76"/>
                  <a:gd name="T63" fmla="*/ 8 h 58"/>
                  <a:gd name="T64" fmla="*/ 46 w 76"/>
                  <a:gd name="T65" fmla="*/ 12 h 58"/>
                  <a:gd name="T66" fmla="*/ 44 w 76"/>
                  <a:gd name="T67" fmla="*/ 16 h 58"/>
                  <a:gd name="T68" fmla="*/ 42 w 76"/>
                  <a:gd name="T69" fmla="*/ 18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58"/>
                  <a:gd name="T107" fmla="*/ 76 w 76"/>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58">
                    <a:moveTo>
                      <a:pt x="42" y="18"/>
                    </a:moveTo>
                    <a:lnTo>
                      <a:pt x="40" y="18"/>
                    </a:lnTo>
                    <a:lnTo>
                      <a:pt x="36" y="18"/>
                    </a:lnTo>
                    <a:lnTo>
                      <a:pt x="34" y="20"/>
                    </a:lnTo>
                    <a:lnTo>
                      <a:pt x="30" y="22"/>
                    </a:lnTo>
                    <a:lnTo>
                      <a:pt x="28" y="22"/>
                    </a:lnTo>
                    <a:lnTo>
                      <a:pt x="26" y="22"/>
                    </a:lnTo>
                    <a:lnTo>
                      <a:pt x="20" y="24"/>
                    </a:lnTo>
                    <a:lnTo>
                      <a:pt x="12" y="22"/>
                    </a:lnTo>
                    <a:lnTo>
                      <a:pt x="10" y="20"/>
                    </a:lnTo>
                    <a:lnTo>
                      <a:pt x="8" y="18"/>
                    </a:lnTo>
                    <a:lnTo>
                      <a:pt x="6" y="16"/>
                    </a:lnTo>
                    <a:lnTo>
                      <a:pt x="6" y="18"/>
                    </a:lnTo>
                    <a:lnTo>
                      <a:pt x="4" y="18"/>
                    </a:lnTo>
                    <a:lnTo>
                      <a:pt x="2" y="20"/>
                    </a:lnTo>
                    <a:lnTo>
                      <a:pt x="0" y="24"/>
                    </a:lnTo>
                    <a:lnTo>
                      <a:pt x="0" y="28"/>
                    </a:lnTo>
                    <a:lnTo>
                      <a:pt x="0" y="32"/>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68" y="2"/>
                    </a:lnTo>
                    <a:lnTo>
                      <a:pt x="66" y="2"/>
                    </a:lnTo>
                    <a:lnTo>
                      <a:pt x="62" y="2"/>
                    </a:lnTo>
                    <a:lnTo>
                      <a:pt x="56" y="2"/>
                    </a:lnTo>
                    <a:lnTo>
                      <a:pt x="54" y="4"/>
                    </a:lnTo>
                    <a:lnTo>
                      <a:pt x="52" y="4"/>
                    </a:lnTo>
                    <a:lnTo>
                      <a:pt x="46" y="8"/>
                    </a:lnTo>
                    <a:lnTo>
                      <a:pt x="46" y="10"/>
                    </a:lnTo>
                    <a:lnTo>
                      <a:pt x="46" y="12"/>
                    </a:lnTo>
                    <a:lnTo>
                      <a:pt x="46" y="14"/>
                    </a:lnTo>
                    <a:lnTo>
                      <a:pt x="44" y="16"/>
                    </a:lnTo>
                    <a:lnTo>
                      <a:pt x="44" y="18"/>
                    </a:lnTo>
                    <a:lnTo>
                      <a:pt x="42" y="18"/>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57" name="Freeform 246"/>
              <p:cNvSpPr>
                <a:spLocks/>
              </p:cNvSpPr>
              <p:nvPr/>
            </p:nvSpPr>
            <p:spPr bwMode="gray">
              <a:xfrm>
                <a:off x="2831" y="2054"/>
                <a:ext cx="152" cy="66"/>
              </a:xfrm>
              <a:custGeom>
                <a:avLst/>
                <a:gdLst>
                  <a:gd name="T0" fmla="*/ 134 w 138"/>
                  <a:gd name="T1" fmla="*/ 22 h 66"/>
                  <a:gd name="T2" fmla="*/ 130 w 138"/>
                  <a:gd name="T3" fmla="*/ 18 h 66"/>
                  <a:gd name="T4" fmla="*/ 126 w 138"/>
                  <a:gd name="T5" fmla="*/ 16 h 66"/>
                  <a:gd name="T6" fmla="*/ 118 w 138"/>
                  <a:gd name="T7" fmla="*/ 12 h 66"/>
                  <a:gd name="T8" fmla="*/ 110 w 138"/>
                  <a:gd name="T9" fmla="*/ 14 h 66"/>
                  <a:gd name="T10" fmla="*/ 106 w 138"/>
                  <a:gd name="T11" fmla="*/ 18 h 66"/>
                  <a:gd name="T12" fmla="*/ 104 w 138"/>
                  <a:gd name="T13" fmla="*/ 20 h 66"/>
                  <a:gd name="T14" fmla="*/ 104 w 138"/>
                  <a:gd name="T15" fmla="*/ 24 h 66"/>
                  <a:gd name="T16" fmla="*/ 100 w 138"/>
                  <a:gd name="T17" fmla="*/ 22 h 66"/>
                  <a:gd name="T18" fmla="*/ 94 w 138"/>
                  <a:gd name="T19" fmla="*/ 24 h 66"/>
                  <a:gd name="T20" fmla="*/ 90 w 138"/>
                  <a:gd name="T21" fmla="*/ 24 h 66"/>
                  <a:gd name="T22" fmla="*/ 84 w 138"/>
                  <a:gd name="T23" fmla="*/ 22 h 66"/>
                  <a:gd name="T24" fmla="*/ 76 w 138"/>
                  <a:gd name="T25" fmla="*/ 20 h 66"/>
                  <a:gd name="T26" fmla="*/ 60 w 138"/>
                  <a:gd name="T27" fmla="*/ 14 h 66"/>
                  <a:gd name="T28" fmla="*/ 46 w 138"/>
                  <a:gd name="T29" fmla="*/ 8 h 66"/>
                  <a:gd name="T30" fmla="*/ 36 w 138"/>
                  <a:gd name="T31" fmla="*/ 4 h 66"/>
                  <a:gd name="T32" fmla="*/ 30 w 138"/>
                  <a:gd name="T33" fmla="*/ 0 h 66"/>
                  <a:gd name="T34" fmla="*/ 28 w 138"/>
                  <a:gd name="T35" fmla="*/ 2 h 66"/>
                  <a:gd name="T36" fmla="*/ 28 w 138"/>
                  <a:gd name="T37" fmla="*/ 4 h 66"/>
                  <a:gd name="T38" fmla="*/ 26 w 138"/>
                  <a:gd name="T39" fmla="*/ 6 h 66"/>
                  <a:gd name="T40" fmla="*/ 24 w 138"/>
                  <a:gd name="T41" fmla="*/ 4 h 66"/>
                  <a:gd name="T42" fmla="*/ 22 w 138"/>
                  <a:gd name="T43" fmla="*/ 4 h 66"/>
                  <a:gd name="T44" fmla="*/ 20 w 138"/>
                  <a:gd name="T45" fmla="*/ 0 h 66"/>
                  <a:gd name="T46" fmla="*/ 18 w 138"/>
                  <a:gd name="T47" fmla="*/ 0 h 66"/>
                  <a:gd name="T48" fmla="*/ 18 w 138"/>
                  <a:gd name="T49" fmla="*/ 4 h 66"/>
                  <a:gd name="T50" fmla="*/ 14 w 138"/>
                  <a:gd name="T51" fmla="*/ 6 h 66"/>
                  <a:gd name="T52" fmla="*/ 12 w 138"/>
                  <a:gd name="T53" fmla="*/ 6 h 66"/>
                  <a:gd name="T54" fmla="*/ 6 w 138"/>
                  <a:gd name="T55" fmla="*/ 6 h 66"/>
                  <a:gd name="T56" fmla="*/ 4 w 138"/>
                  <a:gd name="T57" fmla="*/ 8 h 66"/>
                  <a:gd name="T58" fmla="*/ 0 w 138"/>
                  <a:gd name="T59" fmla="*/ 8 h 66"/>
                  <a:gd name="T60" fmla="*/ 8 w 138"/>
                  <a:gd name="T61" fmla="*/ 20 h 66"/>
                  <a:gd name="T62" fmla="*/ 16 w 138"/>
                  <a:gd name="T63" fmla="*/ 42 h 66"/>
                  <a:gd name="T64" fmla="*/ 18 w 138"/>
                  <a:gd name="T65" fmla="*/ 42 h 66"/>
                  <a:gd name="T66" fmla="*/ 18 w 138"/>
                  <a:gd name="T67" fmla="*/ 44 h 66"/>
                  <a:gd name="T68" fmla="*/ 20 w 138"/>
                  <a:gd name="T69" fmla="*/ 46 h 66"/>
                  <a:gd name="T70" fmla="*/ 24 w 138"/>
                  <a:gd name="T71" fmla="*/ 46 h 66"/>
                  <a:gd name="T72" fmla="*/ 30 w 138"/>
                  <a:gd name="T73" fmla="*/ 46 h 66"/>
                  <a:gd name="T74" fmla="*/ 34 w 138"/>
                  <a:gd name="T75" fmla="*/ 42 h 66"/>
                  <a:gd name="T76" fmla="*/ 42 w 138"/>
                  <a:gd name="T77" fmla="*/ 44 h 66"/>
                  <a:gd name="T78" fmla="*/ 42 w 138"/>
                  <a:gd name="T79" fmla="*/ 46 h 66"/>
                  <a:gd name="T80" fmla="*/ 44 w 138"/>
                  <a:gd name="T81" fmla="*/ 48 h 66"/>
                  <a:gd name="T82" fmla="*/ 52 w 138"/>
                  <a:gd name="T83" fmla="*/ 50 h 66"/>
                  <a:gd name="T84" fmla="*/ 60 w 138"/>
                  <a:gd name="T85" fmla="*/ 52 h 66"/>
                  <a:gd name="T86" fmla="*/ 62 w 138"/>
                  <a:gd name="T87" fmla="*/ 58 h 66"/>
                  <a:gd name="T88" fmla="*/ 68 w 138"/>
                  <a:gd name="T89" fmla="*/ 64 h 66"/>
                  <a:gd name="T90" fmla="*/ 72 w 138"/>
                  <a:gd name="T91" fmla="*/ 64 h 66"/>
                  <a:gd name="T92" fmla="*/ 78 w 138"/>
                  <a:gd name="T93" fmla="*/ 66 h 66"/>
                  <a:gd name="T94" fmla="*/ 86 w 138"/>
                  <a:gd name="T95" fmla="*/ 64 h 66"/>
                  <a:gd name="T96" fmla="*/ 90 w 138"/>
                  <a:gd name="T97" fmla="*/ 62 h 66"/>
                  <a:gd name="T98" fmla="*/ 98 w 138"/>
                  <a:gd name="T99" fmla="*/ 60 h 66"/>
                  <a:gd name="T100" fmla="*/ 102 w 138"/>
                  <a:gd name="T101" fmla="*/ 58 h 66"/>
                  <a:gd name="T102" fmla="*/ 104 w 138"/>
                  <a:gd name="T103" fmla="*/ 54 h 66"/>
                  <a:gd name="T104" fmla="*/ 104 w 138"/>
                  <a:gd name="T105" fmla="*/ 50 h 66"/>
                  <a:gd name="T106" fmla="*/ 108 w 138"/>
                  <a:gd name="T107" fmla="*/ 48 h 66"/>
                  <a:gd name="T108" fmla="*/ 112 w 138"/>
                  <a:gd name="T109" fmla="*/ 44 h 66"/>
                  <a:gd name="T110" fmla="*/ 118 w 138"/>
                  <a:gd name="T111" fmla="*/ 46 h 66"/>
                  <a:gd name="T112" fmla="*/ 126 w 138"/>
                  <a:gd name="T113" fmla="*/ 44 h 66"/>
                  <a:gd name="T114" fmla="*/ 130 w 138"/>
                  <a:gd name="T115" fmla="*/ 40 h 66"/>
                  <a:gd name="T116" fmla="*/ 136 w 138"/>
                  <a:gd name="T117" fmla="*/ 38 h 66"/>
                  <a:gd name="T118" fmla="*/ 138 w 138"/>
                  <a:gd name="T119" fmla="*/ 38 h 66"/>
                  <a:gd name="T120" fmla="*/ 136 w 138"/>
                  <a:gd name="T121" fmla="*/ 36 h 66"/>
                  <a:gd name="T122" fmla="*/ 136 w 138"/>
                  <a:gd name="T123" fmla="*/ 30 h 66"/>
                  <a:gd name="T124" fmla="*/ 138 w 138"/>
                  <a:gd name="T125" fmla="*/ 24 h 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8"/>
                  <a:gd name="T190" fmla="*/ 0 h 66"/>
                  <a:gd name="T191" fmla="*/ 138 w 138"/>
                  <a:gd name="T192" fmla="*/ 66 h 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8" h="66">
                    <a:moveTo>
                      <a:pt x="138" y="24"/>
                    </a:moveTo>
                    <a:lnTo>
                      <a:pt x="134" y="22"/>
                    </a:lnTo>
                    <a:lnTo>
                      <a:pt x="132" y="20"/>
                    </a:lnTo>
                    <a:lnTo>
                      <a:pt x="130" y="18"/>
                    </a:lnTo>
                    <a:lnTo>
                      <a:pt x="128" y="16"/>
                    </a:lnTo>
                    <a:lnTo>
                      <a:pt x="126" y="16"/>
                    </a:lnTo>
                    <a:lnTo>
                      <a:pt x="122" y="12"/>
                    </a:lnTo>
                    <a:lnTo>
                      <a:pt x="118" y="12"/>
                    </a:lnTo>
                    <a:lnTo>
                      <a:pt x="114" y="14"/>
                    </a:lnTo>
                    <a:lnTo>
                      <a:pt x="110" y="14"/>
                    </a:lnTo>
                    <a:lnTo>
                      <a:pt x="108" y="16"/>
                    </a:lnTo>
                    <a:lnTo>
                      <a:pt x="106" y="18"/>
                    </a:lnTo>
                    <a:lnTo>
                      <a:pt x="104" y="18"/>
                    </a:lnTo>
                    <a:lnTo>
                      <a:pt x="104" y="20"/>
                    </a:lnTo>
                    <a:lnTo>
                      <a:pt x="104" y="22"/>
                    </a:lnTo>
                    <a:lnTo>
                      <a:pt x="104" y="24"/>
                    </a:lnTo>
                    <a:lnTo>
                      <a:pt x="102" y="24"/>
                    </a:lnTo>
                    <a:lnTo>
                      <a:pt x="100" y="22"/>
                    </a:lnTo>
                    <a:lnTo>
                      <a:pt x="96" y="22"/>
                    </a:lnTo>
                    <a:lnTo>
                      <a:pt x="94" y="24"/>
                    </a:lnTo>
                    <a:lnTo>
                      <a:pt x="92" y="24"/>
                    </a:lnTo>
                    <a:lnTo>
                      <a:pt x="90" y="24"/>
                    </a:lnTo>
                    <a:lnTo>
                      <a:pt x="84" y="26"/>
                    </a:lnTo>
                    <a:lnTo>
                      <a:pt x="84" y="22"/>
                    </a:lnTo>
                    <a:lnTo>
                      <a:pt x="80" y="22"/>
                    </a:lnTo>
                    <a:lnTo>
                      <a:pt x="76" y="20"/>
                    </a:lnTo>
                    <a:lnTo>
                      <a:pt x="68" y="14"/>
                    </a:lnTo>
                    <a:lnTo>
                      <a:pt x="60" y="14"/>
                    </a:lnTo>
                    <a:lnTo>
                      <a:pt x="58" y="8"/>
                    </a:lnTo>
                    <a:lnTo>
                      <a:pt x="46" y="8"/>
                    </a:lnTo>
                    <a:lnTo>
                      <a:pt x="42" y="4"/>
                    </a:lnTo>
                    <a:lnTo>
                      <a:pt x="36" y="4"/>
                    </a:lnTo>
                    <a:lnTo>
                      <a:pt x="34" y="0"/>
                    </a:lnTo>
                    <a:lnTo>
                      <a:pt x="30" y="0"/>
                    </a:lnTo>
                    <a:lnTo>
                      <a:pt x="30" y="2"/>
                    </a:lnTo>
                    <a:lnTo>
                      <a:pt x="28" y="2"/>
                    </a:lnTo>
                    <a:lnTo>
                      <a:pt x="28" y="4"/>
                    </a:lnTo>
                    <a:lnTo>
                      <a:pt x="28" y="6"/>
                    </a:lnTo>
                    <a:lnTo>
                      <a:pt x="26" y="6"/>
                    </a:lnTo>
                    <a:lnTo>
                      <a:pt x="24" y="6"/>
                    </a:lnTo>
                    <a:lnTo>
                      <a:pt x="24" y="4"/>
                    </a:lnTo>
                    <a:lnTo>
                      <a:pt x="22" y="4"/>
                    </a:lnTo>
                    <a:lnTo>
                      <a:pt x="22" y="2"/>
                    </a:lnTo>
                    <a:lnTo>
                      <a:pt x="20" y="0"/>
                    </a:lnTo>
                    <a:lnTo>
                      <a:pt x="18" y="0"/>
                    </a:lnTo>
                    <a:lnTo>
                      <a:pt x="20" y="4"/>
                    </a:lnTo>
                    <a:lnTo>
                      <a:pt x="18" y="4"/>
                    </a:lnTo>
                    <a:lnTo>
                      <a:pt x="16" y="4"/>
                    </a:lnTo>
                    <a:lnTo>
                      <a:pt x="14" y="6"/>
                    </a:lnTo>
                    <a:lnTo>
                      <a:pt x="12" y="6"/>
                    </a:lnTo>
                    <a:lnTo>
                      <a:pt x="8" y="6"/>
                    </a:lnTo>
                    <a:lnTo>
                      <a:pt x="6" y="6"/>
                    </a:lnTo>
                    <a:lnTo>
                      <a:pt x="6" y="8"/>
                    </a:lnTo>
                    <a:lnTo>
                      <a:pt x="4" y="8"/>
                    </a:lnTo>
                    <a:lnTo>
                      <a:pt x="2" y="8"/>
                    </a:lnTo>
                    <a:lnTo>
                      <a:pt x="0" y="8"/>
                    </a:lnTo>
                    <a:lnTo>
                      <a:pt x="0" y="18"/>
                    </a:lnTo>
                    <a:lnTo>
                      <a:pt x="8" y="20"/>
                    </a:lnTo>
                    <a:lnTo>
                      <a:pt x="12" y="26"/>
                    </a:lnTo>
                    <a:lnTo>
                      <a:pt x="16" y="42"/>
                    </a:lnTo>
                    <a:lnTo>
                      <a:pt x="18" y="42"/>
                    </a:lnTo>
                    <a:lnTo>
                      <a:pt x="18" y="44"/>
                    </a:lnTo>
                    <a:lnTo>
                      <a:pt x="18" y="46"/>
                    </a:lnTo>
                    <a:lnTo>
                      <a:pt x="20" y="46"/>
                    </a:lnTo>
                    <a:lnTo>
                      <a:pt x="22" y="46"/>
                    </a:lnTo>
                    <a:lnTo>
                      <a:pt x="24" y="46"/>
                    </a:lnTo>
                    <a:lnTo>
                      <a:pt x="26" y="48"/>
                    </a:lnTo>
                    <a:lnTo>
                      <a:pt x="30" y="46"/>
                    </a:lnTo>
                    <a:lnTo>
                      <a:pt x="32" y="46"/>
                    </a:lnTo>
                    <a:lnTo>
                      <a:pt x="34" y="42"/>
                    </a:lnTo>
                    <a:lnTo>
                      <a:pt x="42" y="42"/>
                    </a:lnTo>
                    <a:lnTo>
                      <a:pt x="42" y="44"/>
                    </a:lnTo>
                    <a:lnTo>
                      <a:pt x="42" y="46"/>
                    </a:lnTo>
                    <a:lnTo>
                      <a:pt x="42" y="48"/>
                    </a:lnTo>
                    <a:lnTo>
                      <a:pt x="44" y="48"/>
                    </a:lnTo>
                    <a:lnTo>
                      <a:pt x="46" y="50"/>
                    </a:lnTo>
                    <a:lnTo>
                      <a:pt x="52" y="50"/>
                    </a:lnTo>
                    <a:lnTo>
                      <a:pt x="58" y="50"/>
                    </a:lnTo>
                    <a:lnTo>
                      <a:pt x="60" y="52"/>
                    </a:lnTo>
                    <a:lnTo>
                      <a:pt x="60" y="54"/>
                    </a:lnTo>
                    <a:lnTo>
                      <a:pt x="62" y="58"/>
                    </a:lnTo>
                    <a:lnTo>
                      <a:pt x="66" y="60"/>
                    </a:lnTo>
                    <a:lnTo>
                      <a:pt x="68" y="64"/>
                    </a:lnTo>
                    <a:lnTo>
                      <a:pt x="70" y="64"/>
                    </a:lnTo>
                    <a:lnTo>
                      <a:pt x="72" y="64"/>
                    </a:lnTo>
                    <a:lnTo>
                      <a:pt x="74" y="66"/>
                    </a:lnTo>
                    <a:lnTo>
                      <a:pt x="78" y="66"/>
                    </a:lnTo>
                    <a:lnTo>
                      <a:pt x="82" y="66"/>
                    </a:lnTo>
                    <a:lnTo>
                      <a:pt x="86" y="64"/>
                    </a:lnTo>
                    <a:lnTo>
                      <a:pt x="90" y="62"/>
                    </a:lnTo>
                    <a:lnTo>
                      <a:pt x="94" y="60"/>
                    </a:lnTo>
                    <a:lnTo>
                      <a:pt x="98" y="60"/>
                    </a:lnTo>
                    <a:lnTo>
                      <a:pt x="102" y="60"/>
                    </a:lnTo>
                    <a:lnTo>
                      <a:pt x="102" y="58"/>
                    </a:lnTo>
                    <a:lnTo>
                      <a:pt x="104" y="56"/>
                    </a:lnTo>
                    <a:lnTo>
                      <a:pt x="104" y="54"/>
                    </a:lnTo>
                    <a:lnTo>
                      <a:pt x="104" y="52"/>
                    </a:lnTo>
                    <a:lnTo>
                      <a:pt x="104" y="50"/>
                    </a:lnTo>
                    <a:lnTo>
                      <a:pt x="106" y="50"/>
                    </a:lnTo>
                    <a:lnTo>
                      <a:pt x="108" y="48"/>
                    </a:lnTo>
                    <a:lnTo>
                      <a:pt x="110" y="46"/>
                    </a:lnTo>
                    <a:lnTo>
                      <a:pt x="112" y="44"/>
                    </a:lnTo>
                    <a:lnTo>
                      <a:pt x="114" y="44"/>
                    </a:lnTo>
                    <a:lnTo>
                      <a:pt x="118" y="46"/>
                    </a:lnTo>
                    <a:lnTo>
                      <a:pt x="122" y="44"/>
                    </a:lnTo>
                    <a:lnTo>
                      <a:pt x="126" y="44"/>
                    </a:lnTo>
                    <a:lnTo>
                      <a:pt x="128" y="42"/>
                    </a:lnTo>
                    <a:lnTo>
                      <a:pt x="130" y="40"/>
                    </a:lnTo>
                    <a:lnTo>
                      <a:pt x="132" y="38"/>
                    </a:lnTo>
                    <a:lnTo>
                      <a:pt x="136" y="38"/>
                    </a:lnTo>
                    <a:lnTo>
                      <a:pt x="138" y="38"/>
                    </a:lnTo>
                    <a:lnTo>
                      <a:pt x="136" y="36"/>
                    </a:lnTo>
                    <a:lnTo>
                      <a:pt x="136" y="34"/>
                    </a:lnTo>
                    <a:lnTo>
                      <a:pt x="136" y="30"/>
                    </a:lnTo>
                    <a:lnTo>
                      <a:pt x="138" y="26"/>
                    </a:lnTo>
                    <a:lnTo>
                      <a:pt x="138" y="24"/>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58" name="Freeform 247"/>
              <p:cNvSpPr>
                <a:spLocks/>
              </p:cNvSpPr>
              <p:nvPr/>
            </p:nvSpPr>
            <p:spPr bwMode="gray">
              <a:xfrm>
                <a:off x="2848" y="1958"/>
                <a:ext cx="168" cy="122"/>
              </a:xfrm>
              <a:custGeom>
                <a:avLst/>
                <a:gdLst>
                  <a:gd name="T0" fmla="*/ 84 w 152"/>
                  <a:gd name="T1" fmla="*/ 2 h 122"/>
                  <a:gd name="T2" fmla="*/ 80 w 152"/>
                  <a:gd name="T3" fmla="*/ 10 h 122"/>
                  <a:gd name="T4" fmla="*/ 60 w 152"/>
                  <a:gd name="T5" fmla="*/ 18 h 122"/>
                  <a:gd name="T6" fmla="*/ 52 w 152"/>
                  <a:gd name="T7" fmla="*/ 18 h 122"/>
                  <a:gd name="T8" fmla="*/ 46 w 152"/>
                  <a:gd name="T9" fmla="*/ 16 h 122"/>
                  <a:gd name="T10" fmla="*/ 36 w 152"/>
                  <a:gd name="T11" fmla="*/ 22 h 122"/>
                  <a:gd name="T12" fmla="*/ 30 w 152"/>
                  <a:gd name="T13" fmla="*/ 28 h 122"/>
                  <a:gd name="T14" fmla="*/ 4 w 152"/>
                  <a:gd name="T15" fmla="*/ 36 h 122"/>
                  <a:gd name="T16" fmla="*/ 4 w 152"/>
                  <a:gd name="T17" fmla="*/ 48 h 122"/>
                  <a:gd name="T18" fmla="*/ 4 w 152"/>
                  <a:gd name="T19" fmla="*/ 52 h 122"/>
                  <a:gd name="T20" fmla="*/ 0 w 152"/>
                  <a:gd name="T21" fmla="*/ 56 h 122"/>
                  <a:gd name="T22" fmla="*/ 6 w 152"/>
                  <a:gd name="T23" fmla="*/ 62 h 122"/>
                  <a:gd name="T24" fmla="*/ 10 w 152"/>
                  <a:gd name="T25" fmla="*/ 66 h 122"/>
                  <a:gd name="T26" fmla="*/ 10 w 152"/>
                  <a:gd name="T27" fmla="*/ 72 h 122"/>
                  <a:gd name="T28" fmla="*/ 6 w 152"/>
                  <a:gd name="T29" fmla="*/ 76 h 122"/>
                  <a:gd name="T30" fmla="*/ 6 w 152"/>
                  <a:gd name="T31" fmla="*/ 78 h 122"/>
                  <a:gd name="T32" fmla="*/ 8 w 152"/>
                  <a:gd name="T33" fmla="*/ 84 h 122"/>
                  <a:gd name="T34" fmla="*/ 8 w 152"/>
                  <a:gd name="T35" fmla="*/ 90 h 122"/>
                  <a:gd name="T36" fmla="*/ 8 w 152"/>
                  <a:gd name="T37" fmla="*/ 94 h 122"/>
                  <a:gd name="T38" fmla="*/ 6 w 152"/>
                  <a:gd name="T39" fmla="*/ 100 h 122"/>
                  <a:gd name="T40" fmla="*/ 8 w 152"/>
                  <a:gd name="T41" fmla="*/ 100 h 122"/>
                  <a:gd name="T42" fmla="*/ 12 w 152"/>
                  <a:gd name="T43" fmla="*/ 102 h 122"/>
                  <a:gd name="T44" fmla="*/ 12 w 152"/>
                  <a:gd name="T45" fmla="*/ 98 h 122"/>
                  <a:gd name="T46" fmla="*/ 18 w 152"/>
                  <a:gd name="T47" fmla="*/ 96 h 122"/>
                  <a:gd name="T48" fmla="*/ 30 w 152"/>
                  <a:gd name="T49" fmla="*/ 104 h 122"/>
                  <a:gd name="T50" fmla="*/ 52 w 152"/>
                  <a:gd name="T51" fmla="*/ 110 h 122"/>
                  <a:gd name="T52" fmla="*/ 68 w 152"/>
                  <a:gd name="T53" fmla="*/ 118 h 122"/>
                  <a:gd name="T54" fmla="*/ 76 w 152"/>
                  <a:gd name="T55" fmla="*/ 120 h 122"/>
                  <a:gd name="T56" fmla="*/ 84 w 152"/>
                  <a:gd name="T57" fmla="*/ 118 h 122"/>
                  <a:gd name="T58" fmla="*/ 88 w 152"/>
                  <a:gd name="T59" fmla="*/ 118 h 122"/>
                  <a:gd name="T60" fmla="*/ 90 w 152"/>
                  <a:gd name="T61" fmla="*/ 114 h 122"/>
                  <a:gd name="T62" fmla="*/ 98 w 152"/>
                  <a:gd name="T63" fmla="*/ 110 h 122"/>
                  <a:gd name="T64" fmla="*/ 110 w 152"/>
                  <a:gd name="T65" fmla="*/ 112 h 122"/>
                  <a:gd name="T66" fmla="*/ 116 w 152"/>
                  <a:gd name="T67" fmla="*/ 116 h 122"/>
                  <a:gd name="T68" fmla="*/ 124 w 152"/>
                  <a:gd name="T69" fmla="*/ 120 h 122"/>
                  <a:gd name="T70" fmla="*/ 128 w 152"/>
                  <a:gd name="T71" fmla="*/ 118 h 122"/>
                  <a:gd name="T72" fmla="*/ 150 w 152"/>
                  <a:gd name="T73" fmla="*/ 104 h 122"/>
                  <a:gd name="T74" fmla="*/ 152 w 152"/>
                  <a:gd name="T75" fmla="*/ 100 h 122"/>
                  <a:gd name="T76" fmla="*/ 146 w 152"/>
                  <a:gd name="T77" fmla="*/ 86 h 122"/>
                  <a:gd name="T78" fmla="*/ 142 w 152"/>
                  <a:gd name="T79" fmla="*/ 78 h 122"/>
                  <a:gd name="T80" fmla="*/ 132 w 152"/>
                  <a:gd name="T81" fmla="*/ 64 h 122"/>
                  <a:gd name="T82" fmla="*/ 126 w 152"/>
                  <a:gd name="T83" fmla="*/ 58 h 122"/>
                  <a:gd name="T84" fmla="*/ 132 w 152"/>
                  <a:gd name="T85" fmla="*/ 54 h 122"/>
                  <a:gd name="T86" fmla="*/ 134 w 152"/>
                  <a:gd name="T87" fmla="*/ 40 h 122"/>
                  <a:gd name="T88" fmla="*/ 130 w 152"/>
                  <a:gd name="T89" fmla="*/ 32 h 122"/>
                  <a:gd name="T90" fmla="*/ 124 w 152"/>
                  <a:gd name="T91" fmla="*/ 18 h 122"/>
                  <a:gd name="T92" fmla="*/ 116 w 152"/>
                  <a:gd name="T93" fmla="*/ 12 h 122"/>
                  <a:gd name="T94" fmla="*/ 112 w 152"/>
                  <a:gd name="T95" fmla="*/ 6 h 122"/>
                  <a:gd name="T96" fmla="*/ 104 w 152"/>
                  <a:gd name="T97" fmla="*/ 8 h 122"/>
                  <a:gd name="T98" fmla="*/ 94 w 152"/>
                  <a:gd name="T99" fmla="*/ 8 h 122"/>
                  <a:gd name="T100" fmla="*/ 90 w 152"/>
                  <a:gd name="T101" fmla="*/ 4 h 1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2"/>
                  <a:gd name="T154" fmla="*/ 0 h 122"/>
                  <a:gd name="T155" fmla="*/ 152 w 152"/>
                  <a:gd name="T156" fmla="*/ 122 h 1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2" h="122">
                    <a:moveTo>
                      <a:pt x="90" y="4"/>
                    </a:moveTo>
                    <a:lnTo>
                      <a:pt x="84" y="0"/>
                    </a:lnTo>
                    <a:lnTo>
                      <a:pt x="84" y="2"/>
                    </a:lnTo>
                    <a:lnTo>
                      <a:pt x="82" y="4"/>
                    </a:lnTo>
                    <a:lnTo>
                      <a:pt x="82" y="8"/>
                    </a:lnTo>
                    <a:lnTo>
                      <a:pt x="80" y="10"/>
                    </a:lnTo>
                    <a:lnTo>
                      <a:pt x="78" y="12"/>
                    </a:lnTo>
                    <a:lnTo>
                      <a:pt x="60" y="18"/>
                    </a:lnTo>
                    <a:lnTo>
                      <a:pt x="56" y="18"/>
                    </a:lnTo>
                    <a:lnTo>
                      <a:pt x="52" y="18"/>
                    </a:lnTo>
                    <a:lnTo>
                      <a:pt x="52" y="16"/>
                    </a:lnTo>
                    <a:lnTo>
                      <a:pt x="48" y="16"/>
                    </a:lnTo>
                    <a:lnTo>
                      <a:pt x="46" y="16"/>
                    </a:lnTo>
                    <a:lnTo>
                      <a:pt x="42" y="16"/>
                    </a:lnTo>
                    <a:lnTo>
                      <a:pt x="38" y="20"/>
                    </a:lnTo>
                    <a:lnTo>
                      <a:pt x="36" y="22"/>
                    </a:lnTo>
                    <a:lnTo>
                      <a:pt x="32" y="24"/>
                    </a:lnTo>
                    <a:lnTo>
                      <a:pt x="30" y="26"/>
                    </a:lnTo>
                    <a:lnTo>
                      <a:pt x="30" y="28"/>
                    </a:lnTo>
                    <a:lnTo>
                      <a:pt x="4" y="32"/>
                    </a:lnTo>
                    <a:lnTo>
                      <a:pt x="4" y="36"/>
                    </a:lnTo>
                    <a:lnTo>
                      <a:pt x="4" y="40"/>
                    </a:lnTo>
                    <a:lnTo>
                      <a:pt x="4" y="44"/>
                    </a:lnTo>
                    <a:lnTo>
                      <a:pt x="4" y="48"/>
                    </a:lnTo>
                    <a:lnTo>
                      <a:pt x="4" y="50"/>
                    </a:lnTo>
                    <a:lnTo>
                      <a:pt x="4" y="52"/>
                    </a:lnTo>
                    <a:lnTo>
                      <a:pt x="4" y="54"/>
                    </a:lnTo>
                    <a:lnTo>
                      <a:pt x="0" y="54"/>
                    </a:lnTo>
                    <a:lnTo>
                      <a:pt x="0" y="56"/>
                    </a:lnTo>
                    <a:lnTo>
                      <a:pt x="2" y="56"/>
                    </a:lnTo>
                    <a:lnTo>
                      <a:pt x="4" y="60"/>
                    </a:lnTo>
                    <a:lnTo>
                      <a:pt x="6" y="62"/>
                    </a:lnTo>
                    <a:lnTo>
                      <a:pt x="8" y="62"/>
                    </a:lnTo>
                    <a:lnTo>
                      <a:pt x="8" y="64"/>
                    </a:lnTo>
                    <a:lnTo>
                      <a:pt x="10" y="66"/>
                    </a:lnTo>
                    <a:lnTo>
                      <a:pt x="12" y="68"/>
                    </a:lnTo>
                    <a:lnTo>
                      <a:pt x="12" y="70"/>
                    </a:lnTo>
                    <a:lnTo>
                      <a:pt x="10" y="72"/>
                    </a:lnTo>
                    <a:lnTo>
                      <a:pt x="8" y="74"/>
                    </a:lnTo>
                    <a:lnTo>
                      <a:pt x="6" y="76"/>
                    </a:lnTo>
                    <a:lnTo>
                      <a:pt x="6" y="78"/>
                    </a:lnTo>
                    <a:lnTo>
                      <a:pt x="8" y="80"/>
                    </a:lnTo>
                    <a:lnTo>
                      <a:pt x="8" y="82"/>
                    </a:lnTo>
                    <a:lnTo>
                      <a:pt x="8" y="84"/>
                    </a:lnTo>
                    <a:lnTo>
                      <a:pt x="6" y="86"/>
                    </a:lnTo>
                    <a:lnTo>
                      <a:pt x="6" y="88"/>
                    </a:lnTo>
                    <a:lnTo>
                      <a:pt x="8" y="90"/>
                    </a:lnTo>
                    <a:lnTo>
                      <a:pt x="6" y="90"/>
                    </a:lnTo>
                    <a:lnTo>
                      <a:pt x="6" y="92"/>
                    </a:lnTo>
                    <a:lnTo>
                      <a:pt x="8" y="94"/>
                    </a:lnTo>
                    <a:lnTo>
                      <a:pt x="8" y="96"/>
                    </a:lnTo>
                    <a:lnTo>
                      <a:pt x="8" y="98"/>
                    </a:lnTo>
                    <a:lnTo>
                      <a:pt x="6" y="100"/>
                    </a:lnTo>
                    <a:lnTo>
                      <a:pt x="8" y="100"/>
                    </a:lnTo>
                    <a:lnTo>
                      <a:pt x="8" y="102"/>
                    </a:lnTo>
                    <a:lnTo>
                      <a:pt x="10" y="102"/>
                    </a:lnTo>
                    <a:lnTo>
                      <a:pt x="12" y="102"/>
                    </a:lnTo>
                    <a:lnTo>
                      <a:pt x="12" y="100"/>
                    </a:lnTo>
                    <a:lnTo>
                      <a:pt x="12" y="98"/>
                    </a:lnTo>
                    <a:lnTo>
                      <a:pt x="14" y="98"/>
                    </a:lnTo>
                    <a:lnTo>
                      <a:pt x="14" y="96"/>
                    </a:lnTo>
                    <a:lnTo>
                      <a:pt x="18" y="96"/>
                    </a:lnTo>
                    <a:lnTo>
                      <a:pt x="20" y="100"/>
                    </a:lnTo>
                    <a:lnTo>
                      <a:pt x="26" y="100"/>
                    </a:lnTo>
                    <a:lnTo>
                      <a:pt x="30" y="104"/>
                    </a:lnTo>
                    <a:lnTo>
                      <a:pt x="42" y="104"/>
                    </a:lnTo>
                    <a:lnTo>
                      <a:pt x="44" y="110"/>
                    </a:lnTo>
                    <a:lnTo>
                      <a:pt x="52" y="110"/>
                    </a:lnTo>
                    <a:lnTo>
                      <a:pt x="60" y="116"/>
                    </a:lnTo>
                    <a:lnTo>
                      <a:pt x="64" y="118"/>
                    </a:lnTo>
                    <a:lnTo>
                      <a:pt x="68" y="118"/>
                    </a:lnTo>
                    <a:lnTo>
                      <a:pt x="68" y="122"/>
                    </a:lnTo>
                    <a:lnTo>
                      <a:pt x="74" y="120"/>
                    </a:lnTo>
                    <a:lnTo>
                      <a:pt x="76" y="120"/>
                    </a:lnTo>
                    <a:lnTo>
                      <a:pt x="78" y="120"/>
                    </a:lnTo>
                    <a:lnTo>
                      <a:pt x="80" y="118"/>
                    </a:lnTo>
                    <a:lnTo>
                      <a:pt x="84" y="118"/>
                    </a:lnTo>
                    <a:lnTo>
                      <a:pt x="86" y="120"/>
                    </a:lnTo>
                    <a:lnTo>
                      <a:pt x="88" y="120"/>
                    </a:lnTo>
                    <a:lnTo>
                      <a:pt x="88" y="118"/>
                    </a:lnTo>
                    <a:lnTo>
                      <a:pt x="88" y="116"/>
                    </a:lnTo>
                    <a:lnTo>
                      <a:pt x="88" y="114"/>
                    </a:lnTo>
                    <a:lnTo>
                      <a:pt x="90" y="114"/>
                    </a:lnTo>
                    <a:lnTo>
                      <a:pt x="92" y="112"/>
                    </a:lnTo>
                    <a:lnTo>
                      <a:pt x="94" y="110"/>
                    </a:lnTo>
                    <a:lnTo>
                      <a:pt x="98" y="110"/>
                    </a:lnTo>
                    <a:lnTo>
                      <a:pt x="102" y="108"/>
                    </a:lnTo>
                    <a:lnTo>
                      <a:pt x="106" y="108"/>
                    </a:lnTo>
                    <a:lnTo>
                      <a:pt x="110" y="112"/>
                    </a:lnTo>
                    <a:lnTo>
                      <a:pt x="112" y="112"/>
                    </a:lnTo>
                    <a:lnTo>
                      <a:pt x="114" y="114"/>
                    </a:lnTo>
                    <a:lnTo>
                      <a:pt x="116" y="116"/>
                    </a:lnTo>
                    <a:lnTo>
                      <a:pt x="118" y="118"/>
                    </a:lnTo>
                    <a:lnTo>
                      <a:pt x="122" y="120"/>
                    </a:lnTo>
                    <a:lnTo>
                      <a:pt x="124" y="120"/>
                    </a:lnTo>
                    <a:lnTo>
                      <a:pt x="126" y="120"/>
                    </a:lnTo>
                    <a:lnTo>
                      <a:pt x="128" y="120"/>
                    </a:lnTo>
                    <a:lnTo>
                      <a:pt x="128" y="118"/>
                    </a:lnTo>
                    <a:lnTo>
                      <a:pt x="150" y="104"/>
                    </a:lnTo>
                    <a:lnTo>
                      <a:pt x="152" y="102"/>
                    </a:lnTo>
                    <a:lnTo>
                      <a:pt x="152" y="100"/>
                    </a:lnTo>
                    <a:lnTo>
                      <a:pt x="150" y="98"/>
                    </a:lnTo>
                    <a:lnTo>
                      <a:pt x="148" y="92"/>
                    </a:lnTo>
                    <a:lnTo>
                      <a:pt x="146" y="86"/>
                    </a:lnTo>
                    <a:lnTo>
                      <a:pt x="146" y="84"/>
                    </a:lnTo>
                    <a:lnTo>
                      <a:pt x="144" y="82"/>
                    </a:lnTo>
                    <a:lnTo>
                      <a:pt x="142" y="78"/>
                    </a:lnTo>
                    <a:lnTo>
                      <a:pt x="140" y="72"/>
                    </a:lnTo>
                    <a:lnTo>
                      <a:pt x="136" y="68"/>
                    </a:lnTo>
                    <a:lnTo>
                      <a:pt x="132" y="64"/>
                    </a:lnTo>
                    <a:lnTo>
                      <a:pt x="130" y="60"/>
                    </a:lnTo>
                    <a:lnTo>
                      <a:pt x="126" y="58"/>
                    </a:lnTo>
                    <a:lnTo>
                      <a:pt x="128" y="58"/>
                    </a:lnTo>
                    <a:lnTo>
                      <a:pt x="130" y="56"/>
                    </a:lnTo>
                    <a:lnTo>
                      <a:pt x="132" y="54"/>
                    </a:lnTo>
                    <a:lnTo>
                      <a:pt x="134" y="50"/>
                    </a:lnTo>
                    <a:lnTo>
                      <a:pt x="136" y="46"/>
                    </a:lnTo>
                    <a:lnTo>
                      <a:pt x="134" y="40"/>
                    </a:lnTo>
                    <a:lnTo>
                      <a:pt x="132" y="36"/>
                    </a:lnTo>
                    <a:lnTo>
                      <a:pt x="130" y="32"/>
                    </a:lnTo>
                    <a:lnTo>
                      <a:pt x="128" y="28"/>
                    </a:lnTo>
                    <a:lnTo>
                      <a:pt x="126" y="22"/>
                    </a:lnTo>
                    <a:lnTo>
                      <a:pt x="124" y="18"/>
                    </a:lnTo>
                    <a:lnTo>
                      <a:pt x="122" y="16"/>
                    </a:lnTo>
                    <a:lnTo>
                      <a:pt x="120" y="14"/>
                    </a:lnTo>
                    <a:lnTo>
                      <a:pt x="116" y="12"/>
                    </a:lnTo>
                    <a:lnTo>
                      <a:pt x="114" y="10"/>
                    </a:lnTo>
                    <a:lnTo>
                      <a:pt x="112" y="8"/>
                    </a:lnTo>
                    <a:lnTo>
                      <a:pt x="112" y="6"/>
                    </a:lnTo>
                    <a:lnTo>
                      <a:pt x="110" y="6"/>
                    </a:lnTo>
                    <a:lnTo>
                      <a:pt x="108" y="8"/>
                    </a:lnTo>
                    <a:lnTo>
                      <a:pt x="104" y="8"/>
                    </a:lnTo>
                    <a:lnTo>
                      <a:pt x="98" y="8"/>
                    </a:lnTo>
                    <a:lnTo>
                      <a:pt x="94" y="8"/>
                    </a:lnTo>
                    <a:lnTo>
                      <a:pt x="92" y="6"/>
                    </a:lnTo>
                    <a:lnTo>
                      <a:pt x="90" y="4"/>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59" name="Freeform 248"/>
              <p:cNvSpPr>
                <a:spLocks/>
              </p:cNvSpPr>
              <p:nvPr/>
            </p:nvSpPr>
            <p:spPr bwMode="gray">
              <a:xfrm>
                <a:off x="2956" y="2096"/>
                <a:ext cx="113" cy="84"/>
              </a:xfrm>
              <a:custGeom>
                <a:avLst/>
                <a:gdLst>
                  <a:gd name="T0" fmla="*/ 20 w 102"/>
                  <a:gd name="T1" fmla="*/ 6 h 84"/>
                  <a:gd name="T2" fmla="*/ 26 w 102"/>
                  <a:gd name="T3" fmla="*/ 2 h 84"/>
                  <a:gd name="T4" fmla="*/ 38 w 102"/>
                  <a:gd name="T5" fmla="*/ 2 h 84"/>
                  <a:gd name="T6" fmla="*/ 48 w 102"/>
                  <a:gd name="T7" fmla="*/ 4 h 84"/>
                  <a:gd name="T8" fmla="*/ 52 w 102"/>
                  <a:gd name="T9" fmla="*/ 6 h 84"/>
                  <a:gd name="T10" fmla="*/ 60 w 102"/>
                  <a:gd name="T11" fmla="*/ 6 h 84"/>
                  <a:gd name="T12" fmla="*/ 68 w 102"/>
                  <a:gd name="T13" fmla="*/ 4 h 84"/>
                  <a:gd name="T14" fmla="*/ 72 w 102"/>
                  <a:gd name="T15" fmla="*/ 0 h 84"/>
                  <a:gd name="T16" fmla="*/ 76 w 102"/>
                  <a:gd name="T17" fmla="*/ 2 h 84"/>
                  <a:gd name="T18" fmla="*/ 84 w 102"/>
                  <a:gd name="T19" fmla="*/ 6 h 84"/>
                  <a:gd name="T20" fmla="*/ 92 w 102"/>
                  <a:gd name="T21" fmla="*/ 14 h 84"/>
                  <a:gd name="T22" fmla="*/ 94 w 102"/>
                  <a:gd name="T23" fmla="*/ 20 h 84"/>
                  <a:gd name="T24" fmla="*/ 96 w 102"/>
                  <a:gd name="T25" fmla="*/ 30 h 84"/>
                  <a:gd name="T26" fmla="*/ 98 w 102"/>
                  <a:gd name="T27" fmla="*/ 40 h 84"/>
                  <a:gd name="T28" fmla="*/ 96 w 102"/>
                  <a:gd name="T29" fmla="*/ 54 h 84"/>
                  <a:gd name="T30" fmla="*/ 98 w 102"/>
                  <a:gd name="T31" fmla="*/ 60 h 84"/>
                  <a:gd name="T32" fmla="*/ 102 w 102"/>
                  <a:gd name="T33" fmla="*/ 64 h 84"/>
                  <a:gd name="T34" fmla="*/ 100 w 102"/>
                  <a:gd name="T35" fmla="*/ 66 h 84"/>
                  <a:gd name="T36" fmla="*/ 100 w 102"/>
                  <a:gd name="T37" fmla="*/ 70 h 84"/>
                  <a:gd name="T38" fmla="*/ 100 w 102"/>
                  <a:gd name="T39" fmla="*/ 74 h 84"/>
                  <a:gd name="T40" fmla="*/ 100 w 102"/>
                  <a:gd name="T41" fmla="*/ 82 h 84"/>
                  <a:gd name="T42" fmla="*/ 100 w 102"/>
                  <a:gd name="T43" fmla="*/ 84 h 84"/>
                  <a:gd name="T44" fmla="*/ 94 w 102"/>
                  <a:gd name="T45" fmla="*/ 80 h 84"/>
                  <a:gd name="T46" fmla="*/ 88 w 102"/>
                  <a:gd name="T47" fmla="*/ 76 h 84"/>
                  <a:gd name="T48" fmla="*/ 74 w 102"/>
                  <a:gd name="T49" fmla="*/ 72 h 84"/>
                  <a:gd name="T50" fmla="*/ 72 w 102"/>
                  <a:gd name="T51" fmla="*/ 70 h 84"/>
                  <a:gd name="T52" fmla="*/ 64 w 102"/>
                  <a:gd name="T53" fmla="*/ 66 h 84"/>
                  <a:gd name="T54" fmla="*/ 60 w 102"/>
                  <a:gd name="T55" fmla="*/ 66 h 84"/>
                  <a:gd name="T56" fmla="*/ 48 w 102"/>
                  <a:gd name="T57" fmla="*/ 66 h 84"/>
                  <a:gd name="T58" fmla="*/ 34 w 102"/>
                  <a:gd name="T59" fmla="*/ 72 h 84"/>
                  <a:gd name="T60" fmla="*/ 32 w 102"/>
                  <a:gd name="T61" fmla="*/ 72 h 84"/>
                  <a:gd name="T62" fmla="*/ 26 w 102"/>
                  <a:gd name="T63" fmla="*/ 72 h 84"/>
                  <a:gd name="T64" fmla="*/ 16 w 102"/>
                  <a:gd name="T65" fmla="*/ 64 h 84"/>
                  <a:gd name="T66" fmla="*/ 8 w 102"/>
                  <a:gd name="T67" fmla="*/ 58 h 84"/>
                  <a:gd name="T68" fmla="*/ 0 w 102"/>
                  <a:gd name="T69" fmla="*/ 54 h 84"/>
                  <a:gd name="T70" fmla="*/ 4 w 102"/>
                  <a:gd name="T71" fmla="*/ 52 h 84"/>
                  <a:gd name="T72" fmla="*/ 10 w 102"/>
                  <a:gd name="T73" fmla="*/ 44 h 84"/>
                  <a:gd name="T74" fmla="*/ 16 w 102"/>
                  <a:gd name="T75" fmla="*/ 36 h 84"/>
                  <a:gd name="T76" fmla="*/ 16 w 102"/>
                  <a:gd name="T77" fmla="*/ 32 h 84"/>
                  <a:gd name="T78" fmla="*/ 18 w 102"/>
                  <a:gd name="T79" fmla="*/ 20 h 84"/>
                  <a:gd name="T80" fmla="*/ 18 w 102"/>
                  <a:gd name="T81" fmla="*/ 12 h 84"/>
                  <a:gd name="T82" fmla="*/ 20 w 102"/>
                  <a:gd name="T83" fmla="*/ 6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84"/>
                  <a:gd name="T128" fmla="*/ 102 w 102"/>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84">
                    <a:moveTo>
                      <a:pt x="20" y="6"/>
                    </a:moveTo>
                    <a:lnTo>
                      <a:pt x="20" y="6"/>
                    </a:lnTo>
                    <a:lnTo>
                      <a:pt x="22" y="4"/>
                    </a:lnTo>
                    <a:lnTo>
                      <a:pt x="26" y="2"/>
                    </a:lnTo>
                    <a:lnTo>
                      <a:pt x="32" y="2"/>
                    </a:lnTo>
                    <a:lnTo>
                      <a:pt x="38" y="2"/>
                    </a:lnTo>
                    <a:lnTo>
                      <a:pt x="42" y="2"/>
                    </a:lnTo>
                    <a:lnTo>
                      <a:pt x="48" y="4"/>
                    </a:lnTo>
                    <a:lnTo>
                      <a:pt x="50" y="4"/>
                    </a:lnTo>
                    <a:lnTo>
                      <a:pt x="52" y="6"/>
                    </a:lnTo>
                    <a:lnTo>
                      <a:pt x="56" y="6"/>
                    </a:lnTo>
                    <a:lnTo>
                      <a:pt x="60" y="6"/>
                    </a:lnTo>
                    <a:lnTo>
                      <a:pt x="66" y="6"/>
                    </a:lnTo>
                    <a:lnTo>
                      <a:pt x="68" y="4"/>
                    </a:lnTo>
                    <a:lnTo>
                      <a:pt x="70" y="4"/>
                    </a:lnTo>
                    <a:lnTo>
                      <a:pt x="72" y="0"/>
                    </a:lnTo>
                    <a:lnTo>
                      <a:pt x="76" y="2"/>
                    </a:lnTo>
                    <a:lnTo>
                      <a:pt x="80" y="4"/>
                    </a:lnTo>
                    <a:lnTo>
                      <a:pt x="84" y="6"/>
                    </a:lnTo>
                    <a:lnTo>
                      <a:pt x="88" y="10"/>
                    </a:lnTo>
                    <a:lnTo>
                      <a:pt x="92" y="14"/>
                    </a:lnTo>
                    <a:lnTo>
                      <a:pt x="92" y="16"/>
                    </a:lnTo>
                    <a:lnTo>
                      <a:pt x="94" y="20"/>
                    </a:lnTo>
                    <a:lnTo>
                      <a:pt x="96" y="24"/>
                    </a:lnTo>
                    <a:lnTo>
                      <a:pt x="96" y="30"/>
                    </a:lnTo>
                    <a:lnTo>
                      <a:pt x="98" y="34"/>
                    </a:lnTo>
                    <a:lnTo>
                      <a:pt x="98" y="40"/>
                    </a:lnTo>
                    <a:lnTo>
                      <a:pt x="96" y="48"/>
                    </a:lnTo>
                    <a:lnTo>
                      <a:pt x="96" y="54"/>
                    </a:lnTo>
                    <a:lnTo>
                      <a:pt x="96" y="58"/>
                    </a:lnTo>
                    <a:lnTo>
                      <a:pt x="98" y="60"/>
                    </a:lnTo>
                    <a:lnTo>
                      <a:pt x="100" y="62"/>
                    </a:lnTo>
                    <a:lnTo>
                      <a:pt x="102" y="64"/>
                    </a:lnTo>
                    <a:lnTo>
                      <a:pt x="100" y="66"/>
                    </a:lnTo>
                    <a:lnTo>
                      <a:pt x="100" y="68"/>
                    </a:lnTo>
                    <a:lnTo>
                      <a:pt x="100" y="70"/>
                    </a:lnTo>
                    <a:lnTo>
                      <a:pt x="100" y="72"/>
                    </a:lnTo>
                    <a:lnTo>
                      <a:pt x="100" y="74"/>
                    </a:lnTo>
                    <a:lnTo>
                      <a:pt x="100" y="78"/>
                    </a:lnTo>
                    <a:lnTo>
                      <a:pt x="100" y="82"/>
                    </a:lnTo>
                    <a:lnTo>
                      <a:pt x="100" y="84"/>
                    </a:lnTo>
                    <a:lnTo>
                      <a:pt x="98" y="82"/>
                    </a:lnTo>
                    <a:lnTo>
                      <a:pt x="94" y="80"/>
                    </a:lnTo>
                    <a:lnTo>
                      <a:pt x="92" y="78"/>
                    </a:lnTo>
                    <a:lnTo>
                      <a:pt x="88" y="76"/>
                    </a:lnTo>
                    <a:lnTo>
                      <a:pt x="84" y="76"/>
                    </a:lnTo>
                    <a:lnTo>
                      <a:pt x="74" y="72"/>
                    </a:lnTo>
                    <a:lnTo>
                      <a:pt x="74" y="70"/>
                    </a:lnTo>
                    <a:lnTo>
                      <a:pt x="72" y="70"/>
                    </a:lnTo>
                    <a:lnTo>
                      <a:pt x="68" y="68"/>
                    </a:lnTo>
                    <a:lnTo>
                      <a:pt x="64" y="66"/>
                    </a:lnTo>
                    <a:lnTo>
                      <a:pt x="60" y="66"/>
                    </a:lnTo>
                    <a:lnTo>
                      <a:pt x="54" y="66"/>
                    </a:lnTo>
                    <a:lnTo>
                      <a:pt x="48" y="66"/>
                    </a:lnTo>
                    <a:lnTo>
                      <a:pt x="42" y="68"/>
                    </a:lnTo>
                    <a:lnTo>
                      <a:pt x="34" y="72"/>
                    </a:lnTo>
                    <a:lnTo>
                      <a:pt x="32" y="72"/>
                    </a:lnTo>
                    <a:lnTo>
                      <a:pt x="30" y="72"/>
                    </a:lnTo>
                    <a:lnTo>
                      <a:pt x="26" y="72"/>
                    </a:lnTo>
                    <a:lnTo>
                      <a:pt x="22" y="68"/>
                    </a:lnTo>
                    <a:lnTo>
                      <a:pt x="16" y="64"/>
                    </a:lnTo>
                    <a:lnTo>
                      <a:pt x="8" y="58"/>
                    </a:lnTo>
                    <a:lnTo>
                      <a:pt x="4" y="56"/>
                    </a:lnTo>
                    <a:lnTo>
                      <a:pt x="0" y="54"/>
                    </a:lnTo>
                    <a:lnTo>
                      <a:pt x="2" y="54"/>
                    </a:lnTo>
                    <a:lnTo>
                      <a:pt x="4" y="52"/>
                    </a:lnTo>
                    <a:lnTo>
                      <a:pt x="8" y="48"/>
                    </a:lnTo>
                    <a:lnTo>
                      <a:pt x="10" y="44"/>
                    </a:lnTo>
                    <a:lnTo>
                      <a:pt x="14" y="40"/>
                    </a:lnTo>
                    <a:lnTo>
                      <a:pt x="16" y="36"/>
                    </a:lnTo>
                    <a:lnTo>
                      <a:pt x="16" y="34"/>
                    </a:lnTo>
                    <a:lnTo>
                      <a:pt x="16" y="32"/>
                    </a:lnTo>
                    <a:lnTo>
                      <a:pt x="16" y="26"/>
                    </a:lnTo>
                    <a:lnTo>
                      <a:pt x="18" y="20"/>
                    </a:lnTo>
                    <a:lnTo>
                      <a:pt x="18" y="14"/>
                    </a:lnTo>
                    <a:lnTo>
                      <a:pt x="18" y="12"/>
                    </a:lnTo>
                    <a:lnTo>
                      <a:pt x="20" y="10"/>
                    </a:lnTo>
                    <a:lnTo>
                      <a:pt x="20" y="6"/>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60" name="Freeform 249"/>
              <p:cNvSpPr>
                <a:spLocks/>
              </p:cNvSpPr>
              <p:nvPr/>
            </p:nvSpPr>
            <p:spPr bwMode="gray">
              <a:xfrm>
                <a:off x="3023" y="2218"/>
                <a:ext cx="46" cy="44"/>
              </a:xfrm>
              <a:custGeom>
                <a:avLst/>
                <a:gdLst>
                  <a:gd name="T0" fmla="*/ 26 w 42"/>
                  <a:gd name="T1" fmla="*/ 0 h 44"/>
                  <a:gd name="T2" fmla="*/ 26 w 42"/>
                  <a:gd name="T3" fmla="*/ 2 h 44"/>
                  <a:gd name="T4" fmla="*/ 26 w 42"/>
                  <a:gd name="T5" fmla="*/ 2 h 44"/>
                  <a:gd name="T6" fmla="*/ 26 w 42"/>
                  <a:gd name="T7" fmla="*/ 4 h 44"/>
                  <a:gd name="T8" fmla="*/ 28 w 42"/>
                  <a:gd name="T9" fmla="*/ 6 h 44"/>
                  <a:gd name="T10" fmla="*/ 32 w 42"/>
                  <a:gd name="T11" fmla="*/ 10 h 44"/>
                  <a:gd name="T12" fmla="*/ 36 w 42"/>
                  <a:gd name="T13" fmla="*/ 14 h 44"/>
                  <a:gd name="T14" fmla="*/ 42 w 42"/>
                  <a:gd name="T15" fmla="*/ 22 h 44"/>
                  <a:gd name="T16" fmla="*/ 40 w 42"/>
                  <a:gd name="T17" fmla="*/ 22 h 44"/>
                  <a:gd name="T18" fmla="*/ 40 w 42"/>
                  <a:gd name="T19" fmla="*/ 24 h 44"/>
                  <a:gd name="T20" fmla="*/ 38 w 42"/>
                  <a:gd name="T21" fmla="*/ 28 h 44"/>
                  <a:gd name="T22" fmla="*/ 36 w 42"/>
                  <a:gd name="T23" fmla="*/ 30 h 44"/>
                  <a:gd name="T24" fmla="*/ 34 w 42"/>
                  <a:gd name="T25" fmla="*/ 30 h 44"/>
                  <a:gd name="T26" fmla="*/ 34 w 42"/>
                  <a:gd name="T27" fmla="*/ 30 h 44"/>
                  <a:gd name="T28" fmla="*/ 30 w 42"/>
                  <a:gd name="T29" fmla="*/ 30 h 44"/>
                  <a:gd name="T30" fmla="*/ 28 w 42"/>
                  <a:gd name="T31" fmla="*/ 32 h 44"/>
                  <a:gd name="T32" fmla="*/ 24 w 42"/>
                  <a:gd name="T33" fmla="*/ 32 h 44"/>
                  <a:gd name="T34" fmla="*/ 22 w 42"/>
                  <a:gd name="T35" fmla="*/ 32 h 44"/>
                  <a:gd name="T36" fmla="*/ 22 w 42"/>
                  <a:gd name="T37" fmla="*/ 32 h 44"/>
                  <a:gd name="T38" fmla="*/ 20 w 42"/>
                  <a:gd name="T39" fmla="*/ 34 h 44"/>
                  <a:gd name="T40" fmla="*/ 18 w 42"/>
                  <a:gd name="T41" fmla="*/ 36 h 44"/>
                  <a:gd name="T42" fmla="*/ 16 w 42"/>
                  <a:gd name="T43" fmla="*/ 38 h 44"/>
                  <a:gd name="T44" fmla="*/ 16 w 42"/>
                  <a:gd name="T45" fmla="*/ 38 h 44"/>
                  <a:gd name="T46" fmla="*/ 14 w 42"/>
                  <a:gd name="T47" fmla="*/ 40 h 44"/>
                  <a:gd name="T48" fmla="*/ 12 w 42"/>
                  <a:gd name="T49" fmla="*/ 42 h 44"/>
                  <a:gd name="T50" fmla="*/ 10 w 42"/>
                  <a:gd name="T51" fmla="*/ 42 h 44"/>
                  <a:gd name="T52" fmla="*/ 10 w 42"/>
                  <a:gd name="T53" fmla="*/ 42 h 44"/>
                  <a:gd name="T54" fmla="*/ 8 w 42"/>
                  <a:gd name="T55" fmla="*/ 44 h 44"/>
                  <a:gd name="T56" fmla="*/ 4 w 42"/>
                  <a:gd name="T57" fmla="*/ 44 h 44"/>
                  <a:gd name="T58" fmla="*/ 2 w 42"/>
                  <a:gd name="T59" fmla="*/ 44 h 44"/>
                  <a:gd name="T60" fmla="*/ 0 w 42"/>
                  <a:gd name="T61" fmla="*/ 44 h 44"/>
                  <a:gd name="T62" fmla="*/ 2 w 42"/>
                  <a:gd name="T63" fmla="*/ 36 h 44"/>
                  <a:gd name="T64" fmla="*/ 2 w 42"/>
                  <a:gd name="T65" fmla="*/ 20 h 44"/>
                  <a:gd name="T66" fmla="*/ 2 w 42"/>
                  <a:gd name="T67" fmla="*/ 20 h 44"/>
                  <a:gd name="T68" fmla="*/ 4 w 42"/>
                  <a:gd name="T69" fmla="*/ 16 h 44"/>
                  <a:gd name="T70" fmla="*/ 4 w 42"/>
                  <a:gd name="T71" fmla="*/ 12 h 44"/>
                  <a:gd name="T72" fmla="*/ 8 w 42"/>
                  <a:gd name="T73" fmla="*/ 8 h 44"/>
                  <a:gd name="T74" fmla="*/ 12 w 42"/>
                  <a:gd name="T75" fmla="*/ 4 h 44"/>
                  <a:gd name="T76" fmla="*/ 14 w 42"/>
                  <a:gd name="T77" fmla="*/ 4 h 44"/>
                  <a:gd name="T78" fmla="*/ 16 w 42"/>
                  <a:gd name="T79" fmla="*/ 2 h 44"/>
                  <a:gd name="T80" fmla="*/ 20 w 42"/>
                  <a:gd name="T81" fmla="*/ 0 h 44"/>
                  <a:gd name="T82" fmla="*/ 26 w 42"/>
                  <a:gd name="T83" fmla="*/ 0 h 44"/>
                  <a:gd name="T84" fmla="*/ 26 w 42"/>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44"/>
                  <a:gd name="T131" fmla="*/ 42 w 42"/>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44">
                    <a:moveTo>
                      <a:pt x="26" y="0"/>
                    </a:moveTo>
                    <a:lnTo>
                      <a:pt x="26" y="2"/>
                    </a:lnTo>
                    <a:lnTo>
                      <a:pt x="26" y="4"/>
                    </a:lnTo>
                    <a:lnTo>
                      <a:pt x="28" y="6"/>
                    </a:lnTo>
                    <a:lnTo>
                      <a:pt x="32" y="10"/>
                    </a:lnTo>
                    <a:lnTo>
                      <a:pt x="36" y="14"/>
                    </a:lnTo>
                    <a:lnTo>
                      <a:pt x="42" y="22"/>
                    </a:lnTo>
                    <a:lnTo>
                      <a:pt x="40" y="22"/>
                    </a:lnTo>
                    <a:lnTo>
                      <a:pt x="40" y="24"/>
                    </a:lnTo>
                    <a:lnTo>
                      <a:pt x="38" y="28"/>
                    </a:lnTo>
                    <a:lnTo>
                      <a:pt x="36" y="30"/>
                    </a:lnTo>
                    <a:lnTo>
                      <a:pt x="34" y="30"/>
                    </a:lnTo>
                    <a:lnTo>
                      <a:pt x="30" y="30"/>
                    </a:lnTo>
                    <a:lnTo>
                      <a:pt x="28" y="32"/>
                    </a:lnTo>
                    <a:lnTo>
                      <a:pt x="24" y="32"/>
                    </a:lnTo>
                    <a:lnTo>
                      <a:pt x="22" y="32"/>
                    </a:lnTo>
                    <a:lnTo>
                      <a:pt x="20" y="34"/>
                    </a:lnTo>
                    <a:lnTo>
                      <a:pt x="18" y="36"/>
                    </a:lnTo>
                    <a:lnTo>
                      <a:pt x="16" y="38"/>
                    </a:lnTo>
                    <a:lnTo>
                      <a:pt x="14" y="40"/>
                    </a:lnTo>
                    <a:lnTo>
                      <a:pt x="12" y="42"/>
                    </a:lnTo>
                    <a:lnTo>
                      <a:pt x="10" y="42"/>
                    </a:lnTo>
                    <a:lnTo>
                      <a:pt x="8" y="44"/>
                    </a:lnTo>
                    <a:lnTo>
                      <a:pt x="4" y="44"/>
                    </a:lnTo>
                    <a:lnTo>
                      <a:pt x="2" y="44"/>
                    </a:lnTo>
                    <a:lnTo>
                      <a:pt x="0" y="44"/>
                    </a:lnTo>
                    <a:lnTo>
                      <a:pt x="2" y="36"/>
                    </a:lnTo>
                    <a:lnTo>
                      <a:pt x="2" y="20"/>
                    </a:lnTo>
                    <a:lnTo>
                      <a:pt x="4" y="16"/>
                    </a:lnTo>
                    <a:lnTo>
                      <a:pt x="4" y="12"/>
                    </a:lnTo>
                    <a:lnTo>
                      <a:pt x="8" y="8"/>
                    </a:lnTo>
                    <a:lnTo>
                      <a:pt x="12" y="4"/>
                    </a:lnTo>
                    <a:lnTo>
                      <a:pt x="14" y="4"/>
                    </a:lnTo>
                    <a:lnTo>
                      <a:pt x="16" y="2"/>
                    </a:lnTo>
                    <a:lnTo>
                      <a:pt x="20" y="0"/>
                    </a:lnTo>
                    <a:lnTo>
                      <a:pt x="26" y="0"/>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61" name="Freeform 117"/>
              <p:cNvSpPr>
                <a:spLocks noChangeArrowheads="1"/>
              </p:cNvSpPr>
              <p:nvPr/>
            </p:nvSpPr>
            <p:spPr bwMode="gray">
              <a:xfrm>
                <a:off x="2947" y="1196"/>
                <a:ext cx="2357" cy="1098"/>
              </a:xfrm>
              <a:custGeom>
                <a:avLst/>
                <a:gdLst>
                  <a:gd name="T0" fmla="*/ 0 w 3390595"/>
                  <a:gd name="T1" fmla="*/ 0 h 1741923"/>
                  <a:gd name="T2" fmla="*/ 3390595 w 3390595"/>
                  <a:gd name="T3" fmla="*/ 1741923 h 1741923"/>
                </a:gdLst>
                <a:ahLst/>
                <a:cxnLst/>
                <a:rect l="T0" t="T1" r="T2" b="T3"/>
                <a:pathLst>
                  <a:path w="3390595" h="1741923">
                    <a:moveTo>
                      <a:pt x="1371600" y="1423712"/>
                    </a:moveTo>
                    <a:lnTo>
                      <a:pt x="1389888" y="1423712"/>
                    </a:lnTo>
                    <a:lnTo>
                      <a:pt x="1404518" y="1409082"/>
                    </a:lnTo>
                    <a:lnTo>
                      <a:pt x="1441094" y="1420054"/>
                    </a:lnTo>
                    <a:lnTo>
                      <a:pt x="1463040" y="1412739"/>
                    </a:lnTo>
                    <a:lnTo>
                      <a:pt x="1503273" y="1449315"/>
                    </a:lnTo>
                    <a:lnTo>
                      <a:pt x="1521561" y="1471261"/>
                    </a:lnTo>
                    <a:lnTo>
                      <a:pt x="1543507" y="1438342"/>
                    </a:lnTo>
                    <a:lnTo>
                      <a:pt x="1543507" y="1420054"/>
                    </a:lnTo>
                    <a:lnTo>
                      <a:pt x="1561795" y="1427370"/>
                    </a:lnTo>
                    <a:lnTo>
                      <a:pt x="1598371" y="1390794"/>
                    </a:lnTo>
                    <a:lnTo>
                      <a:pt x="1627632" y="1405424"/>
                    </a:lnTo>
                    <a:lnTo>
                      <a:pt x="1660550" y="1398109"/>
                    </a:lnTo>
                    <a:lnTo>
                      <a:pt x="1689811" y="1398109"/>
                    </a:lnTo>
                    <a:lnTo>
                      <a:pt x="1744675" y="1434685"/>
                    </a:lnTo>
                    <a:lnTo>
                      <a:pt x="1792224" y="1438342"/>
                    </a:lnTo>
                    <a:lnTo>
                      <a:pt x="1839773" y="1423712"/>
                    </a:lnTo>
                    <a:lnTo>
                      <a:pt x="1861718" y="1394451"/>
                    </a:lnTo>
                    <a:lnTo>
                      <a:pt x="1880006" y="1394451"/>
                    </a:lnTo>
                    <a:lnTo>
                      <a:pt x="1953158" y="1431027"/>
                    </a:lnTo>
                    <a:lnTo>
                      <a:pt x="1982419" y="1409082"/>
                    </a:lnTo>
                    <a:lnTo>
                      <a:pt x="1986077" y="1376163"/>
                    </a:lnTo>
                    <a:lnTo>
                      <a:pt x="2004365" y="1317642"/>
                    </a:lnTo>
                    <a:lnTo>
                      <a:pt x="2044598" y="1310326"/>
                    </a:lnTo>
                    <a:lnTo>
                      <a:pt x="2077517" y="1313984"/>
                    </a:lnTo>
                    <a:cubicBezTo>
                      <a:pt x="2100194" y="1344220"/>
                      <a:pt x="2087270" y="1343245"/>
                      <a:pt x="2103120" y="1343245"/>
                    </a:cubicBezTo>
                    <a:lnTo>
                      <a:pt x="2110435" y="1376163"/>
                    </a:lnTo>
                    <a:lnTo>
                      <a:pt x="2147011" y="1431027"/>
                    </a:lnTo>
                    <a:lnTo>
                      <a:pt x="2157984" y="1460288"/>
                    </a:lnTo>
                    <a:lnTo>
                      <a:pt x="2190902" y="1456630"/>
                    </a:lnTo>
                    <a:lnTo>
                      <a:pt x="2205533" y="1474918"/>
                    </a:lnTo>
                    <a:lnTo>
                      <a:pt x="2227478" y="1493206"/>
                    </a:lnTo>
                    <a:lnTo>
                      <a:pt x="2249424" y="1485891"/>
                    </a:lnTo>
                    <a:lnTo>
                      <a:pt x="2267712" y="1452973"/>
                    </a:lnTo>
                    <a:lnTo>
                      <a:pt x="2300630" y="1434685"/>
                    </a:lnTo>
                    <a:lnTo>
                      <a:pt x="2296973" y="1467603"/>
                    </a:lnTo>
                    <a:lnTo>
                      <a:pt x="2256739" y="1537098"/>
                    </a:lnTo>
                    <a:lnTo>
                      <a:pt x="2220163" y="1580989"/>
                    </a:lnTo>
                    <a:lnTo>
                      <a:pt x="2216505" y="1610250"/>
                    </a:lnTo>
                    <a:lnTo>
                      <a:pt x="2223821" y="1628538"/>
                    </a:lnTo>
                    <a:lnTo>
                      <a:pt x="2256739" y="1646826"/>
                    </a:lnTo>
                    <a:lnTo>
                      <a:pt x="2318918" y="1570016"/>
                    </a:lnTo>
                    <a:lnTo>
                      <a:pt x="2366467" y="1478576"/>
                    </a:lnTo>
                    <a:lnTo>
                      <a:pt x="2384755" y="1431027"/>
                    </a:lnTo>
                    <a:cubicBezTo>
                      <a:pt x="2388613" y="1407880"/>
                      <a:pt x="2380997" y="1409082"/>
                      <a:pt x="2392070" y="1409082"/>
                    </a:cubicBezTo>
                    <a:lnTo>
                      <a:pt x="2410358" y="1376163"/>
                    </a:lnTo>
                    <a:lnTo>
                      <a:pt x="2410358" y="1317642"/>
                    </a:lnTo>
                    <a:cubicBezTo>
                      <a:pt x="2406591" y="1276194"/>
                      <a:pt x="2420168" y="1277408"/>
                      <a:pt x="2403043" y="1277408"/>
                    </a:cubicBezTo>
                    <a:lnTo>
                      <a:pt x="2384755" y="1277408"/>
                    </a:lnTo>
                    <a:lnTo>
                      <a:pt x="2348179" y="1284723"/>
                    </a:lnTo>
                    <a:lnTo>
                      <a:pt x="2307945" y="1270093"/>
                    </a:lnTo>
                    <a:lnTo>
                      <a:pt x="2304288" y="1251805"/>
                    </a:lnTo>
                    <a:lnTo>
                      <a:pt x="2344521" y="1226202"/>
                    </a:lnTo>
                    <a:lnTo>
                      <a:pt x="2348179" y="1204256"/>
                    </a:lnTo>
                    <a:lnTo>
                      <a:pt x="2450592" y="1087213"/>
                    </a:lnTo>
                    <a:lnTo>
                      <a:pt x="2571293" y="1109158"/>
                    </a:lnTo>
                    <a:lnTo>
                      <a:pt x="2567635" y="1090870"/>
                    </a:lnTo>
                    <a:cubicBezTo>
                      <a:pt x="2590671" y="1079353"/>
                      <a:pt x="2581402" y="1079898"/>
                      <a:pt x="2593238" y="1079898"/>
                    </a:cubicBezTo>
                    <a:lnTo>
                      <a:pt x="2618841" y="1079898"/>
                    </a:lnTo>
                    <a:lnTo>
                      <a:pt x="2629814" y="1112816"/>
                    </a:lnTo>
                    <a:lnTo>
                      <a:pt x="2699309" y="1094528"/>
                    </a:lnTo>
                    <a:lnTo>
                      <a:pt x="2695651" y="1068925"/>
                    </a:lnTo>
                    <a:lnTo>
                      <a:pt x="2765145" y="1014061"/>
                    </a:lnTo>
                    <a:lnTo>
                      <a:pt x="2809037" y="992115"/>
                    </a:lnTo>
                    <a:lnTo>
                      <a:pt x="2809037" y="1006746"/>
                    </a:lnTo>
                    <a:lnTo>
                      <a:pt x="2790749" y="1036006"/>
                    </a:lnTo>
                    <a:lnTo>
                      <a:pt x="2809037" y="1039664"/>
                    </a:lnTo>
                    <a:lnTo>
                      <a:pt x="2852928" y="992115"/>
                    </a:lnTo>
                    <a:lnTo>
                      <a:pt x="2860243" y="1039664"/>
                    </a:lnTo>
                    <a:lnTo>
                      <a:pt x="2809037" y="1068925"/>
                    </a:lnTo>
                    <a:lnTo>
                      <a:pt x="2790749" y="1094528"/>
                    </a:lnTo>
                    <a:lnTo>
                      <a:pt x="2768803" y="1127446"/>
                    </a:lnTo>
                    <a:lnTo>
                      <a:pt x="2728569" y="1164022"/>
                    </a:lnTo>
                    <a:lnTo>
                      <a:pt x="2691993" y="1244490"/>
                    </a:lnTo>
                    <a:lnTo>
                      <a:pt x="2721254" y="1357875"/>
                    </a:lnTo>
                    <a:lnTo>
                      <a:pt x="2739542" y="1383478"/>
                    </a:lnTo>
                    <a:lnTo>
                      <a:pt x="2790749" y="1310326"/>
                    </a:lnTo>
                    <a:lnTo>
                      <a:pt x="2820009" y="1266435"/>
                    </a:lnTo>
                    <a:lnTo>
                      <a:pt x="2841955" y="1266435"/>
                    </a:lnTo>
                    <a:lnTo>
                      <a:pt x="2838297" y="1215229"/>
                    </a:lnTo>
                    <a:lnTo>
                      <a:pt x="2860243" y="1164022"/>
                    </a:lnTo>
                    <a:lnTo>
                      <a:pt x="2841955" y="1131104"/>
                    </a:lnTo>
                    <a:lnTo>
                      <a:pt x="2849270" y="1109158"/>
                    </a:lnTo>
                    <a:lnTo>
                      <a:pt x="2889504" y="1109158"/>
                    </a:lnTo>
                    <a:lnTo>
                      <a:pt x="2896819" y="1090870"/>
                    </a:lnTo>
                    <a:lnTo>
                      <a:pt x="2896819" y="1076240"/>
                    </a:lnTo>
                    <a:lnTo>
                      <a:pt x="2918765" y="1068925"/>
                    </a:lnTo>
                    <a:lnTo>
                      <a:pt x="2969971" y="1039664"/>
                    </a:lnTo>
                    <a:lnTo>
                      <a:pt x="2991917" y="1036006"/>
                    </a:lnTo>
                    <a:lnTo>
                      <a:pt x="3035808" y="1050637"/>
                    </a:lnTo>
                    <a:lnTo>
                      <a:pt x="3057753" y="1006746"/>
                    </a:lnTo>
                    <a:cubicBezTo>
                      <a:pt x="3091738" y="987866"/>
                      <a:pt x="3078119" y="988458"/>
                      <a:pt x="3094329" y="988458"/>
                    </a:cubicBezTo>
                    <a:lnTo>
                      <a:pt x="3105302" y="966512"/>
                    </a:lnTo>
                    <a:lnTo>
                      <a:pt x="3152851" y="973827"/>
                    </a:lnTo>
                    <a:lnTo>
                      <a:pt x="3193085" y="948224"/>
                    </a:lnTo>
                    <a:cubicBezTo>
                      <a:pt x="3163148" y="903318"/>
                      <a:pt x="3181408" y="904333"/>
                      <a:pt x="3160166" y="904333"/>
                    </a:cubicBezTo>
                    <a:lnTo>
                      <a:pt x="3134563" y="878730"/>
                    </a:lnTo>
                    <a:lnTo>
                      <a:pt x="3134563" y="860442"/>
                    </a:lnTo>
                    <a:lnTo>
                      <a:pt x="3160166" y="860442"/>
                    </a:lnTo>
                    <a:lnTo>
                      <a:pt x="3207715" y="820208"/>
                    </a:lnTo>
                    <a:lnTo>
                      <a:pt x="3204057" y="790947"/>
                    </a:lnTo>
                    <a:lnTo>
                      <a:pt x="3222345" y="783632"/>
                    </a:lnTo>
                    <a:lnTo>
                      <a:pt x="3229661" y="809235"/>
                    </a:lnTo>
                    <a:lnTo>
                      <a:pt x="3277209" y="834838"/>
                    </a:lnTo>
                    <a:lnTo>
                      <a:pt x="3317443" y="878730"/>
                    </a:lnTo>
                    <a:lnTo>
                      <a:pt x="3335731" y="878730"/>
                    </a:lnTo>
                    <a:lnTo>
                      <a:pt x="3346704" y="820208"/>
                    </a:lnTo>
                    <a:lnTo>
                      <a:pt x="3368649" y="820208"/>
                    </a:lnTo>
                    <a:lnTo>
                      <a:pt x="3390595" y="794605"/>
                    </a:lnTo>
                    <a:lnTo>
                      <a:pt x="3324758" y="750714"/>
                    </a:lnTo>
                    <a:lnTo>
                      <a:pt x="3291840" y="765344"/>
                    </a:lnTo>
                    <a:lnTo>
                      <a:pt x="3273552" y="717795"/>
                    </a:lnTo>
                    <a:lnTo>
                      <a:pt x="3226003" y="673904"/>
                    </a:lnTo>
                    <a:lnTo>
                      <a:pt x="3174797" y="648301"/>
                    </a:lnTo>
                    <a:lnTo>
                      <a:pt x="3138221" y="611725"/>
                    </a:lnTo>
                    <a:lnTo>
                      <a:pt x="3094329" y="593437"/>
                    </a:lnTo>
                    <a:lnTo>
                      <a:pt x="3039465" y="586122"/>
                    </a:lnTo>
                    <a:lnTo>
                      <a:pt x="3017520" y="578806"/>
                    </a:lnTo>
                    <a:lnTo>
                      <a:pt x="3024835" y="622698"/>
                    </a:lnTo>
                    <a:lnTo>
                      <a:pt x="3021177" y="655616"/>
                    </a:lnTo>
                    <a:lnTo>
                      <a:pt x="2995574" y="662931"/>
                    </a:lnTo>
                    <a:lnTo>
                      <a:pt x="2984601" y="633670"/>
                    </a:lnTo>
                    <a:lnTo>
                      <a:pt x="2966313" y="611725"/>
                    </a:lnTo>
                    <a:lnTo>
                      <a:pt x="2988259" y="593437"/>
                    </a:lnTo>
                    <a:lnTo>
                      <a:pt x="2980944" y="582464"/>
                    </a:lnTo>
                    <a:lnTo>
                      <a:pt x="2937053" y="597094"/>
                    </a:lnTo>
                    <a:lnTo>
                      <a:pt x="2918765" y="604410"/>
                    </a:lnTo>
                    <a:lnTo>
                      <a:pt x="2867558" y="604410"/>
                    </a:lnTo>
                    <a:lnTo>
                      <a:pt x="2845613" y="604410"/>
                    </a:lnTo>
                    <a:lnTo>
                      <a:pt x="2816352" y="626355"/>
                    </a:lnTo>
                    <a:lnTo>
                      <a:pt x="2805379" y="608067"/>
                    </a:lnTo>
                    <a:lnTo>
                      <a:pt x="2805379" y="560518"/>
                    </a:lnTo>
                    <a:lnTo>
                      <a:pt x="2776118" y="527600"/>
                    </a:lnTo>
                    <a:lnTo>
                      <a:pt x="2728569" y="516627"/>
                    </a:lnTo>
                    <a:lnTo>
                      <a:pt x="2655417" y="527600"/>
                    </a:lnTo>
                    <a:lnTo>
                      <a:pt x="2626157" y="505654"/>
                    </a:lnTo>
                    <a:lnTo>
                      <a:pt x="2618841" y="516627"/>
                    </a:lnTo>
                    <a:lnTo>
                      <a:pt x="2615184" y="491024"/>
                    </a:lnTo>
                    <a:lnTo>
                      <a:pt x="2589581" y="432502"/>
                    </a:lnTo>
                    <a:lnTo>
                      <a:pt x="2563977" y="436160"/>
                    </a:lnTo>
                    <a:lnTo>
                      <a:pt x="2538374" y="461763"/>
                    </a:lnTo>
                    <a:lnTo>
                      <a:pt x="2531059" y="432502"/>
                    </a:lnTo>
                    <a:lnTo>
                      <a:pt x="2509113" y="425187"/>
                    </a:lnTo>
                    <a:lnTo>
                      <a:pt x="2439619" y="410557"/>
                    </a:lnTo>
                    <a:lnTo>
                      <a:pt x="2421331" y="417872"/>
                    </a:lnTo>
                    <a:lnTo>
                      <a:pt x="2403043" y="432502"/>
                    </a:lnTo>
                    <a:lnTo>
                      <a:pt x="2392070" y="450790"/>
                    </a:lnTo>
                    <a:lnTo>
                      <a:pt x="2392070" y="491024"/>
                    </a:lnTo>
                    <a:lnTo>
                      <a:pt x="2359152" y="505654"/>
                    </a:lnTo>
                    <a:lnTo>
                      <a:pt x="2329891" y="483709"/>
                    </a:lnTo>
                    <a:lnTo>
                      <a:pt x="2304288" y="491024"/>
                    </a:lnTo>
                    <a:lnTo>
                      <a:pt x="2267712" y="491024"/>
                    </a:lnTo>
                    <a:lnTo>
                      <a:pt x="2264054" y="465421"/>
                    </a:lnTo>
                    <a:lnTo>
                      <a:pt x="2238451" y="494682"/>
                    </a:lnTo>
                    <a:lnTo>
                      <a:pt x="2223821" y="527600"/>
                    </a:lnTo>
                    <a:lnTo>
                      <a:pt x="2205533" y="483709"/>
                    </a:lnTo>
                    <a:lnTo>
                      <a:pt x="2205533" y="410557"/>
                    </a:lnTo>
                    <a:lnTo>
                      <a:pt x="2198217" y="373981"/>
                    </a:lnTo>
                    <a:lnTo>
                      <a:pt x="2168957" y="373981"/>
                    </a:lnTo>
                    <a:lnTo>
                      <a:pt x="2139696" y="366666"/>
                    </a:lnTo>
                    <a:lnTo>
                      <a:pt x="2084832" y="366666"/>
                    </a:lnTo>
                    <a:lnTo>
                      <a:pt x="2051913" y="392269"/>
                    </a:lnTo>
                    <a:lnTo>
                      <a:pt x="1971446" y="363008"/>
                    </a:lnTo>
                    <a:lnTo>
                      <a:pt x="1953158" y="341062"/>
                    </a:lnTo>
                    <a:lnTo>
                      <a:pt x="1876349" y="326432"/>
                    </a:lnTo>
                    <a:lnTo>
                      <a:pt x="1858061" y="304486"/>
                    </a:lnTo>
                    <a:lnTo>
                      <a:pt x="1858061" y="278883"/>
                    </a:lnTo>
                    <a:lnTo>
                      <a:pt x="1839773" y="260595"/>
                    </a:lnTo>
                    <a:lnTo>
                      <a:pt x="1814169" y="286198"/>
                    </a:lnTo>
                    <a:lnTo>
                      <a:pt x="1795881" y="319117"/>
                    </a:lnTo>
                    <a:lnTo>
                      <a:pt x="1755648" y="352035"/>
                    </a:lnTo>
                    <a:lnTo>
                      <a:pt x="1755648" y="363008"/>
                    </a:lnTo>
                    <a:lnTo>
                      <a:pt x="1737360" y="322774"/>
                    </a:lnTo>
                    <a:lnTo>
                      <a:pt x="1726387" y="308144"/>
                    </a:lnTo>
                    <a:lnTo>
                      <a:pt x="1766621" y="300829"/>
                    </a:lnTo>
                    <a:lnTo>
                      <a:pt x="1817827" y="242307"/>
                    </a:lnTo>
                    <a:lnTo>
                      <a:pt x="1861718" y="198416"/>
                    </a:lnTo>
                    <a:lnTo>
                      <a:pt x="1861718" y="147210"/>
                    </a:lnTo>
                    <a:lnTo>
                      <a:pt x="1850745" y="99661"/>
                    </a:lnTo>
                    <a:lnTo>
                      <a:pt x="1803197" y="85030"/>
                    </a:lnTo>
                    <a:lnTo>
                      <a:pt x="1741017" y="117949"/>
                    </a:lnTo>
                    <a:lnTo>
                      <a:pt x="1719072" y="110634"/>
                    </a:lnTo>
                    <a:lnTo>
                      <a:pt x="1711757" y="77715"/>
                    </a:lnTo>
                    <a:lnTo>
                      <a:pt x="1711757" y="74058"/>
                    </a:lnTo>
                    <a:lnTo>
                      <a:pt x="1711757" y="41139"/>
                    </a:lnTo>
                    <a:lnTo>
                      <a:pt x="1744675" y="15536"/>
                    </a:lnTo>
                    <a:cubicBezTo>
                      <a:pt x="1705835" y="0"/>
                      <a:pt x="1721230" y="906"/>
                      <a:pt x="1700784" y="906"/>
                    </a:cubicBezTo>
                    <a:lnTo>
                      <a:pt x="1645920" y="22851"/>
                    </a:lnTo>
                    <a:lnTo>
                      <a:pt x="1616659" y="77715"/>
                    </a:lnTo>
                    <a:lnTo>
                      <a:pt x="1613001" y="99661"/>
                    </a:lnTo>
                    <a:lnTo>
                      <a:pt x="1576425" y="106976"/>
                    </a:lnTo>
                    <a:lnTo>
                      <a:pt x="1580083" y="121606"/>
                    </a:lnTo>
                    <a:lnTo>
                      <a:pt x="1623974" y="154525"/>
                    </a:lnTo>
                    <a:lnTo>
                      <a:pt x="1627632" y="183786"/>
                    </a:lnTo>
                    <a:lnTo>
                      <a:pt x="1616659" y="209389"/>
                    </a:lnTo>
                    <a:lnTo>
                      <a:pt x="1583741" y="176470"/>
                    </a:lnTo>
                    <a:lnTo>
                      <a:pt x="1558137" y="147210"/>
                    </a:lnTo>
                    <a:lnTo>
                      <a:pt x="1510589" y="143552"/>
                    </a:lnTo>
                    <a:lnTo>
                      <a:pt x="1474013" y="132579"/>
                    </a:lnTo>
                    <a:lnTo>
                      <a:pt x="1415491" y="165498"/>
                    </a:lnTo>
                    <a:lnTo>
                      <a:pt x="1367942" y="180128"/>
                    </a:lnTo>
                    <a:lnTo>
                      <a:pt x="1349654" y="234992"/>
                    </a:lnTo>
                    <a:lnTo>
                      <a:pt x="1324051" y="271568"/>
                    </a:lnTo>
                    <a:cubicBezTo>
                      <a:pt x="1293756" y="290502"/>
                      <a:pt x="1294790" y="278354"/>
                      <a:pt x="1294790" y="293514"/>
                    </a:cubicBezTo>
                    <a:lnTo>
                      <a:pt x="1298448" y="304486"/>
                    </a:lnTo>
                    <a:lnTo>
                      <a:pt x="1258214" y="333747"/>
                    </a:lnTo>
                    <a:lnTo>
                      <a:pt x="1236269" y="359350"/>
                    </a:lnTo>
                    <a:lnTo>
                      <a:pt x="1217981" y="399584"/>
                    </a:lnTo>
                    <a:lnTo>
                      <a:pt x="1228953" y="439818"/>
                    </a:lnTo>
                    <a:lnTo>
                      <a:pt x="1269187" y="461763"/>
                    </a:lnTo>
                    <a:lnTo>
                      <a:pt x="1280160" y="483709"/>
                    </a:lnTo>
                    <a:lnTo>
                      <a:pt x="1276502" y="553203"/>
                    </a:lnTo>
                    <a:lnTo>
                      <a:pt x="1294790" y="611725"/>
                    </a:lnTo>
                    <a:lnTo>
                      <a:pt x="1243584" y="567834"/>
                    </a:lnTo>
                    <a:lnTo>
                      <a:pt x="1243584" y="538573"/>
                    </a:lnTo>
                    <a:lnTo>
                      <a:pt x="1232611" y="534915"/>
                    </a:lnTo>
                    <a:cubicBezTo>
                      <a:pt x="1258792" y="486293"/>
                      <a:pt x="1276215" y="487366"/>
                      <a:pt x="1254557" y="487366"/>
                    </a:cubicBezTo>
                    <a:lnTo>
                      <a:pt x="1247241" y="472736"/>
                    </a:lnTo>
                    <a:lnTo>
                      <a:pt x="1203350" y="465421"/>
                    </a:lnTo>
                    <a:lnTo>
                      <a:pt x="1148486" y="432502"/>
                    </a:lnTo>
                    <a:lnTo>
                      <a:pt x="1133856" y="443475"/>
                    </a:lnTo>
                    <a:lnTo>
                      <a:pt x="1130198" y="403242"/>
                    </a:lnTo>
                    <a:lnTo>
                      <a:pt x="1119225" y="384954"/>
                    </a:lnTo>
                    <a:lnTo>
                      <a:pt x="1089965" y="388611"/>
                    </a:lnTo>
                    <a:lnTo>
                      <a:pt x="1089965" y="403242"/>
                    </a:lnTo>
                    <a:lnTo>
                      <a:pt x="1100937" y="439818"/>
                    </a:lnTo>
                    <a:lnTo>
                      <a:pt x="1089965" y="454448"/>
                    </a:lnTo>
                    <a:lnTo>
                      <a:pt x="1060704" y="480051"/>
                    </a:lnTo>
                    <a:lnTo>
                      <a:pt x="1068019" y="509312"/>
                    </a:lnTo>
                    <a:lnTo>
                      <a:pt x="1086307" y="523942"/>
                    </a:lnTo>
                    <a:lnTo>
                      <a:pt x="1078992" y="553203"/>
                    </a:lnTo>
                    <a:lnTo>
                      <a:pt x="1071677" y="578806"/>
                    </a:lnTo>
                    <a:lnTo>
                      <a:pt x="1064361" y="622698"/>
                    </a:lnTo>
                    <a:lnTo>
                      <a:pt x="1086307" y="633670"/>
                    </a:lnTo>
                    <a:lnTo>
                      <a:pt x="1111910" y="619040"/>
                    </a:lnTo>
                    <a:lnTo>
                      <a:pt x="1126541" y="615382"/>
                    </a:lnTo>
                    <a:lnTo>
                      <a:pt x="1152144" y="630013"/>
                    </a:lnTo>
                    <a:lnTo>
                      <a:pt x="1170432" y="684877"/>
                    </a:lnTo>
                    <a:lnTo>
                      <a:pt x="1170432" y="714138"/>
                    </a:lnTo>
                    <a:lnTo>
                      <a:pt x="1199693" y="714138"/>
                    </a:lnTo>
                    <a:lnTo>
                      <a:pt x="1236269" y="725110"/>
                    </a:lnTo>
                    <a:lnTo>
                      <a:pt x="1203350" y="750714"/>
                    </a:lnTo>
                    <a:lnTo>
                      <a:pt x="1188720" y="754371"/>
                    </a:lnTo>
                    <a:lnTo>
                      <a:pt x="1199693" y="790947"/>
                    </a:lnTo>
                    <a:lnTo>
                      <a:pt x="1199693" y="834838"/>
                    </a:lnTo>
                    <a:lnTo>
                      <a:pt x="1181405" y="834838"/>
                    </a:lnTo>
                    <a:lnTo>
                      <a:pt x="1166774" y="794605"/>
                    </a:lnTo>
                    <a:lnTo>
                      <a:pt x="1163117" y="750714"/>
                    </a:lnTo>
                    <a:lnTo>
                      <a:pt x="1141171" y="750714"/>
                    </a:lnTo>
                    <a:lnTo>
                      <a:pt x="1133856" y="783632"/>
                    </a:lnTo>
                    <a:lnTo>
                      <a:pt x="1108253" y="783632"/>
                    </a:lnTo>
                    <a:lnTo>
                      <a:pt x="1126541" y="743398"/>
                    </a:lnTo>
                    <a:lnTo>
                      <a:pt x="1126541" y="688534"/>
                    </a:lnTo>
                    <a:lnTo>
                      <a:pt x="1119225" y="637328"/>
                    </a:lnTo>
                    <a:lnTo>
                      <a:pt x="1100937" y="648301"/>
                    </a:lnTo>
                    <a:lnTo>
                      <a:pt x="1078992" y="659274"/>
                    </a:lnTo>
                    <a:lnTo>
                      <a:pt x="1078992" y="732426"/>
                    </a:lnTo>
                    <a:lnTo>
                      <a:pt x="1071677" y="772659"/>
                    </a:lnTo>
                    <a:lnTo>
                      <a:pt x="1027785" y="783632"/>
                    </a:lnTo>
                    <a:lnTo>
                      <a:pt x="991209" y="787290"/>
                    </a:lnTo>
                    <a:lnTo>
                      <a:pt x="947318" y="765344"/>
                    </a:lnTo>
                    <a:lnTo>
                      <a:pt x="961949" y="758029"/>
                    </a:lnTo>
                    <a:lnTo>
                      <a:pt x="998525" y="743398"/>
                    </a:lnTo>
                    <a:lnTo>
                      <a:pt x="1031443" y="743398"/>
                    </a:lnTo>
                    <a:lnTo>
                      <a:pt x="1027785" y="717795"/>
                    </a:lnTo>
                    <a:lnTo>
                      <a:pt x="1049731" y="681219"/>
                    </a:lnTo>
                    <a:lnTo>
                      <a:pt x="1038758" y="659274"/>
                    </a:lnTo>
                    <a:lnTo>
                      <a:pt x="1038758" y="586122"/>
                    </a:lnTo>
                    <a:lnTo>
                      <a:pt x="1042416" y="538573"/>
                    </a:lnTo>
                    <a:lnTo>
                      <a:pt x="1027785" y="505654"/>
                    </a:lnTo>
                    <a:lnTo>
                      <a:pt x="1027785" y="458106"/>
                    </a:lnTo>
                    <a:lnTo>
                      <a:pt x="1053389" y="417872"/>
                    </a:lnTo>
                    <a:lnTo>
                      <a:pt x="1057046" y="403242"/>
                    </a:lnTo>
                    <a:lnTo>
                      <a:pt x="1042416" y="395926"/>
                    </a:lnTo>
                    <a:lnTo>
                      <a:pt x="1005840" y="406899"/>
                    </a:lnTo>
                    <a:cubicBezTo>
                      <a:pt x="994135" y="391294"/>
                      <a:pt x="1000963" y="392269"/>
                      <a:pt x="991209" y="392269"/>
                    </a:cubicBezTo>
                    <a:lnTo>
                      <a:pt x="965606" y="421530"/>
                    </a:lnTo>
                    <a:lnTo>
                      <a:pt x="965606" y="454448"/>
                    </a:lnTo>
                    <a:lnTo>
                      <a:pt x="929030" y="491024"/>
                    </a:lnTo>
                    <a:lnTo>
                      <a:pt x="925373" y="538573"/>
                    </a:lnTo>
                    <a:lnTo>
                      <a:pt x="932688" y="593437"/>
                    </a:lnTo>
                    <a:lnTo>
                      <a:pt x="947318" y="633670"/>
                    </a:lnTo>
                    <a:lnTo>
                      <a:pt x="936345" y="644643"/>
                    </a:lnTo>
                    <a:lnTo>
                      <a:pt x="892454" y="619040"/>
                    </a:lnTo>
                    <a:lnTo>
                      <a:pt x="859536" y="597094"/>
                    </a:lnTo>
                    <a:lnTo>
                      <a:pt x="811987" y="593437"/>
                    </a:lnTo>
                    <a:lnTo>
                      <a:pt x="822960" y="626355"/>
                    </a:lnTo>
                    <a:lnTo>
                      <a:pt x="822960" y="648301"/>
                    </a:lnTo>
                    <a:lnTo>
                      <a:pt x="790041" y="673904"/>
                    </a:lnTo>
                    <a:lnTo>
                      <a:pt x="793699" y="630013"/>
                    </a:lnTo>
                    <a:lnTo>
                      <a:pt x="771753" y="626355"/>
                    </a:lnTo>
                    <a:lnTo>
                      <a:pt x="760781" y="659274"/>
                    </a:lnTo>
                    <a:lnTo>
                      <a:pt x="720547" y="659274"/>
                    </a:lnTo>
                    <a:lnTo>
                      <a:pt x="687629" y="673904"/>
                    </a:lnTo>
                    <a:lnTo>
                      <a:pt x="694944" y="633670"/>
                    </a:lnTo>
                    <a:cubicBezTo>
                      <a:pt x="675460" y="629774"/>
                      <a:pt x="682873" y="630013"/>
                      <a:pt x="672998" y="630013"/>
                    </a:cubicBezTo>
                    <a:lnTo>
                      <a:pt x="640080" y="662931"/>
                    </a:lnTo>
                    <a:lnTo>
                      <a:pt x="607161" y="673904"/>
                    </a:lnTo>
                    <a:lnTo>
                      <a:pt x="570585" y="699507"/>
                    </a:lnTo>
                    <a:lnTo>
                      <a:pt x="555955" y="732426"/>
                    </a:lnTo>
                    <a:lnTo>
                      <a:pt x="552297" y="750714"/>
                    </a:lnTo>
                    <a:lnTo>
                      <a:pt x="526694" y="739741"/>
                    </a:lnTo>
                    <a:lnTo>
                      <a:pt x="512064" y="728768"/>
                    </a:lnTo>
                    <a:lnTo>
                      <a:pt x="519379" y="706822"/>
                    </a:lnTo>
                    <a:lnTo>
                      <a:pt x="537667" y="684877"/>
                    </a:lnTo>
                    <a:lnTo>
                      <a:pt x="519379" y="640986"/>
                    </a:lnTo>
                    <a:lnTo>
                      <a:pt x="479145" y="644643"/>
                    </a:lnTo>
                    <a:lnTo>
                      <a:pt x="460857" y="648301"/>
                    </a:lnTo>
                    <a:lnTo>
                      <a:pt x="475488" y="662931"/>
                    </a:lnTo>
                    <a:lnTo>
                      <a:pt x="475488" y="684877"/>
                    </a:lnTo>
                    <a:lnTo>
                      <a:pt x="479145" y="717795"/>
                    </a:lnTo>
                    <a:lnTo>
                      <a:pt x="490118" y="743398"/>
                    </a:lnTo>
                    <a:lnTo>
                      <a:pt x="490118" y="769002"/>
                    </a:lnTo>
                    <a:lnTo>
                      <a:pt x="475488" y="783632"/>
                    </a:lnTo>
                    <a:lnTo>
                      <a:pt x="453542" y="761686"/>
                    </a:lnTo>
                    <a:lnTo>
                      <a:pt x="413309" y="801920"/>
                    </a:lnTo>
                    <a:lnTo>
                      <a:pt x="391363" y="816550"/>
                    </a:lnTo>
                    <a:lnTo>
                      <a:pt x="391363" y="831181"/>
                    </a:lnTo>
                    <a:lnTo>
                      <a:pt x="416966" y="853126"/>
                    </a:lnTo>
                    <a:lnTo>
                      <a:pt x="384048" y="860442"/>
                    </a:lnTo>
                    <a:lnTo>
                      <a:pt x="351129" y="842154"/>
                    </a:lnTo>
                    <a:lnTo>
                      <a:pt x="340157" y="809235"/>
                    </a:lnTo>
                    <a:lnTo>
                      <a:pt x="321869" y="816550"/>
                    </a:lnTo>
                    <a:lnTo>
                      <a:pt x="336499" y="853126"/>
                    </a:lnTo>
                    <a:lnTo>
                      <a:pt x="354787" y="900675"/>
                    </a:lnTo>
                    <a:lnTo>
                      <a:pt x="332841" y="897018"/>
                    </a:lnTo>
                    <a:lnTo>
                      <a:pt x="310896" y="864099"/>
                    </a:lnTo>
                    <a:lnTo>
                      <a:pt x="288950" y="860442"/>
                    </a:lnTo>
                    <a:lnTo>
                      <a:pt x="288950" y="823866"/>
                    </a:lnTo>
                    <a:lnTo>
                      <a:pt x="288950" y="794605"/>
                    </a:lnTo>
                    <a:lnTo>
                      <a:pt x="248717" y="769002"/>
                    </a:lnTo>
                    <a:lnTo>
                      <a:pt x="245059" y="736083"/>
                    </a:lnTo>
                    <a:lnTo>
                      <a:pt x="277977" y="750714"/>
                    </a:lnTo>
                    <a:lnTo>
                      <a:pt x="314553" y="772659"/>
                    </a:lnTo>
                    <a:lnTo>
                      <a:pt x="358445" y="798262"/>
                    </a:lnTo>
                    <a:lnTo>
                      <a:pt x="380390" y="787290"/>
                    </a:lnTo>
                    <a:lnTo>
                      <a:pt x="413309" y="761686"/>
                    </a:lnTo>
                    <a:lnTo>
                      <a:pt x="424281" y="717795"/>
                    </a:lnTo>
                    <a:cubicBezTo>
                      <a:pt x="412829" y="691071"/>
                      <a:pt x="422594" y="692192"/>
                      <a:pt x="409651" y="692192"/>
                    </a:cubicBezTo>
                    <a:lnTo>
                      <a:pt x="373075" y="673904"/>
                    </a:lnTo>
                    <a:lnTo>
                      <a:pt x="351129" y="633670"/>
                    </a:lnTo>
                    <a:lnTo>
                      <a:pt x="310896" y="615382"/>
                    </a:lnTo>
                    <a:lnTo>
                      <a:pt x="267005" y="608067"/>
                    </a:lnTo>
                    <a:lnTo>
                      <a:pt x="245059" y="586122"/>
                    </a:lnTo>
                    <a:lnTo>
                      <a:pt x="223113" y="575149"/>
                    </a:lnTo>
                    <a:lnTo>
                      <a:pt x="193853" y="611725"/>
                    </a:lnTo>
                    <a:lnTo>
                      <a:pt x="179222" y="651958"/>
                    </a:lnTo>
                    <a:lnTo>
                      <a:pt x="182880" y="673904"/>
                    </a:lnTo>
                    <a:lnTo>
                      <a:pt x="204825" y="692192"/>
                    </a:lnTo>
                    <a:lnTo>
                      <a:pt x="212141" y="739741"/>
                    </a:lnTo>
                    <a:lnTo>
                      <a:pt x="193853" y="765344"/>
                    </a:lnTo>
                    <a:lnTo>
                      <a:pt x="186537" y="776317"/>
                    </a:lnTo>
                    <a:lnTo>
                      <a:pt x="197510" y="801920"/>
                    </a:lnTo>
                    <a:lnTo>
                      <a:pt x="193853" y="886045"/>
                    </a:lnTo>
                    <a:cubicBezTo>
                      <a:pt x="205305" y="912768"/>
                      <a:pt x="214110" y="911648"/>
                      <a:pt x="201168" y="911648"/>
                    </a:cubicBezTo>
                    <a:lnTo>
                      <a:pt x="223113" y="970170"/>
                    </a:lnTo>
                    <a:lnTo>
                      <a:pt x="204825" y="984800"/>
                    </a:lnTo>
                    <a:lnTo>
                      <a:pt x="164592" y="1021376"/>
                    </a:lnTo>
                    <a:lnTo>
                      <a:pt x="157277" y="1028691"/>
                    </a:lnTo>
                    <a:lnTo>
                      <a:pt x="175565" y="1046979"/>
                    </a:lnTo>
                    <a:lnTo>
                      <a:pt x="186537" y="1057952"/>
                    </a:lnTo>
                    <a:lnTo>
                      <a:pt x="157277" y="1068925"/>
                    </a:lnTo>
                    <a:lnTo>
                      <a:pt x="131673" y="1076240"/>
                    </a:lnTo>
                    <a:lnTo>
                      <a:pt x="102413" y="1072582"/>
                    </a:lnTo>
                    <a:lnTo>
                      <a:pt x="69494" y="1083555"/>
                    </a:lnTo>
                    <a:lnTo>
                      <a:pt x="69494" y="1120131"/>
                    </a:lnTo>
                    <a:lnTo>
                      <a:pt x="80467" y="1131104"/>
                    </a:lnTo>
                    <a:lnTo>
                      <a:pt x="87782" y="1167680"/>
                    </a:lnTo>
                    <a:lnTo>
                      <a:pt x="58521" y="1174995"/>
                    </a:lnTo>
                    <a:lnTo>
                      <a:pt x="43891" y="1149392"/>
                    </a:lnTo>
                    <a:lnTo>
                      <a:pt x="14630" y="1145734"/>
                    </a:lnTo>
                    <a:lnTo>
                      <a:pt x="0" y="1193283"/>
                    </a:lnTo>
                    <a:lnTo>
                      <a:pt x="3657" y="1237174"/>
                    </a:lnTo>
                    <a:lnTo>
                      <a:pt x="36576" y="1240832"/>
                    </a:lnTo>
                    <a:lnTo>
                      <a:pt x="54864" y="1251805"/>
                    </a:lnTo>
                    <a:lnTo>
                      <a:pt x="73152" y="1299354"/>
                    </a:lnTo>
                    <a:lnTo>
                      <a:pt x="65837" y="1321299"/>
                    </a:lnTo>
                    <a:lnTo>
                      <a:pt x="87782" y="1350560"/>
                    </a:lnTo>
                    <a:lnTo>
                      <a:pt x="102413" y="1383478"/>
                    </a:lnTo>
                    <a:lnTo>
                      <a:pt x="54864" y="1423712"/>
                    </a:lnTo>
                    <a:lnTo>
                      <a:pt x="47549" y="1438342"/>
                    </a:lnTo>
                    <a:lnTo>
                      <a:pt x="29261" y="1452973"/>
                    </a:lnTo>
                    <a:lnTo>
                      <a:pt x="47549" y="1460288"/>
                    </a:lnTo>
                    <a:lnTo>
                      <a:pt x="65837" y="1452973"/>
                    </a:lnTo>
                    <a:lnTo>
                      <a:pt x="117043" y="1449315"/>
                    </a:lnTo>
                    <a:lnTo>
                      <a:pt x="135331" y="1442000"/>
                    </a:lnTo>
                    <a:lnTo>
                      <a:pt x="171907" y="1478576"/>
                    </a:lnTo>
                    <a:lnTo>
                      <a:pt x="171907" y="1522467"/>
                    </a:lnTo>
                    <a:lnTo>
                      <a:pt x="171907" y="1544413"/>
                    </a:lnTo>
                    <a:lnTo>
                      <a:pt x="215798" y="1533440"/>
                    </a:lnTo>
                    <a:lnTo>
                      <a:pt x="237744" y="1533440"/>
                    </a:lnTo>
                    <a:lnTo>
                      <a:pt x="288950" y="1551728"/>
                    </a:lnTo>
                    <a:lnTo>
                      <a:pt x="299923" y="1540755"/>
                    </a:lnTo>
                    <a:lnTo>
                      <a:pt x="325526" y="1515152"/>
                    </a:lnTo>
                    <a:lnTo>
                      <a:pt x="343814" y="1522467"/>
                    </a:lnTo>
                    <a:lnTo>
                      <a:pt x="318211" y="1551728"/>
                    </a:lnTo>
                    <a:lnTo>
                      <a:pt x="321869" y="1566358"/>
                    </a:lnTo>
                    <a:lnTo>
                      <a:pt x="354787" y="1595619"/>
                    </a:lnTo>
                    <a:lnTo>
                      <a:pt x="405993" y="1639510"/>
                    </a:lnTo>
                    <a:lnTo>
                      <a:pt x="405993" y="1665114"/>
                    </a:lnTo>
                    <a:cubicBezTo>
                      <a:pt x="386843" y="1684264"/>
                      <a:pt x="379084" y="1683402"/>
                      <a:pt x="391363" y="1683402"/>
                    </a:cubicBezTo>
                    <a:lnTo>
                      <a:pt x="435254" y="1705347"/>
                    </a:lnTo>
                    <a:lnTo>
                      <a:pt x="449885" y="1730950"/>
                    </a:lnTo>
                    <a:lnTo>
                      <a:pt x="471830" y="1730950"/>
                    </a:lnTo>
                    <a:lnTo>
                      <a:pt x="501091" y="1741923"/>
                    </a:lnTo>
                    <a:lnTo>
                      <a:pt x="530352" y="1719978"/>
                    </a:lnTo>
                    <a:lnTo>
                      <a:pt x="555955" y="1734608"/>
                    </a:lnTo>
                    <a:lnTo>
                      <a:pt x="552297" y="1698032"/>
                    </a:lnTo>
                    <a:lnTo>
                      <a:pt x="566928" y="1679744"/>
                    </a:lnTo>
                    <a:lnTo>
                      <a:pt x="548640" y="1654141"/>
                    </a:lnTo>
                    <a:lnTo>
                      <a:pt x="555955" y="1632195"/>
                    </a:lnTo>
                    <a:lnTo>
                      <a:pt x="523037" y="1613907"/>
                    </a:lnTo>
                    <a:lnTo>
                      <a:pt x="523037" y="1562701"/>
                    </a:lnTo>
                    <a:lnTo>
                      <a:pt x="534009" y="1537098"/>
                    </a:lnTo>
                    <a:lnTo>
                      <a:pt x="566928" y="1518810"/>
                    </a:lnTo>
                    <a:lnTo>
                      <a:pt x="607161" y="1511494"/>
                    </a:lnTo>
                    <a:cubicBezTo>
                      <a:pt x="620572" y="1515152"/>
                      <a:pt x="569383" y="1482822"/>
                      <a:pt x="569383" y="1482822"/>
                    </a:cubicBezTo>
                    <a:lnTo>
                      <a:pt x="577328" y="1457645"/>
                    </a:lnTo>
                    <a:lnTo>
                      <a:pt x="541523" y="1432857"/>
                    </a:lnTo>
                    <a:lnTo>
                      <a:pt x="577672" y="1432857"/>
                    </a:lnTo>
                    <a:lnTo>
                      <a:pt x="604870" y="1380527"/>
                    </a:lnTo>
                    <a:lnTo>
                      <a:pt x="621395" y="1413577"/>
                    </a:lnTo>
                    <a:lnTo>
                      <a:pt x="709530" y="1399806"/>
                    </a:lnTo>
                    <a:lnTo>
                      <a:pt x="792157" y="1391544"/>
                    </a:lnTo>
                    <a:lnTo>
                      <a:pt x="880292" y="1347476"/>
                    </a:lnTo>
                    <a:lnTo>
                      <a:pt x="921605" y="1308917"/>
                    </a:lnTo>
                    <a:lnTo>
                      <a:pt x="976689" y="1322688"/>
                    </a:lnTo>
                    <a:lnTo>
                      <a:pt x="1020757" y="1333705"/>
                    </a:lnTo>
                    <a:lnTo>
                      <a:pt x="1089612" y="1344722"/>
                    </a:lnTo>
                    <a:cubicBezTo>
                      <a:pt x="1113135" y="1264921"/>
                      <a:pt x="1125642" y="1344863"/>
                      <a:pt x="1143657" y="1344934"/>
                    </a:cubicBezTo>
                    <a:lnTo>
                      <a:pt x="1216113" y="1396089"/>
                    </a:lnTo>
                    <a:lnTo>
                      <a:pt x="1371600" y="1423712"/>
                    </a:lnTo>
                    <a:close/>
                  </a:path>
                </a:pathLst>
              </a:custGeom>
              <a:grpFill/>
              <a:ln w="3175" algn="ctr">
                <a:solidFill>
                  <a:schemeClr val="tx1"/>
                </a:solidFill>
                <a:miter lim="800000"/>
                <a:headEnd/>
                <a:tailEnd/>
              </a:ln>
              <a:effectLst/>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162" name="Freeform 118"/>
              <p:cNvSpPr>
                <a:spLocks noChangeArrowheads="1"/>
              </p:cNvSpPr>
              <p:nvPr/>
            </p:nvSpPr>
            <p:spPr bwMode="gray">
              <a:xfrm>
                <a:off x="2879" y="1974"/>
                <a:ext cx="35" cy="19"/>
              </a:xfrm>
              <a:custGeom>
                <a:avLst/>
                <a:gdLst>
                  <a:gd name="T0" fmla="*/ 0 w 213252"/>
                  <a:gd name="T1" fmla="*/ 20891 h 116681"/>
                  <a:gd name="T2" fmla="*/ 0 w 213252"/>
                  <a:gd name="T3" fmla="*/ 15361 h 116681"/>
                  <a:gd name="T4" fmla="*/ 7373 w 213252"/>
                  <a:gd name="T5" fmla="*/ 9831 h 116681"/>
                  <a:gd name="T6" fmla="*/ 11674 w 213252"/>
                  <a:gd name="T7" fmla="*/ 9831 h 116681"/>
                  <a:gd name="T8" fmla="*/ 20276 w 213252"/>
                  <a:gd name="T9" fmla="*/ 0 h 116681"/>
                  <a:gd name="T10" fmla="*/ 37481 w 213252"/>
                  <a:gd name="T11" fmla="*/ 0 h 116681"/>
                  <a:gd name="T12" fmla="*/ 38095 w 213252"/>
                  <a:gd name="T13" fmla="*/ 3687 h 116681"/>
                  <a:gd name="T14" fmla="*/ 52227 w 213252"/>
                  <a:gd name="T15" fmla="*/ 3687 h 116681"/>
                  <a:gd name="T16" fmla="*/ 54685 w 213252"/>
                  <a:gd name="T17" fmla="*/ 9217 h 116681"/>
                  <a:gd name="T18" fmla="*/ 49155 w 213252"/>
                  <a:gd name="T19" fmla="*/ 14747 h 116681"/>
                  <a:gd name="T20" fmla="*/ 49155 w 213252"/>
                  <a:gd name="T21" fmla="*/ 20277 h 116681"/>
                  <a:gd name="T22" fmla="*/ 44854 w 213252"/>
                  <a:gd name="T23" fmla="*/ 20891 h 116681"/>
                  <a:gd name="T24" fmla="*/ 42396 w 213252"/>
                  <a:gd name="T25" fmla="*/ 22120 h 116681"/>
                  <a:gd name="T26" fmla="*/ 39939 w 213252"/>
                  <a:gd name="T27" fmla="*/ 26421 h 116681"/>
                  <a:gd name="T28" fmla="*/ 39939 w 213252"/>
                  <a:gd name="T29" fmla="*/ 27650 h 116681"/>
                  <a:gd name="T30" fmla="*/ 36866 w 213252"/>
                  <a:gd name="T31" fmla="*/ 29494 h 116681"/>
                  <a:gd name="T32" fmla="*/ 35023 w 213252"/>
                  <a:gd name="T33" fmla="*/ 30108 h 116681"/>
                  <a:gd name="T34" fmla="*/ 23349 w 213252"/>
                  <a:gd name="T35" fmla="*/ 28265 h 116681"/>
                  <a:gd name="T36" fmla="*/ 0 w 213252"/>
                  <a:gd name="T37" fmla="*/ 20891 h 1166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252"/>
                  <a:gd name="T58" fmla="*/ 0 h 116681"/>
                  <a:gd name="T59" fmla="*/ 213252 w 213252"/>
                  <a:gd name="T60" fmla="*/ 116681 h 1166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252" h="116681">
                    <a:moveTo>
                      <a:pt x="0" y="80962"/>
                    </a:moveTo>
                    <a:lnTo>
                      <a:pt x="0" y="59531"/>
                    </a:lnTo>
                    <a:cubicBezTo>
                      <a:pt x="29235" y="40041"/>
                      <a:pt x="28575" y="51929"/>
                      <a:pt x="28575" y="38100"/>
                    </a:cubicBezTo>
                    <a:lnTo>
                      <a:pt x="45244" y="38100"/>
                    </a:lnTo>
                    <a:lnTo>
                      <a:pt x="78581" y="0"/>
                    </a:lnTo>
                    <a:lnTo>
                      <a:pt x="145256" y="0"/>
                    </a:lnTo>
                    <a:lnTo>
                      <a:pt x="147638" y="14287"/>
                    </a:lnTo>
                    <a:lnTo>
                      <a:pt x="202406" y="14287"/>
                    </a:lnTo>
                    <a:cubicBezTo>
                      <a:pt x="213252" y="30556"/>
                      <a:pt x="211931" y="22851"/>
                      <a:pt x="211931" y="35719"/>
                    </a:cubicBezTo>
                    <a:lnTo>
                      <a:pt x="190500" y="57150"/>
                    </a:lnTo>
                    <a:lnTo>
                      <a:pt x="190500" y="78581"/>
                    </a:lnTo>
                    <a:cubicBezTo>
                      <a:pt x="184944" y="79375"/>
                      <a:pt x="179207" y="79349"/>
                      <a:pt x="173831" y="80962"/>
                    </a:cubicBezTo>
                    <a:cubicBezTo>
                      <a:pt x="156487" y="86165"/>
                      <a:pt x="172197" y="85725"/>
                      <a:pt x="164306" y="85725"/>
                    </a:cubicBezTo>
                    <a:cubicBezTo>
                      <a:pt x="158794" y="93075"/>
                      <a:pt x="156434" y="94131"/>
                      <a:pt x="154781" y="102394"/>
                    </a:cubicBezTo>
                    <a:cubicBezTo>
                      <a:pt x="154470" y="103950"/>
                      <a:pt x="154781" y="105569"/>
                      <a:pt x="154781" y="107156"/>
                    </a:cubicBezTo>
                    <a:cubicBezTo>
                      <a:pt x="150812" y="109537"/>
                      <a:pt x="147015" y="112230"/>
                      <a:pt x="142875" y="114300"/>
                    </a:cubicBezTo>
                    <a:cubicBezTo>
                      <a:pt x="140630" y="115423"/>
                      <a:pt x="135731" y="116681"/>
                      <a:pt x="135731" y="116681"/>
                    </a:cubicBezTo>
                    <a:cubicBezTo>
                      <a:pt x="96900" y="108914"/>
                      <a:pt x="112155" y="109537"/>
                      <a:pt x="90488" y="109537"/>
                    </a:cubicBezTo>
                    <a:lnTo>
                      <a:pt x="0" y="80962"/>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63" name="Freeform 165"/>
              <p:cNvSpPr>
                <a:spLocks noChangeArrowheads="1"/>
              </p:cNvSpPr>
              <p:nvPr/>
            </p:nvSpPr>
            <p:spPr bwMode="gray">
              <a:xfrm>
                <a:off x="2901" y="1960"/>
                <a:ext cx="46" cy="49"/>
              </a:xfrm>
              <a:custGeom>
                <a:avLst/>
                <a:gdLst>
                  <a:gd name="T0" fmla="*/ 0 w 207168"/>
                  <a:gd name="T1" fmla="*/ 54281 h 221456"/>
                  <a:gd name="T2" fmla="*/ 11691 w 207168"/>
                  <a:gd name="T3" fmla="*/ 64302 h 221456"/>
                  <a:gd name="T4" fmla="*/ 11691 w 207168"/>
                  <a:gd name="T5" fmla="*/ 72653 h 221456"/>
                  <a:gd name="T6" fmla="*/ 18372 w 207168"/>
                  <a:gd name="T7" fmla="*/ 75993 h 221456"/>
                  <a:gd name="T8" fmla="*/ 28393 w 207168"/>
                  <a:gd name="T9" fmla="*/ 77663 h 221456"/>
                  <a:gd name="T10" fmla="*/ 26723 w 207168"/>
                  <a:gd name="T11" fmla="*/ 62632 h 221456"/>
                  <a:gd name="T12" fmla="*/ 45930 w 207168"/>
                  <a:gd name="T13" fmla="*/ 66807 h 221456"/>
                  <a:gd name="T14" fmla="*/ 45930 w 207168"/>
                  <a:gd name="T15" fmla="*/ 50105 h 221456"/>
                  <a:gd name="T16" fmla="*/ 72653 w 207168"/>
                  <a:gd name="T17" fmla="*/ 35074 h 221456"/>
                  <a:gd name="T18" fmla="*/ 70983 w 207168"/>
                  <a:gd name="T19" fmla="*/ 6681 h 221456"/>
                  <a:gd name="T20" fmla="*/ 60127 w 207168"/>
                  <a:gd name="T21" fmla="*/ 0 h 221456"/>
                  <a:gd name="T22" fmla="*/ 54281 w 207168"/>
                  <a:gd name="T23" fmla="*/ 8351 h 221456"/>
                  <a:gd name="T24" fmla="*/ 55951 w 207168"/>
                  <a:gd name="T25" fmla="*/ 14196 h 221456"/>
                  <a:gd name="T26" fmla="*/ 16702 w 207168"/>
                  <a:gd name="T27" fmla="*/ 26723 h 221456"/>
                  <a:gd name="T28" fmla="*/ 20042 w 207168"/>
                  <a:gd name="T29" fmla="*/ 31733 h 221456"/>
                  <a:gd name="T30" fmla="*/ 13362 w 207168"/>
                  <a:gd name="T31" fmla="*/ 40084 h 221456"/>
                  <a:gd name="T32" fmla="*/ 5845 w 207168"/>
                  <a:gd name="T33" fmla="*/ 45095 h 221456"/>
                  <a:gd name="T34" fmla="*/ 0 w 207168"/>
                  <a:gd name="T35" fmla="*/ 54281 h 2214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7168"/>
                  <a:gd name="T55" fmla="*/ 0 h 221456"/>
                  <a:gd name="T56" fmla="*/ 207168 w 207168"/>
                  <a:gd name="T57" fmla="*/ 221456 h 2214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7168" h="221456">
                    <a:moveTo>
                      <a:pt x="0" y="154781"/>
                    </a:moveTo>
                    <a:cubicBezTo>
                      <a:pt x="33961" y="181465"/>
                      <a:pt x="33337" y="166843"/>
                      <a:pt x="33337" y="183356"/>
                    </a:cubicBezTo>
                    <a:lnTo>
                      <a:pt x="33337" y="207169"/>
                    </a:lnTo>
                    <a:lnTo>
                      <a:pt x="52387" y="216694"/>
                    </a:lnTo>
                    <a:lnTo>
                      <a:pt x="80962" y="221456"/>
                    </a:lnTo>
                    <a:lnTo>
                      <a:pt x="76200" y="178594"/>
                    </a:lnTo>
                    <a:cubicBezTo>
                      <a:pt x="133217" y="198426"/>
                      <a:pt x="130968" y="216973"/>
                      <a:pt x="130968" y="190500"/>
                    </a:cubicBezTo>
                    <a:lnTo>
                      <a:pt x="130968" y="142875"/>
                    </a:lnTo>
                    <a:lnTo>
                      <a:pt x="207168" y="100013"/>
                    </a:lnTo>
                    <a:lnTo>
                      <a:pt x="202406" y="19050"/>
                    </a:lnTo>
                    <a:lnTo>
                      <a:pt x="171450" y="0"/>
                    </a:lnTo>
                    <a:cubicBezTo>
                      <a:pt x="153736" y="20245"/>
                      <a:pt x="154781" y="10612"/>
                      <a:pt x="154781" y="23813"/>
                    </a:cubicBezTo>
                    <a:lnTo>
                      <a:pt x="159543" y="40481"/>
                    </a:lnTo>
                    <a:lnTo>
                      <a:pt x="47625" y="76200"/>
                    </a:lnTo>
                    <a:lnTo>
                      <a:pt x="57150" y="90488"/>
                    </a:lnTo>
                    <a:lnTo>
                      <a:pt x="38100" y="114300"/>
                    </a:lnTo>
                    <a:cubicBezTo>
                      <a:pt x="34925" y="121841"/>
                      <a:pt x="23018" y="121841"/>
                      <a:pt x="16668" y="128588"/>
                    </a:cubicBezTo>
                    <a:cubicBezTo>
                      <a:pt x="10318" y="135335"/>
                      <a:pt x="794" y="146844"/>
                      <a:pt x="0" y="154781"/>
                    </a:cubicBez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64" name="Freeform 120"/>
              <p:cNvSpPr>
                <a:spLocks noChangeArrowheads="1"/>
              </p:cNvSpPr>
              <p:nvPr/>
            </p:nvSpPr>
            <p:spPr bwMode="gray">
              <a:xfrm>
                <a:off x="2892" y="1936"/>
                <a:ext cx="57" cy="41"/>
              </a:xfrm>
              <a:custGeom>
                <a:avLst/>
                <a:gdLst>
                  <a:gd name="T0" fmla="*/ 0 w 259556"/>
                  <a:gd name="T1" fmla="*/ 61796 h 188119"/>
                  <a:gd name="T2" fmla="*/ 15867 w 259556"/>
                  <a:gd name="T3" fmla="*/ 60961 h 188119"/>
                  <a:gd name="T4" fmla="*/ 18372 w 259556"/>
                  <a:gd name="T5" fmla="*/ 65972 h 188119"/>
                  <a:gd name="T6" fmla="*/ 30063 w 259556"/>
                  <a:gd name="T7" fmla="*/ 65972 h 188119"/>
                  <a:gd name="T8" fmla="*/ 70983 w 259556"/>
                  <a:gd name="T9" fmla="*/ 50940 h 188119"/>
                  <a:gd name="T10" fmla="*/ 68478 w 259556"/>
                  <a:gd name="T11" fmla="*/ 44260 h 188119"/>
                  <a:gd name="T12" fmla="*/ 75159 w 259556"/>
                  <a:gd name="T13" fmla="*/ 36744 h 188119"/>
                  <a:gd name="T14" fmla="*/ 86015 w 259556"/>
                  <a:gd name="T15" fmla="*/ 42590 h 188119"/>
                  <a:gd name="T16" fmla="*/ 86015 w 259556"/>
                  <a:gd name="T17" fmla="*/ 26723 h 188119"/>
                  <a:gd name="T18" fmla="*/ 91025 w 259556"/>
                  <a:gd name="T19" fmla="*/ 5010 h 188119"/>
                  <a:gd name="T20" fmla="*/ 70983 w 259556"/>
                  <a:gd name="T21" fmla="*/ 0 h 188119"/>
                  <a:gd name="T22" fmla="*/ 41755 w 259556"/>
                  <a:gd name="T23" fmla="*/ 16702 h 188119"/>
                  <a:gd name="T24" fmla="*/ 49271 w 259556"/>
                  <a:gd name="T25" fmla="*/ 35073 h 188119"/>
                  <a:gd name="T26" fmla="*/ 45095 w 259556"/>
                  <a:gd name="T27" fmla="*/ 36744 h 188119"/>
                  <a:gd name="T28" fmla="*/ 34239 w 259556"/>
                  <a:gd name="T29" fmla="*/ 35909 h 188119"/>
                  <a:gd name="T30" fmla="*/ 27558 w 259556"/>
                  <a:gd name="T31" fmla="*/ 21712 h 188119"/>
                  <a:gd name="T32" fmla="*/ 16702 w 259556"/>
                  <a:gd name="T33" fmla="*/ 34238 h 188119"/>
                  <a:gd name="T34" fmla="*/ 15867 w 259556"/>
                  <a:gd name="T35" fmla="*/ 44260 h 188119"/>
                  <a:gd name="T36" fmla="*/ 0 w 259556"/>
                  <a:gd name="T37" fmla="*/ 61796 h 188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9556"/>
                  <a:gd name="T58" fmla="*/ 0 h 188119"/>
                  <a:gd name="T59" fmla="*/ 259556 w 259556"/>
                  <a:gd name="T60" fmla="*/ 188119 h 1881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9556" h="188119">
                    <a:moveTo>
                      <a:pt x="0" y="176212"/>
                    </a:moveTo>
                    <a:cubicBezTo>
                      <a:pt x="48418" y="173791"/>
                      <a:pt x="63520" y="173831"/>
                      <a:pt x="45244" y="173831"/>
                    </a:cubicBezTo>
                    <a:lnTo>
                      <a:pt x="52388" y="188119"/>
                    </a:lnTo>
                    <a:lnTo>
                      <a:pt x="85725" y="188119"/>
                    </a:lnTo>
                    <a:lnTo>
                      <a:pt x="202406" y="145256"/>
                    </a:lnTo>
                    <a:lnTo>
                      <a:pt x="195263" y="126206"/>
                    </a:lnTo>
                    <a:lnTo>
                      <a:pt x="214313" y="104775"/>
                    </a:lnTo>
                    <a:lnTo>
                      <a:pt x="245269" y="121444"/>
                    </a:lnTo>
                    <a:lnTo>
                      <a:pt x="245269" y="76200"/>
                    </a:lnTo>
                    <a:lnTo>
                      <a:pt x="259556" y="14287"/>
                    </a:lnTo>
                    <a:lnTo>
                      <a:pt x="202406" y="0"/>
                    </a:lnTo>
                    <a:lnTo>
                      <a:pt x="119063" y="47625"/>
                    </a:lnTo>
                    <a:lnTo>
                      <a:pt x="140494" y="100012"/>
                    </a:lnTo>
                    <a:lnTo>
                      <a:pt x="128588" y="104775"/>
                    </a:lnTo>
                    <a:lnTo>
                      <a:pt x="97631" y="102394"/>
                    </a:lnTo>
                    <a:lnTo>
                      <a:pt x="78581" y="61912"/>
                    </a:lnTo>
                    <a:lnTo>
                      <a:pt x="47625" y="97631"/>
                    </a:lnTo>
                    <a:lnTo>
                      <a:pt x="45244" y="126206"/>
                    </a:lnTo>
                    <a:lnTo>
                      <a:pt x="0" y="176212"/>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65" name="Freeform 121"/>
              <p:cNvSpPr>
                <a:spLocks noChangeArrowheads="1"/>
              </p:cNvSpPr>
              <p:nvPr/>
            </p:nvSpPr>
            <p:spPr bwMode="gray">
              <a:xfrm>
                <a:off x="2927" y="1917"/>
                <a:ext cx="28" cy="24"/>
              </a:xfrm>
              <a:custGeom>
                <a:avLst/>
                <a:gdLst>
                  <a:gd name="T0" fmla="*/ 24296 w 126430"/>
                  <a:gd name="T1" fmla="*/ 31734 h 104775"/>
                  <a:gd name="T2" fmla="*/ 15945 w 126430"/>
                  <a:gd name="T3" fmla="*/ 29228 h 104775"/>
                  <a:gd name="T4" fmla="*/ 2584 w 126430"/>
                  <a:gd name="T5" fmla="*/ 36744 h 104775"/>
                  <a:gd name="T6" fmla="*/ 914 w 126430"/>
                  <a:gd name="T7" fmla="*/ 25888 h 104775"/>
                  <a:gd name="T8" fmla="*/ 79 w 126430"/>
                  <a:gd name="T9" fmla="*/ 18372 h 104775"/>
                  <a:gd name="T10" fmla="*/ 3419 w 126430"/>
                  <a:gd name="T11" fmla="*/ 13361 h 104775"/>
                  <a:gd name="T12" fmla="*/ 5924 w 126430"/>
                  <a:gd name="T13" fmla="*/ 11691 h 104775"/>
                  <a:gd name="T14" fmla="*/ 7594 w 126430"/>
                  <a:gd name="T15" fmla="*/ 5846 h 104775"/>
                  <a:gd name="T16" fmla="*/ 16780 w 126430"/>
                  <a:gd name="T17" fmla="*/ 0 h 104775"/>
                  <a:gd name="T18" fmla="*/ 44338 w 126430"/>
                  <a:gd name="T19" fmla="*/ 10021 h 104775"/>
                  <a:gd name="T20" fmla="*/ 39327 w 126430"/>
                  <a:gd name="T21" fmla="*/ 18372 h 104775"/>
                  <a:gd name="T22" fmla="*/ 25966 w 126430"/>
                  <a:gd name="T23" fmla="*/ 13361 h 104775"/>
                  <a:gd name="T24" fmla="*/ 24296 w 126430"/>
                  <a:gd name="T25" fmla="*/ 31734 h 1047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430"/>
                  <a:gd name="T40" fmla="*/ 0 h 104775"/>
                  <a:gd name="T41" fmla="*/ 126430 w 126430"/>
                  <a:gd name="T42" fmla="*/ 104775 h 1047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430" h="104775">
                    <a:moveTo>
                      <a:pt x="69280" y="90488"/>
                    </a:moveTo>
                    <a:cubicBezTo>
                      <a:pt x="42320" y="83135"/>
                      <a:pt x="34036" y="83344"/>
                      <a:pt x="45467" y="83344"/>
                    </a:cubicBezTo>
                    <a:lnTo>
                      <a:pt x="7367" y="104775"/>
                    </a:lnTo>
                    <a:cubicBezTo>
                      <a:pt x="4825" y="76814"/>
                      <a:pt x="8907" y="86423"/>
                      <a:pt x="2605" y="73819"/>
                    </a:cubicBezTo>
                    <a:cubicBezTo>
                      <a:pt x="0" y="55579"/>
                      <a:pt x="224" y="62763"/>
                      <a:pt x="224" y="52388"/>
                    </a:cubicBezTo>
                    <a:cubicBezTo>
                      <a:pt x="3399" y="47625"/>
                      <a:pt x="5980" y="42408"/>
                      <a:pt x="9749" y="38100"/>
                    </a:cubicBezTo>
                    <a:cubicBezTo>
                      <a:pt x="11633" y="35946"/>
                      <a:pt x="16892" y="33338"/>
                      <a:pt x="16892" y="33338"/>
                    </a:cubicBezTo>
                    <a:lnTo>
                      <a:pt x="21655" y="16669"/>
                    </a:lnTo>
                    <a:lnTo>
                      <a:pt x="47849" y="0"/>
                    </a:lnTo>
                    <a:lnTo>
                      <a:pt x="126430" y="28575"/>
                    </a:lnTo>
                    <a:cubicBezTo>
                      <a:pt x="114059" y="55791"/>
                      <a:pt x="121307" y="61549"/>
                      <a:pt x="112142" y="52388"/>
                    </a:cubicBezTo>
                    <a:lnTo>
                      <a:pt x="74042" y="38100"/>
                    </a:lnTo>
                    <a:lnTo>
                      <a:pt x="69280" y="90488"/>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66" name="Freeform 122"/>
              <p:cNvSpPr>
                <a:spLocks noChangeArrowheads="1"/>
              </p:cNvSpPr>
              <p:nvPr/>
            </p:nvSpPr>
            <p:spPr bwMode="gray">
              <a:xfrm>
                <a:off x="2735" y="2214"/>
                <a:ext cx="22" cy="30"/>
              </a:xfrm>
              <a:custGeom>
                <a:avLst/>
                <a:gdLst>
                  <a:gd name="T0" fmla="*/ 0 w 100013"/>
                  <a:gd name="T1" fmla="*/ 25888 h 138113"/>
                  <a:gd name="T2" fmla="*/ 15032 w 100013"/>
                  <a:gd name="T3" fmla="*/ 14196 h 138113"/>
                  <a:gd name="T4" fmla="*/ 17537 w 100013"/>
                  <a:gd name="T5" fmla="*/ 835 h 138113"/>
                  <a:gd name="T6" fmla="*/ 24218 w 100013"/>
                  <a:gd name="T7" fmla="*/ 0 h 138113"/>
                  <a:gd name="T8" fmla="*/ 35074 w 100013"/>
                  <a:gd name="T9" fmla="*/ 15867 h 138113"/>
                  <a:gd name="T10" fmla="*/ 30898 w 100013"/>
                  <a:gd name="T11" fmla="*/ 21712 h 138113"/>
                  <a:gd name="T12" fmla="*/ 22548 w 100013"/>
                  <a:gd name="T13" fmla="*/ 48435 h 138113"/>
                  <a:gd name="T14" fmla="*/ 0 w 100013"/>
                  <a:gd name="T15" fmla="*/ 25888 h 138113"/>
                  <a:gd name="T16" fmla="*/ 0 60000 65536"/>
                  <a:gd name="T17" fmla="*/ 0 60000 65536"/>
                  <a:gd name="T18" fmla="*/ 0 60000 65536"/>
                  <a:gd name="T19" fmla="*/ 0 60000 65536"/>
                  <a:gd name="T20" fmla="*/ 0 60000 65536"/>
                  <a:gd name="T21" fmla="*/ 0 60000 65536"/>
                  <a:gd name="T22" fmla="*/ 0 60000 65536"/>
                  <a:gd name="T23" fmla="*/ 0 60000 65536"/>
                  <a:gd name="T24" fmla="*/ 0 w 100013"/>
                  <a:gd name="T25" fmla="*/ 0 h 138113"/>
                  <a:gd name="T26" fmla="*/ 100013 w 100013"/>
                  <a:gd name="T27" fmla="*/ 138113 h 138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013" h="138113">
                    <a:moveTo>
                      <a:pt x="0" y="73819"/>
                    </a:moveTo>
                    <a:lnTo>
                      <a:pt x="42863" y="40481"/>
                    </a:lnTo>
                    <a:lnTo>
                      <a:pt x="50006" y="2381"/>
                    </a:lnTo>
                    <a:lnTo>
                      <a:pt x="69056" y="0"/>
                    </a:lnTo>
                    <a:lnTo>
                      <a:pt x="100013" y="45244"/>
                    </a:lnTo>
                    <a:lnTo>
                      <a:pt x="88106" y="61913"/>
                    </a:lnTo>
                    <a:lnTo>
                      <a:pt x="64294" y="138113"/>
                    </a:lnTo>
                    <a:lnTo>
                      <a:pt x="0" y="73819"/>
                    </a:lnTo>
                    <a:close/>
                  </a:path>
                </a:pathLst>
              </a:custGeom>
              <a:grpFill/>
              <a:ln w="3175" algn="ctr">
                <a:solidFill>
                  <a:schemeClr val="tx1"/>
                </a:solidFill>
                <a:round/>
                <a:headEnd/>
                <a:tailEnd/>
              </a:ln>
              <a:effectLst/>
            </p:spPr>
            <p:txBody>
              <a:bodyPr anchor="ctr"/>
              <a:lstStyle/>
              <a:p>
                <a:pPr algn="ctr" fontAlgn="auto">
                  <a:spcBef>
                    <a:spcPts val="0"/>
                  </a:spcBef>
                  <a:spcAft>
                    <a:spcPts val="0"/>
                  </a:spcAft>
                  <a:defRPr/>
                </a:pPr>
                <a:endParaRPr lang="en-US" sz="2400">
                  <a:solidFill>
                    <a:srgbClr val="FFFFFF"/>
                  </a:solidFill>
                  <a:latin typeface="Calibri" pitchFamily="34" charset="0"/>
                </a:endParaRPr>
              </a:p>
            </p:txBody>
          </p:sp>
          <p:sp>
            <p:nvSpPr>
              <p:cNvPr id="167" name="Freeform 241"/>
              <p:cNvSpPr>
                <a:spLocks/>
              </p:cNvSpPr>
              <p:nvPr/>
            </p:nvSpPr>
            <p:spPr bwMode="gray">
              <a:xfrm>
                <a:off x="2944" y="2164"/>
                <a:ext cx="121" cy="90"/>
              </a:xfrm>
              <a:custGeom>
                <a:avLst/>
                <a:gdLst>
                  <a:gd name="T0" fmla="*/ 28 w 110"/>
                  <a:gd name="T1" fmla="*/ 74 h 90"/>
                  <a:gd name="T2" fmla="*/ 30 w 110"/>
                  <a:gd name="T3" fmla="*/ 60 h 90"/>
                  <a:gd name="T4" fmla="*/ 32 w 110"/>
                  <a:gd name="T5" fmla="*/ 58 h 90"/>
                  <a:gd name="T6" fmla="*/ 32 w 110"/>
                  <a:gd name="T7" fmla="*/ 54 h 90"/>
                  <a:gd name="T8" fmla="*/ 30 w 110"/>
                  <a:gd name="T9" fmla="*/ 50 h 90"/>
                  <a:gd name="T10" fmla="*/ 26 w 110"/>
                  <a:gd name="T11" fmla="*/ 44 h 90"/>
                  <a:gd name="T12" fmla="*/ 22 w 110"/>
                  <a:gd name="T13" fmla="*/ 36 h 90"/>
                  <a:gd name="T14" fmla="*/ 18 w 110"/>
                  <a:gd name="T15" fmla="*/ 24 h 90"/>
                  <a:gd name="T16" fmla="*/ 14 w 110"/>
                  <a:gd name="T17" fmla="*/ 22 h 90"/>
                  <a:gd name="T18" fmla="*/ 4 w 110"/>
                  <a:gd name="T19" fmla="*/ 12 h 90"/>
                  <a:gd name="T20" fmla="*/ 4 w 110"/>
                  <a:gd name="T21" fmla="*/ 6 h 90"/>
                  <a:gd name="T22" fmla="*/ 0 w 110"/>
                  <a:gd name="T23" fmla="*/ 0 h 90"/>
                  <a:gd name="T24" fmla="*/ 2 w 110"/>
                  <a:gd name="T25" fmla="*/ 0 h 90"/>
                  <a:gd name="T26" fmla="*/ 10 w 110"/>
                  <a:gd name="T27" fmla="*/ 0 h 90"/>
                  <a:gd name="T28" fmla="*/ 18 w 110"/>
                  <a:gd name="T29" fmla="*/ 4 h 90"/>
                  <a:gd name="T30" fmla="*/ 24 w 110"/>
                  <a:gd name="T31" fmla="*/ 10 h 90"/>
                  <a:gd name="T32" fmla="*/ 32 w 110"/>
                  <a:gd name="T33" fmla="*/ 16 h 90"/>
                  <a:gd name="T34" fmla="*/ 44 w 110"/>
                  <a:gd name="T35" fmla="*/ 18 h 90"/>
                  <a:gd name="T36" fmla="*/ 58 w 110"/>
                  <a:gd name="T37" fmla="*/ 12 h 90"/>
                  <a:gd name="T38" fmla="*/ 84 w 110"/>
                  <a:gd name="T39" fmla="*/ 18 h 90"/>
                  <a:gd name="T40" fmla="*/ 100 w 110"/>
                  <a:gd name="T41" fmla="*/ 24 h 90"/>
                  <a:gd name="T42" fmla="*/ 104 w 110"/>
                  <a:gd name="T43" fmla="*/ 26 h 90"/>
                  <a:gd name="T44" fmla="*/ 110 w 110"/>
                  <a:gd name="T45" fmla="*/ 30 h 90"/>
                  <a:gd name="T46" fmla="*/ 110 w 110"/>
                  <a:gd name="T47" fmla="*/ 34 h 90"/>
                  <a:gd name="T48" fmla="*/ 108 w 110"/>
                  <a:gd name="T49" fmla="*/ 42 h 90"/>
                  <a:gd name="T50" fmla="*/ 106 w 110"/>
                  <a:gd name="T51" fmla="*/ 46 h 90"/>
                  <a:gd name="T52" fmla="*/ 104 w 110"/>
                  <a:gd name="T53" fmla="*/ 52 h 90"/>
                  <a:gd name="T54" fmla="*/ 100 w 110"/>
                  <a:gd name="T55" fmla="*/ 56 h 90"/>
                  <a:gd name="T56" fmla="*/ 98 w 110"/>
                  <a:gd name="T57" fmla="*/ 58 h 90"/>
                  <a:gd name="T58" fmla="*/ 94 w 110"/>
                  <a:gd name="T59" fmla="*/ 66 h 90"/>
                  <a:gd name="T60" fmla="*/ 94 w 110"/>
                  <a:gd name="T61" fmla="*/ 68 h 90"/>
                  <a:gd name="T62" fmla="*/ 90 w 110"/>
                  <a:gd name="T63" fmla="*/ 70 h 90"/>
                  <a:gd name="T64" fmla="*/ 82 w 110"/>
                  <a:gd name="T65" fmla="*/ 72 h 90"/>
                  <a:gd name="T66" fmla="*/ 74 w 110"/>
                  <a:gd name="T67" fmla="*/ 82 h 90"/>
                  <a:gd name="T68" fmla="*/ 70 w 110"/>
                  <a:gd name="T69" fmla="*/ 88 h 90"/>
                  <a:gd name="T70" fmla="*/ 62 w 110"/>
                  <a:gd name="T71" fmla="*/ 88 h 90"/>
                  <a:gd name="T72" fmla="*/ 56 w 110"/>
                  <a:gd name="T73" fmla="*/ 88 h 90"/>
                  <a:gd name="T74" fmla="*/ 36 w 110"/>
                  <a:gd name="T75" fmla="*/ 9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0"/>
                  <a:gd name="T115" fmla="*/ 0 h 90"/>
                  <a:gd name="T116" fmla="*/ 110 w 110"/>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0" h="90">
                    <a:moveTo>
                      <a:pt x="36" y="90"/>
                    </a:moveTo>
                    <a:lnTo>
                      <a:pt x="28" y="74"/>
                    </a:lnTo>
                    <a:lnTo>
                      <a:pt x="24" y="66"/>
                    </a:lnTo>
                    <a:lnTo>
                      <a:pt x="30" y="60"/>
                    </a:lnTo>
                    <a:lnTo>
                      <a:pt x="32" y="58"/>
                    </a:lnTo>
                    <a:lnTo>
                      <a:pt x="32" y="56"/>
                    </a:lnTo>
                    <a:lnTo>
                      <a:pt x="32" y="54"/>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close/>
                  </a:path>
                </a:pathLst>
              </a:custGeom>
              <a:grpFill/>
              <a:ln w="3175" algn="ctr">
                <a:solidFill>
                  <a:schemeClr val="tx1"/>
                </a:solidFill>
                <a:miter lim="800000"/>
                <a:headEnd/>
                <a:tailEnd/>
              </a:ln>
              <a:effectLst/>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168" name="Freeform 245"/>
              <p:cNvSpPr>
                <a:spLocks/>
              </p:cNvSpPr>
              <p:nvPr/>
            </p:nvSpPr>
            <p:spPr bwMode="gray">
              <a:xfrm>
                <a:off x="2893" y="2110"/>
                <a:ext cx="84" cy="58"/>
              </a:xfrm>
              <a:custGeom>
                <a:avLst/>
                <a:gdLst>
                  <a:gd name="T0" fmla="*/ 40 w 76"/>
                  <a:gd name="T1" fmla="*/ 18 h 58"/>
                  <a:gd name="T2" fmla="*/ 34 w 76"/>
                  <a:gd name="T3" fmla="*/ 20 h 58"/>
                  <a:gd name="T4" fmla="*/ 28 w 76"/>
                  <a:gd name="T5" fmla="*/ 22 h 58"/>
                  <a:gd name="T6" fmla="*/ 26 w 76"/>
                  <a:gd name="T7" fmla="*/ 22 h 58"/>
                  <a:gd name="T8" fmla="*/ 12 w 76"/>
                  <a:gd name="T9" fmla="*/ 22 h 58"/>
                  <a:gd name="T10" fmla="*/ 10 w 76"/>
                  <a:gd name="T11" fmla="*/ 20 h 58"/>
                  <a:gd name="T12" fmla="*/ 6 w 76"/>
                  <a:gd name="T13" fmla="*/ 16 h 58"/>
                  <a:gd name="T14" fmla="*/ 4 w 76"/>
                  <a:gd name="T15" fmla="*/ 18 h 58"/>
                  <a:gd name="T16" fmla="*/ 0 w 76"/>
                  <a:gd name="T17" fmla="*/ 24 h 58"/>
                  <a:gd name="T18" fmla="*/ 0 w 76"/>
                  <a:gd name="T19" fmla="*/ 32 h 58"/>
                  <a:gd name="T20" fmla="*/ 0 w 76"/>
                  <a:gd name="T21" fmla="*/ 34 h 58"/>
                  <a:gd name="T22" fmla="*/ 2 w 76"/>
                  <a:gd name="T23" fmla="*/ 42 h 58"/>
                  <a:gd name="T24" fmla="*/ 4 w 76"/>
                  <a:gd name="T25" fmla="*/ 52 h 58"/>
                  <a:gd name="T26" fmla="*/ 8 w 76"/>
                  <a:gd name="T27" fmla="*/ 58 h 58"/>
                  <a:gd name="T28" fmla="*/ 26 w 76"/>
                  <a:gd name="T29" fmla="*/ 58 h 58"/>
                  <a:gd name="T30" fmla="*/ 32 w 76"/>
                  <a:gd name="T31" fmla="*/ 56 h 58"/>
                  <a:gd name="T32" fmla="*/ 38 w 76"/>
                  <a:gd name="T33" fmla="*/ 54 h 58"/>
                  <a:gd name="T34" fmla="*/ 46 w 76"/>
                  <a:gd name="T35" fmla="*/ 52 h 58"/>
                  <a:gd name="T36" fmla="*/ 52 w 76"/>
                  <a:gd name="T37" fmla="*/ 54 h 58"/>
                  <a:gd name="T38" fmla="*/ 56 w 76"/>
                  <a:gd name="T39" fmla="*/ 54 h 58"/>
                  <a:gd name="T40" fmla="*/ 58 w 76"/>
                  <a:gd name="T41" fmla="*/ 52 h 58"/>
                  <a:gd name="T42" fmla="*/ 62 w 76"/>
                  <a:gd name="T43" fmla="*/ 48 h 58"/>
                  <a:gd name="T44" fmla="*/ 68 w 76"/>
                  <a:gd name="T45" fmla="*/ 42 h 58"/>
                  <a:gd name="T46" fmla="*/ 72 w 76"/>
                  <a:gd name="T47" fmla="*/ 30 h 58"/>
                  <a:gd name="T48" fmla="*/ 72 w 76"/>
                  <a:gd name="T49" fmla="*/ 24 h 58"/>
                  <a:gd name="T50" fmla="*/ 74 w 76"/>
                  <a:gd name="T51" fmla="*/ 16 h 58"/>
                  <a:gd name="T52" fmla="*/ 76 w 76"/>
                  <a:gd name="T53" fmla="*/ 10 h 58"/>
                  <a:gd name="T54" fmla="*/ 70 w 76"/>
                  <a:gd name="T55" fmla="*/ 0 h 58"/>
                  <a:gd name="T56" fmla="*/ 66 w 76"/>
                  <a:gd name="T57" fmla="*/ 2 h 58"/>
                  <a:gd name="T58" fmla="*/ 56 w 76"/>
                  <a:gd name="T59" fmla="*/ 2 h 58"/>
                  <a:gd name="T60" fmla="*/ 54 w 76"/>
                  <a:gd name="T61" fmla="*/ 4 h 58"/>
                  <a:gd name="T62" fmla="*/ 46 w 76"/>
                  <a:gd name="T63" fmla="*/ 8 h 58"/>
                  <a:gd name="T64" fmla="*/ 46 w 76"/>
                  <a:gd name="T65" fmla="*/ 12 h 58"/>
                  <a:gd name="T66" fmla="*/ 44 w 76"/>
                  <a:gd name="T67" fmla="*/ 16 h 58"/>
                  <a:gd name="T68" fmla="*/ 42 w 76"/>
                  <a:gd name="T69" fmla="*/ 18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58"/>
                  <a:gd name="T107" fmla="*/ 76 w 76"/>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58">
                    <a:moveTo>
                      <a:pt x="42" y="18"/>
                    </a:moveTo>
                    <a:lnTo>
                      <a:pt x="40" y="18"/>
                    </a:lnTo>
                    <a:lnTo>
                      <a:pt x="36" y="18"/>
                    </a:lnTo>
                    <a:lnTo>
                      <a:pt x="34" y="20"/>
                    </a:lnTo>
                    <a:lnTo>
                      <a:pt x="30" y="22"/>
                    </a:lnTo>
                    <a:lnTo>
                      <a:pt x="28" y="22"/>
                    </a:lnTo>
                    <a:lnTo>
                      <a:pt x="26" y="22"/>
                    </a:lnTo>
                    <a:lnTo>
                      <a:pt x="20" y="24"/>
                    </a:lnTo>
                    <a:lnTo>
                      <a:pt x="12" y="22"/>
                    </a:lnTo>
                    <a:lnTo>
                      <a:pt x="10" y="20"/>
                    </a:lnTo>
                    <a:lnTo>
                      <a:pt x="8" y="18"/>
                    </a:lnTo>
                    <a:lnTo>
                      <a:pt x="6" y="16"/>
                    </a:lnTo>
                    <a:lnTo>
                      <a:pt x="6" y="18"/>
                    </a:lnTo>
                    <a:lnTo>
                      <a:pt x="4" y="18"/>
                    </a:lnTo>
                    <a:lnTo>
                      <a:pt x="2" y="20"/>
                    </a:lnTo>
                    <a:lnTo>
                      <a:pt x="0" y="24"/>
                    </a:lnTo>
                    <a:lnTo>
                      <a:pt x="0" y="28"/>
                    </a:lnTo>
                    <a:lnTo>
                      <a:pt x="0" y="32"/>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68" y="2"/>
                    </a:lnTo>
                    <a:lnTo>
                      <a:pt x="66" y="2"/>
                    </a:lnTo>
                    <a:lnTo>
                      <a:pt x="62" y="2"/>
                    </a:lnTo>
                    <a:lnTo>
                      <a:pt x="56" y="2"/>
                    </a:lnTo>
                    <a:lnTo>
                      <a:pt x="54" y="4"/>
                    </a:lnTo>
                    <a:lnTo>
                      <a:pt x="52" y="4"/>
                    </a:lnTo>
                    <a:lnTo>
                      <a:pt x="46" y="8"/>
                    </a:lnTo>
                    <a:lnTo>
                      <a:pt x="46" y="10"/>
                    </a:lnTo>
                    <a:lnTo>
                      <a:pt x="46" y="12"/>
                    </a:lnTo>
                    <a:lnTo>
                      <a:pt x="46" y="14"/>
                    </a:lnTo>
                    <a:lnTo>
                      <a:pt x="44" y="16"/>
                    </a:lnTo>
                    <a:lnTo>
                      <a:pt x="44" y="18"/>
                    </a:lnTo>
                    <a:lnTo>
                      <a:pt x="42" y="18"/>
                    </a:lnTo>
                    <a:close/>
                  </a:path>
                </a:pathLst>
              </a:custGeom>
              <a:grpFill/>
              <a:ln w="3175" algn="ctr">
                <a:solidFill>
                  <a:schemeClr val="tx1"/>
                </a:solidFill>
                <a:miter lim="800000"/>
                <a:headEnd/>
                <a:tailEnd/>
              </a:ln>
              <a:effectLst/>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169" name="Freeform 248"/>
              <p:cNvSpPr>
                <a:spLocks/>
              </p:cNvSpPr>
              <p:nvPr/>
            </p:nvSpPr>
            <p:spPr bwMode="gray">
              <a:xfrm>
                <a:off x="2955" y="2110"/>
                <a:ext cx="112" cy="84"/>
              </a:xfrm>
              <a:custGeom>
                <a:avLst/>
                <a:gdLst>
                  <a:gd name="T0" fmla="*/ 0 w 102"/>
                  <a:gd name="T1" fmla="*/ 0 h 84"/>
                  <a:gd name="T2" fmla="*/ 102 w 102"/>
                  <a:gd name="T3" fmla="*/ 84 h 84"/>
                </a:gdLst>
                <a:ahLst/>
                <a:cxnLst/>
                <a:rect l="T0" t="T1" r="T2" b="T3"/>
                <a:pathLst>
                  <a:path w="102" h="84">
                    <a:moveTo>
                      <a:pt x="20" y="6"/>
                    </a:moveTo>
                    <a:lnTo>
                      <a:pt x="20" y="6"/>
                    </a:lnTo>
                    <a:lnTo>
                      <a:pt x="22" y="4"/>
                    </a:lnTo>
                    <a:cubicBezTo>
                      <a:pt x="23" y="3"/>
                      <a:pt x="25" y="3"/>
                      <a:pt x="26" y="2"/>
                    </a:cubicBezTo>
                    <a:lnTo>
                      <a:pt x="32" y="2"/>
                    </a:lnTo>
                    <a:lnTo>
                      <a:pt x="38" y="2"/>
                    </a:lnTo>
                    <a:lnTo>
                      <a:pt x="42" y="2"/>
                    </a:lnTo>
                    <a:cubicBezTo>
                      <a:pt x="44" y="3"/>
                      <a:pt x="46" y="3"/>
                      <a:pt x="48" y="4"/>
                    </a:cubicBezTo>
                    <a:lnTo>
                      <a:pt x="50" y="4"/>
                    </a:lnTo>
                    <a:lnTo>
                      <a:pt x="52" y="6"/>
                    </a:lnTo>
                    <a:lnTo>
                      <a:pt x="56" y="6"/>
                    </a:lnTo>
                    <a:lnTo>
                      <a:pt x="60" y="6"/>
                    </a:lnTo>
                    <a:lnTo>
                      <a:pt x="66" y="6"/>
                    </a:lnTo>
                    <a:lnTo>
                      <a:pt x="68" y="4"/>
                    </a:lnTo>
                    <a:lnTo>
                      <a:pt x="70" y="4"/>
                    </a:lnTo>
                    <a:cubicBezTo>
                      <a:pt x="71" y="3"/>
                      <a:pt x="71" y="1"/>
                      <a:pt x="72" y="0"/>
                    </a:cubicBezTo>
                    <a:cubicBezTo>
                      <a:pt x="73" y="1"/>
                      <a:pt x="75" y="2"/>
                      <a:pt x="76" y="2"/>
                    </a:cubicBezTo>
                    <a:lnTo>
                      <a:pt x="81" y="2"/>
                    </a:lnTo>
                    <a:cubicBezTo>
                      <a:pt x="83" y="2"/>
                      <a:pt x="86" y="4"/>
                      <a:pt x="87" y="5"/>
                    </a:cubicBezTo>
                    <a:cubicBezTo>
                      <a:pt x="87" y="7"/>
                      <a:pt x="90" y="9"/>
                      <a:pt x="91" y="10"/>
                    </a:cubicBezTo>
                    <a:cubicBezTo>
                      <a:pt x="91" y="11"/>
                      <a:pt x="92" y="13"/>
                      <a:pt x="92" y="14"/>
                    </a:cubicBezTo>
                    <a:lnTo>
                      <a:pt x="92" y="16"/>
                    </a:lnTo>
                    <a:cubicBezTo>
                      <a:pt x="93" y="17"/>
                      <a:pt x="93" y="19"/>
                      <a:pt x="94" y="20"/>
                    </a:cubicBezTo>
                    <a:cubicBezTo>
                      <a:pt x="95" y="21"/>
                      <a:pt x="95" y="23"/>
                      <a:pt x="96" y="24"/>
                    </a:cubicBezTo>
                    <a:lnTo>
                      <a:pt x="96" y="30"/>
                    </a:lnTo>
                    <a:cubicBezTo>
                      <a:pt x="97" y="31"/>
                      <a:pt x="97" y="33"/>
                      <a:pt x="98" y="34"/>
                    </a:cubicBezTo>
                    <a:lnTo>
                      <a:pt x="98" y="40"/>
                    </a:lnTo>
                    <a:cubicBezTo>
                      <a:pt x="97" y="43"/>
                      <a:pt x="97" y="45"/>
                      <a:pt x="96" y="48"/>
                    </a:cubicBezTo>
                    <a:lnTo>
                      <a:pt x="96" y="54"/>
                    </a:lnTo>
                    <a:lnTo>
                      <a:pt x="96" y="58"/>
                    </a:lnTo>
                    <a:lnTo>
                      <a:pt x="98" y="60"/>
                    </a:lnTo>
                    <a:lnTo>
                      <a:pt x="100" y="62"/>
                    </a:lnTo>
                    <a:lnTo>
                      <a:pt x="102" y="64"/>
                    </a:lnTo>
                    <a:lnTo>
                      <a:pt x="100" y="66"/>
                    </a:lnTo>
                    <a:lnTo>
                      <a:pt x="100" y="68"/>
                    </a:lnTo>
                    <a:lnTo>
                      <a:pt x="100" y="70"/>
                    </a:lnTo>
                    <a:lnTo>
                      <a:pt x="100" y="72"/>
                    </a:lnTo>
                    <a:lnTo>
                      <a:pt x="100" y="74"/>
                    </a:lnTo>
                    <a:lnTo>
                      <a:pt x="100" y="78"/>
                    </a:lnTo>
                    <a:lnTo>
                      <a:pt x="100" y="82"/>
                    </a:lnTo>
                    <a:lnTo>
                      <a:pt x="100" y="84"/>
                    </a:lnTo>
                    <a:lnTo>
                      <a:pt x="98" y="82"/>
                    </a:lnTo>
                    <a:cubicBezTo>
                      <a:pt x="97" y="81"/>
                      <a:pt x="95" y="81"/>
                      <a:pt x="94" y="80"/>
                    </a:cubicBezTo>
                    <a:lnTo>
                      <a:pt x="92" y="78"/>
                    </a:lnTo>
                    <a:cubicBezTo>
                      <a:pt x="91" y="77"/>
                      <a:pt x="89" y="77"/>
                      <a:pt x="88" y="76"/>
                    </a:cubicBezTo>
                    <a:lnTo>
                      <a:pt x="84" y="76"/>
                    </a:lnTo>
                    <a:cubicBezTo>
                      <a:pt x="81" y="75"/>
                      <a:pt x="77" y="73"/>
                      <a:pt x="74" y="72"/>
                    </a:cubicBezTo>
                    <a:lnTo>
                      <a:pt x="74" y="70"/>
                    </a:lnTo>
                    <a:lnTo>
                      <a:pt x="72" y="70"/>
                    </a:lnTo>
                    <a:cubicBezTo>
                      <a:pt x="71" y="69"/>
                      <a:pt x="69" y="69"/>
                      <a:pt x="68" y="68"/>
                    </a:cubicBezTo>
                    <a:cubicBezTo>
                      <a:pt x="67" y="67"/>
                      <a:pt x="65" y="67"/>
                      <a:pt x="64" y="66"/>
                    </a:cubicBezTo>
                    <a:lnTo>
                      <a:pt x="60" y="66"/>
                    </a:lnTo>
                    <a:lnTo>
                      <a:pt x="54" y="66"/>
                    </a:lnTo>
                    <a:lnTo>
                      <a:pt x="48" y="66"/>
                    </a:lnTo>
                    <a:cubicBezTo>
                      <a:pt x="46" y="67"/>
                      <a:pt x="44" y="67"/>
                      <a:pt x="42" y="68"/>
                    </a:cubicBezTo>
                    <a:cubicBezTo>
                      <a:pt x="39" y="69"/>
                      <a:pt x="37" y="71"/>
                      <a:pt x="34" y="72"/>
                    </a:cubicBezTo>
                    <a:lnTo>
                      <a:pt x="32" y="72"/>
                    </a:lnTo>
                    <a:lnTo>
                      <a:pt x="30" y="72"/>
                    </a:lnTo>
                    <a:lnTo>
                      <a:pt x="26" y="72"/>
                    </a:lnTo>
                    <a:lnTo>
                      <a:pt x="22" y="68"/>
                    </a:lnTo>
                    <a:cubicBezTo>
                      <a:pt x="20" y="67"/>
                      <a:pt x="18" y="65"/>
                      <a:pt x="16" y="64"/>
                    </a:cubicBezTo>
                    <a:cubicBezTo>
                      <a:pt x="13" y="62"/>
                      <a:pt x="11" y="60"/>
                      <a:pt x="8" y="58"/>
                    </a:cubicBezTo>
                    <a:cubicBezTo>
                      <a:pt x="7" y="57"/>
                      <a:pt x="5" y="57"/>
                      <a:pt x="4" y="56"/>
                    </a:cubicBezTo>
                    <a:cubicBezTo>
                      <a:pt x="3" y="55"/>
                      <a:pt x="1" y="55"/>
                      <a:pt x="0" y="54"/>
                    </a:cubicBezTo>
                    <a:lnTo>
                      <a:pt x="2" y="54"/>
                    </a:lnTo>
                    <a:lnTo>
                      <a:pt x="4" y="52"/>
                    </a:lnTo>
                    <a:lnTo>
                      <a:pt x="8" y="48"/>
                    </a:lnTo>
                    <a:cubicBezTo>
                      <a:pt x="9" y="47"/>
                      <a:pt x="9" y="45"/>
                      <a:pt x="10" y="44"/>
                    </a:cubicBezTo>
                    <a:lnTo>
                      <a:pt x="14" y="40"/>
                    </a:lnTo>
                    <a:cubicBezTo>
                      <a:pt x="15" y="39"/>
                      <a:pt x="15" y="37"/>
                      <a:pt x="16" y="36"/>
                    </a:cubicBezTo>
                    <a:lnTo>
                      <a:pt x="16" y="34"/>
                    </a:lnTo>
                    <a:lnTo>
                      <a:pt x="16" y="32"/>
                    </a:lnTo>
                    <a:lnTo>
                      <a:pt x="16" y="26"/>
                    </a:lnTo>
                    <a:cubicBezTo>
                      <a:pt x="17" y="24"/>
                      <a:pt x="17" y="22"/>
                      <a:pt x="18" y="20"/>
                    </a:cubicBezTo>
                    <a:lnTo>
                      <a:pt x="18" y="14"/>
                    </a:lnTo>
                    <a:lnTo>
                      <a:pt x="18" y="12"/>
                    </a:lnTo>
                    <a:lnTo>
                      <a:pt x="20" y="10"/>
                    </a:lnTo>
                    <a:lnTo>
                      <a:pt x="20" y="6"/>
                    </a:lnTo>
                    <a:close/>
                  </a:path>
                </a:pathLst>
              </a:custGeom>
              <a:grpFill/>
              <a:ln w="3175" algn="ctr">
                <a:solidFill>
                  <a:schemeClr val="tx1"/>
                </a:solidFill>
                <a:miter lim="800000"/>
                <a:headEnd/>
                <a:tailEnd/>
              </a:ln>
              <a:effectLst/>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170" name="Freeform 249"/>
              <p:cNvSpPr>
                <a:spLocks/>
              </p:cNvSpPr>
              <p:nvPr/>
            </p:nvSpPr>
            <p:spPr bwMode="gray">
              <a:xfrm>
                <a:off x="3021" y="2232"/>
                <a:ext cx="46" cy="43"/>
              </a:xfrm>
              <a:custGeom>
                <a:avLst/>
                <a:gdLst>
                  <a:gd name="T0" fmla="*/ 26 w 42"/>
                  <a:gd name="T1" fmla="*/ 0 h 44"/>
                  <a:gd name="T2" fmla="*/ 26 w 42"/>
                  <a:gd name="T3" fmla="*/ 2 h 44"/>
                  <a:gd name="T4" fmla="*/ 26 w 42"/>
                  <a:gd name="T5" fmla="*/ 2 h 44"/>
                  <a:gd name="T6" fmla="*/ 26 w 42"/>
                  <a:gd name="T7" fmla="*/ 4 h 44"/>
                  <a:gd name="T8" fmla="*/ 28 w 42"/>
                  <a:gd name="T9" fmla="*/ 6 h 44"/>
                  <a:gd name="T10" fmla="*/ 32 w 42"/>
                  <a:gd name="T11" fmla="*/ 10 h 44"/>
                  <a:gd name="T12" fmla="*/ 36 w 42"/>
                  <a:gd name="T13" fmla="*/ 14 h 44"/>
                  <a:gd name="T14" fmla="*/ 42 w 42"/>
                  <a:gd name="T15" fmla="*/ 22 h 44"/>
                  <a:gd name="T16" fmla="*/ 40 w 42"/>
                  <a:gd name="T17" fmla="*/ 22 h 44"/>
                  <a:gd name="T18" fmla="*/ 40 w 42"/>
                  <a:gd name="T19" fmla="*/ 24 h 44"/>
                  <a:gd name="T20" fmla="*/ 38 w 42"/>
                  <a:gd name="T21" fmla="*/ 28 h 44"/>
                  <a:gd name="T22" fmla="*/ 36 w 42"/>
                  <a:gd name="T23" fmla="*/ 30 h 44"/>
                  <a:gd name="T24" fmla="*/ 34 w 42"/>
                  <a:gd name="T25" fmla="*/ 30 h 44"/>
                  <a:gd name="T26" fmla="*/ 34 w 42"/>
                  <a:gd name="T27" fmla="*/ 30 h 44"/>
                  <a:gd name="T28" fmla="*/ 30 w 42"/>
                  <a:gd name="T29" fmla="*/ 30 h 44"/>
                  <a:gd name="T30" fmla="*/ 28 w 42"/>
                  <a:gd name="T31" fmla="*/ 32 h 44"/>
                  <a:gd name="T32" fmla="*/ 24 w 42"/>
                  <a:gd name="T33" fmla="*/ 32 h 44"/>
                  <a:gd name="T34" fmla="*/ 22 w 42"/>
                  <a:gd name="T35" fmla="*/ 32 h 44"/>
                  <a:gd name="T36" fmla="*/ 22 w 42"/>
                  <a:gd name="T37" fmla="*/ 32 h 44"/>
                  <a:gd name="T38" fmla="*/ 20 w 42"/>
                  <a:gd name="T39" fmla="*/ 34 h 44"/>
                  <a:gd name="T40" fmla="*/ 18 w 42"/>
                  <a:gd name="T41" fmla="*/ 36 h 44"/>
                  <a:gd name="T42" fmla="*/ 16 w 42"/>
                  <a:gd name="T43" fmla="*/ 38 h 44"/>
                  <a:gd name="T44" fmla="*/ 16 w 42"/>
                  <a:gd name="T45" fmla="*/ 38 h 44"/>
                  <a:gd name="T46" fmla="*/ 14 w 42"/>
                  <a:gd name="T47" fmla="*/ 40 h 44"/>
                  <a:gd name="T48" fmla="*/ 12 w 42"/>
                  <a:gd name="T49" fmla="*/ 42 h 44"/>
                  <a:gd name="T50" fmla="*/ 10 w 42"/>
                  <a:gd name="T51" fmla="*/ 42 h 44"/>
                  <a:gd name="T52" fmla="*/ 10 w 42"/>
                  <a:gd name="T53" fmla="*/ 42 h 44"/>
                  <a:gd name="T54" fmla="*/ 8 w 42"/>
                  <a:gd name="T55" fmla="*/ 44 h 44"/>
                  <a:gd name="T56" fmla="*/ 4 w 42"/>
                  <a:gd name="T57" fmla="*/ 44 h 44"/>
                  <a:gd name="T58" fmla="*/ 2 w 42"/>
                  <a:gd name="T59" fmla="*/ 44 h 44"/>
                  <a:gd name="T60" fmla="*/ 0 w 42"/>
                  <a:gd name="T61" fmla="*/ 44 h 44"/>
                  <a:gd name="T62" fmla="*/ 2 w 42"/>
                  <a:gd name="T63" fmla="*/ 36 h 44"/>
                  <a:gd name="T64" fmla="*/ 2 w 42"/>
                  <a:gd name="T65" fmla="*/ 20 h 44"/>
                  <a:gd name="T66" fmla="*/ 2 w 42"/>
                  <a:gd name="T67" fmla="*/ 20 h 44"/>
                  <a:gd name="T68" fmla="*/ 4 w 42"/>
                  <a:gd name="T69" fmla="*/ 16 h 44"/>
                  <a:gd name="T70" fmla="*/ 4 w 42"/>
                  <a:gd name="T71" fmla="*/ 12 h 44"/>
                  <a:gd name="T72" fmla="*/ 8 w 42"/>
                  <a:gd name="T73" fmla="*/ 8 h 44"/>
                  <a:gd name="T74" fmla="*/ 12 w 42"/>
                  <a:gd name="T75" fmla="*/ 4 h 44"/>
                  <a:gd name="T76" fmla="*/ 14 w 42"/>
                  <a:gd name="T77" fmla="*/ 4 h 44"/>
                  <a:gd name="T78" fmla="*/ 16 w 42"/>
                  <a:gd name="T79" fmla="*/ 2 h 44"/>
                  <a:gd name="T80" fmla="*/ 20 w 42"/>
                  <a:gd name="T81" fmla="*/ 0 h 44"/>
                  <a:gd name="T82" fmla="*/ 26 w 42"/>
                  <a:gd name="T83" fmla="*/ 0 h 44"/>
                  <a:gd name="T84" fmla="*/ 26 w 42"/>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44"/>
                  <a:gd name="T131" fmla="*/ 42 w 42"/>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44">
                    <a:moveTo>
                      <a:pt x="26" y="0"/>
                    </a:moveTo>
                    <a:lnTo>
                      <a:pt x="26" y="2"/>
                    </a:lnTo>
                    <a:lnTo>
                      <a:pt x="26" y="4"/>
                    </a:lnTo>
                    <a:lnTo>
                      <a:pt x="28" y="6"/>
                    </a:lnTo>
                    <a:lnTo>
                      <a:pt x="32" y="10"/>
                    </a:lnTo>
                    <a:lnTo>
                      <a:pt x="36" y="14"/>
                    </a:lnTo>
                    <a:lnTo>
                      <a:pt x="42" y="22"/>
                    </a:lnTo>
                    <a:lnTo>
                      <a:pt x="40" y="22"/>
                    </a:lnTo>
                    <a:lnTo>
                      <a:pt x="40" y="24"/>
                    </a:lnTo>
                    <a:lnTo>
                      <a:pt x="38" y="28"/>
                    </a:lnTo>
                    <a:lnTo>
                      <a:pt x="36" y="30"/>
                    </a:lnTo>
                    <a:lnTo>
                      <a:pt x="34" y="30"/>
                    </a:lnTo>
                    <a:lnTo>
                      <a:pt x="30" y="30"/>
                    </a:lnTo>
                    <a:lnTo>
                      <a:pt x="28" y="32"/>
                    </a:lnTo>
                    <a:lnTo>
                      <a:pt x="24" y="32"/>
                    </a:lnTo>
                    <a:lnTo>
                      <a:pt x="22" y="32"/>
                    </a:lnTo>
                    <a:lnTo>
                      <a:pt x="20" y="34"/>
                    </a:lnTo>
                    <a:lnTo>
                      <a:pt x="18" y="36"/>
                    </a:lnTo>
                    <a:lnTo>
                      <a:pt x="16" y="38"/>
                    </a:lnTo>
                    <a:lnTo>
                      <a:pt x="14" y="40"/>
                    </a:lnTo>
                    <a:lnTo>
                      <a:pt x="12" y="42"/>
                    </a:lnTo>
                    <a:lnTo>
                      <a:pt x="10" y="42"/>
                    </a:lnTo>
                    <a:lnTo>
                      <a:pt x="8" y="44"/>
                    </a:lnTo>
                    <a:lnTo>
                      <a:pt x="4" y="44"/>
                    </a:lnTo>
                    <a:lnTo>
                      <a:pt x="2" y="44"/>
                    </a:lnTo>
                    <a:lnTo>
                      <a:pt x="0" y="44"/>
                    </a:lnTo>
                    <a:lnTo>
                      <a:pt x="2" y="36"/>
                    </a:lnTo>
                    <a:lnTo>
                      <a:pt x="2" y="20"/>
                    </a:lnTo>
                    <a:lnTo>
                      <a:pt x="4" y="16"/>
                    </a:lnTo>
                    <a:lnTo>
                      <a:pt x="4" y="12"/>
                    </a:lnTo>
                    <a:lnTo>
                      <a:pt x="8" y="8"/>
                    </a:lnTo>
                    <a:lnTo>
                      <a:pt x="12" y="4"/>
                    </a:lnTo>
                    <a:lnTo>
                      <a:pt x="14" y="4"/>
                    </a:lnTo>
                    <a:lnTo>
                      <a:pt x="16" y="2"/>
                    </a:lnTo>
                    <a:lnTo>
                      <a:pt x="20" y="0"/>
                    </a:lnTo>
                    <a:lnTo>
                      <a:pt x="26" y="0"/>
                    </a:lnTo>
                    <a:close/>
                  </a:path>
                </a:pathLst>
              </a:custGeom>
              <a:grpFill/>
              <a:ln w="3175" algn="ctr">
                <a:solidFill>
                  <a:schemeClr val="tx1"/>
                </a:solidFill>
                <a:miter lim="800000"/>
                <a:headEnd/>
                <a:tailEnd/>
              </a:ln>
              <a:effectLst/>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171" name="Freeform 128"/>
              <p:cNvSpPr>
                <a:spLocks noChangeArrowheads="1"/>
              </p:cNvSpPr>
              <p:nvPr/>
            </p:nvSpPr>
            <p:spPr bwMode="gray">
              <a:xfrm>
                <a:off x="2970" y="2067"/>
                <a:ext cx="202" cy="125"/>
              </a:xfrm>
              <a:custGeom>
                <a:avLst/>
                <a:gdLst>
                  <a:gd name="T0" fmla="*/ 10021 w 914518"/>
                  <a:gd name="T1" fmla="*/ 81004 h 561975"/>
                  <a:gd name="T2" fmla="*/ 0 w 914518"/>
                  <a:gd name="T3" fmla="*/ 64302 h 561975"/>
                  <a:gd name="T4" fmla="*/ 6681 w 914518"/>
                  <a:gd name="T5" fmla="*/ 59291 h 561975"/>
                  <a:gd name="T6" fmla="*/ 18372 w 914518"/>
                  <a:gd name="T7" fmla="*/ 60126 h 561975"/>
                  <a:gd name="T8" fmla="*/ 12526 w 914518"/>
                  <a:gd name="T9" fmla="*/ 55951 h 561975"/>
                  <a:gd name="T10" fmla="*/ 12526 w 914518"/>
                  <a:gd name="T11" fmla="*/ 45930 h 561975"/>
                  <a:gd name="T12" fmla="*/ 16702 w 914518"/>
                  <a:gd name="T13" fmla="*/ 36744 h 561975"/>
                  <a:gd name="T14" fmla="*/ 11691 w 914518"/>
                  <a:gd name="T15" fmla="*/ 35074 h 561975"/>
                  <a:gd name="T16" fmla="*/ 70148 w 914518"/>
                  <a:gd name="T17" fmla="*/ 15032 h 561975"/>
                  <a:gd name="T18" fmla="*/ 87684 w 914518"/>
                  <a:gd name="T19" fmla="*/ 0 h 561975"/>
                  <a:gd name="T20" fmla="*/ 116077 w 914518"/>
                  <a:gd name="T21" fmla="*/ 0 h 561975"/>
                  <a:gd name="T22" fmla="*/ 126098 w 914518"/>
                  <a:gd name="T23" fmla="*/ 10856 h 561975"/>
                  <a:gd name="T24" fmla="*/ 140295 w 914518"/>
                  <a:gd name="T25" fmla="*/ 7516 h 561975"/>
                  <a:gd name="T26" fmla="*/ 150316 w 914518"/>
                  <a:gd name="T27" fmla="*/ 16702 h 561975"/>
                  <a:gd name="T28" fmla="*/ 151151 w 914518"/>
                  <a:gd name="T29" fmla="*/ 31734 h 561975"/>
                  <a:gd name="T30" fmla="*/ 156997 w 914518"/>
                  <a:gd name="T31" fmla="*/ 34239 h 561975"/>
                  <a:gd name="T32" fmla="*/ 182049 w 914518"/>
                  <a:gd name="T33" fmla="*/ 26723 h 561975"/>
                  <a:gd name="T34" fmla="*/ 204597 w 914518"/>
                  <a:gd name="T35" fmla="*/ 38414 h 561975"/>
                  <a:gd name="T36" fmla="*/ 215453 w 914518"/>
                  <a:gd name="T37" fmla="*/ 40084 h 561975"/>
                  <a:gd name="T38" fmla="*/ 223804 w 914518"/>
                  <a:gd name="T39" fmla="*/ 45095 h 561975"/>
                  <a:gd name="T40" fmla="*/ 268899 w 914518"/>
                  <a:gd name="T41" fmla="*/ 49270 h 561975"/>
                  <a:gd name="T42" fmla="*/ 299797 w 914518"/>
                  <a:gd name="T43" fmla="*/ 36744 h 561975"/>
                  <a:gd name="T44" fmla="*/ 318169 w 914518"/>
                  <a:gd name="T45" fmla="*/ 46765 h 561975"/>
                  <a:gd name="T46" fmla="*/ 320675 w 914518"/>
                  <a:gd name="T47" fmla="*/ 64302 h 561975"/>
                  <a:gd name="T48" fmla="*/ 299797 w 914518"/>
                  <a:gd name="T49" fmla="*/ 65972 h 561975"/>
                  <a:gd name="T50" fmla="*/ 292281 w 914518"/>
                  <a:gd name="T51" fmla="*/ 73488 h 561975"/>
                  <a:gd name="T52" fmla="*/ 292281 w 914518"/>
                  <a:gd name="T53" fmla="*/ 80169 h 561975"/>
                  <a:gd name="T54" fmla="*/ 299797 w 914518"/>
                  <a:gd name="T55" fmla="*/ 86014 h 561975"/>
                  <a:gd name="T56" fmla="*/ 302302 w 914518"/>
                  <a:gd name="T57" fmla="*/ 113572 h 561975"/>
                  <a:gd name="T58" fmla="*/ 295622 w 914518"/>
                  <a:gd name="T59" fmla="*/ 124429 h 561975"/>
                  <a:gd name="T60" fmla="*/ 284766 w 914518"/>
                  <a:gd name="T61" fmla="*/ 124429 h 561975"/>
                  <a:gd name="T62" fmla="*/ 266394 w 914518"/>
                  <a:gd name="T63" fmla="*/ 147811 h 561975"/>
                  <a:gd name="T64" fmla="*/ 256372 w 914518"/>
                  <a:gd name="T65" fmla="*/ 149481 h 561975"/>
                  <a:gd name="T66" fmla="*/ 248857 w 914518"/>
                  <a:gd name="T67" fmla="*/ 167018 h 561975"/>
                  <a:gd name="T68" fmla="*/ 259713 w 914518"/>
                  <a:gd name="T69" fmla="*/ 177874 h 561975"/>
                  <a:gd name="T70" fmla="*/ 299797 w 914518"/>
                  <a:gd name="T71" fmla="*/ 190400 h 561975"/>
                  <a:gd name="T72" fmla="*/ 299797 w 914518"/>
                  <a:gd name="T73" fmla="*/ 193741 h 561975"/>
                  <a:gd name="T74" fmla="*/ 267229 w 914518"/>
                  <a:gd name="T75" fmla="*/ 197081 h 561975"/>
                  <a:gd name="T76" fmla="*/ 246351 w 914518"/>
                  <a:gd name="T77" fmla="*/ 192071 h 561975"/>
                  <a:gd name="T78" fmla="*/ 217958 w 914518"/>
                  <a:gd name="T79" fmla="*/ 174534 h 561975"/>
                  <a:gd name="T80" fmla="*/ 215453 w 914518"/>
                  <a:gd name="T81" fmla="*/ 173698 h 561975"/>
                  <a:gd name="T82" fmla="*/ 149481 w 914518"/>
                  <a:gd name="T83" fmla="*/ 183720 h 561975"/>
                  <a:gd name="T84" fmla="*/ 150316 w 914518"/>
                  <a:gd name="T85" fmla="*/ 169523 h 561975"/>
                  <a:gd name="T86" fmla="*/ 156162 w 914518"/>
                  <a:gd name="T87" fmla="*/ 166183 h 561975"/>
                  <a:gd name="T88" fmla="*/ 142800 w 914518"/>
                  <a:gd name="T89" fmla="*/ 156997 h 561975"/>
                  <a:gd name="T90" fmla="*/ 142800 w 914518"/>
                  <a:gd name="T91" fmla="*/ 141130 h 561975"/>
                  <a:gd name="T92" fmla="*/ 146976 w 914518"/>
                  <a:gd name="T93" fmla="*/ 127769 h 561975"/>
                  <a:gd name="T94" fmla="*/ 146976 w 914518"/>
                  <a:gd name="T95" fmla="*/ 116912 h 561975"/>
                  <a:gd name="T96" fmla="*/ 142800 w 914518"/>
                  <a:gd name="T97" fmla="*/ 112737 h 561975"/>
                  <a:gd name="T98" fmla="*/ 143636 w 914518"/>
                  <a:gd name="T99" fmla="*/ 103551 h 561975"/>
                  <a:gd name="T100" fmla="*/ 136955 w 914518"/>
                  <a:gd name="T101" fmla="*/ 91025 h 561975"/>
                  <a:gd name="T102" fmla="*/ 136955 w 914518"/>
                  <a:gd name="T103" fmla="*/ 86014 h 561975"/>
                  <a:gd name="T104" fmla="*/ 125263 w 914518"/>
                  <a:gd name="T105" fmla="*/ 73488 h 561975"/>
                  <a:gd name="T106" fmla="*/ 101881 w 914518"/>
                  <a:gd name="T107" fmla="*/ 65137 h 561975"/>
                  <a:gd name="T108" fmla="*/ 96870 w 914518"/>
                  <a:gd name="T109" fmla="*/ 71818 h 561975"/>
                  <a:gd name="T110" fmla="*/ 91860 w 914518"/>
                  <a:gd name="T111" fmla="*/ 70983 h 561975"/>
                  <a:gd name="T112" fmla="*/ 91025 w 914518"/>
                  <a:gd name="T113" fmla="*/ 75993 h 561975"/>
                  <a:gd name="T114" fmla="*/ 65972 w 914518"/>
                  <a:gd name="T115" fmla="*/ 75158 h 561975"/>
                  <a:gd name="T116" fmla="*/ 62632 w 914518"/>
                  <a:gd name="T117" fmla="*/ 70983 h 561975"/>
                  <a:gd name="T118" fmla="*/ 50940 w 914518"/>
                  <a:gd name="T119" fmla="*/ 68477 h 561975"/>
                  <a:gd name="T120" fmla="*/ 10021 w 914518"/>
                  <a:gd name="T121" fmla="*/ 81004 h 5619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4518"/>
                  <a:gd name="T184" fmla="*/ 0 h 561975"/>
                  <a:gd name="T185" fmla="*/ 914518 w 914518"/>
                  <a:gd name="T186" fmla="*/ 561975 h 5619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4518" h="561975">
                    <a:moveTo>
                      <a:pt x="28575" y="230982"/>
                    </a:moveTo>
                    <a:lnTo>
                      <a:pt x="0" y="183357"/>
                    </a:lnTo>
                    <a:lnTo>
                      <a:pt x="19050" y="169069"/>
                    </a:lnTo>
                    <a:lnTo>
                      <a:pt x="52387" y="171450"/>
                    </a:lnTo>
                    <a:lnTo>
                      <a:pt x="35718" y="159544"/>
                    </a:lnTo>
                    <a:lnTo>
                      <a:pt x="35718" y="130969"/>
                    </a:lnTo>
                    <a:lnTo>
                      <a:pt x="47625" y="104775"/>
                    </a:lnTo>
                    <a:lnTo>
                      <a:pt x="33337" y="100013"/>
                    </a:lnTo>
                    <a:lnTo>
                      <a:pt x="200025" y="42863"/>
                    </a:lnTo>
                    <a:lnTo>
                      <a:pt x="250031" y="0"/>
                    </a:lnTo>
                    <a:lnTo>
                      <a:pt x="330993" y="0"/>
                    </a:lnTo>
                    <a:lnTo>
                      <a:pt x="359568" y="30957"/>
                    </a:lnTo>
                    <a:lnTo>
                      <a:pt x="400050" y="21432"/>
                    </a:lnTo>
                    <a:lnTo>
                      <a:pt x="428625" y="47625"/>
                    </a:lnTo>
                    <a:lnTo>
                      <a:pt x="431006" y="90488"/>
                    </a:lnTo>
                    <a:lnTo>
                      <a:pt x="447675" y="97632"/>
                    </a:lnTo>
                    <a:lnTo>
                      <a:pt x="519112" y="76200"/>
                    </a:lnTo>
                    <a:lnTo>
                      <a:pt x="583406" y="109538"/>
                    </a:lnTo>
                    <a:cubicBezTo>
                      <a:pt x="617529" y="114412"/>
                      <a:pt x="627968" y="114300"/>
                      <a:pt x="614362" y="114300"/>
                    </a:cubicBezTo>
                    <a:lnTo>
                      <a:pt x="638175" y="128588"/>
                    </a:lnTo>
                    <a:lnTo>
                      <a:pt x="766762" y="140494"/>
                    </a:lnTo>
                    <a:lnTo>
                      <a:pt x="854868" y="104775"/>
                    </a:lnTo>
                    <a:lnTo>
                      <a:pt x="907256" y="133350"/>
                    </a:lnTo>
                    <a:cubicBezTo>
                      <a:pt x="914518" y="181760"/>
                      <a:pt x="914400" y="164922"/>
                      <a:pt x="914400" y="183357"/>
                    </a:cubicBezTo>
                    <a:cubicBezTo>
                      <a:pt x="856128" y="185785"/>
                      <a:pt x="870735" y="172259"/>
                      <a:pt x="854868" y="188119"/>
                    </a:cubicBezTo>
                    <a:lnTo>
                      <a:pt x="833437" y="209550"/>
                    </a:lnTo>
                    <a:lnTo>
                      <a:pt x="833437" y="228600"/>
                    </a:lnTo>
                    <a:cubicBezTo>
                      <a:pt x="857900" y="245724"/>
                      <a:pt x="866939" y="245269"/>
                      <a:pt x="854868" y="245269"/>
                    </a:cubicBezTo>
                    <a:lnTo>
                      <a:pt x="862012" y="323850"/>
                    </a:lnTo>
                    <a:cubicBezTo>
                      <a:pt x="840129" y="355460"/>
                      <a:pt x="828031" y="354807"/>
                      <a:pt x="842962" y="354807"/>
                    </a:cubicBezTo>
                    <a:lnTo>
                      <a:pt x="812006" y="354807"/>
                    </a:lnTo>
                    <a:lnTo>
                      <a:pt x="759618" y="421482"/>
                    </a:lnTo>
                    <a:cubicBezTo>
                      <a:pt x="730273" y="428817"/>
                      <a:pt x="731043" y="438443"/>
                      <a:pt x="731043" y="426244"/>
                    </a:cubicBezTo>
                    <a:lnTo>
                      <a:pt x="709612" y="476250"/>
                    </a:lnTo>
                    <a:lnTo>
                      <a:pt x="740568" y="507207"/>
                    </a:lnTo>
                    <a:lnTo>
                      <a:pt x="854868" y="542925"/>
                    </a:lnTo>
                    <a:lnTo>
                      <a:pt x="854868" y="552450"/>
                    </a:lnTo>
                    <a:lnTo>
                      <a:pt x="762000" y="561975"/>
                    </a:lnTo>
                    <a:lnTo>
                      <a:pt x="702468" y="547688"/>
                    </a:lnTo>
                    <a:cubicBezTo>
                      <a:pt x="675481" y="531019"/>
                      <a:pt x="648770" y="513893"/>
                      <a:pt x="621506" y="497682"/>
                    </a:cubicBezTo>
                    <a:cubicBezTo>
                      <a:pt x="619348" y="496399"/>
                      <a:pt x="646509" y="497285"/>
                      <a:pt x="614362" y="495300"/>
                    </a:cubicBezTo>
                    <a:lnTo>
                      <a:pt x="426243" y="523875"/>
                    </a:lnTo>
                    <a:lnTo>
                      <a:pt x="428625" y="483394"/>
                    </a:lnTo>
                    <a:lnTo>
                      <a:pt x="445293" y="473869"/>
                    </a:lnTo>
                    <a:lnTo>
                      <a:pt x="407193" y="447675"/>
                    </a:lnTo>
                    <a:lnTo>
                      <a:pt x="407193" y="402432"/>
                    </a:lnTo>
                    <a:cubicBezTo>
                      <a:pt x="419351" y="365960"/>
                      <a:pt x="419100" y="379263"/>
                      <a:pt x="419100" y="364332"/>
                    </a:cubicBezTo>
                    <a:lnTo>
                      <a:pt x="419100" y="333375"/>
                    </a:lnTo>
                    <a:lnTo>
                      <a:pt x="407193" y="321469"/>
                    </a:lnTo>
                    <a:cubicBezTo>
                      <a:pt x="409654" y="296867"/>
                      <a:pt x="409575" y="305634"/>
                      <a:pt x="409575" y="295275"/>
                    </a:cubicBezTo>
                    <a:lnTo>
                      <a:pt x="390525" y="259557"/>
                    </a:lnTo>
                    <a:lnTo>
                      <a:pt x="390525" y="245269"/>
                    </a:lnTo>
                    <a:lnTo>
                      <a:pt x="357187" y="209550"/>
                    </a:lnTo>
                    <a:lnTo>
                      <a:pt x="290512" y="185738"/>
                    </a:lnTo>
                    <a:lnTo>
                      <a:pt x="276225" y="204788"/>
                    </a:lnTo>
                    <a:lnTo>
                      <a:pt x="261937" y="202407"/>
                    </a:lnTo>
                    <a:lnTo>
                      <a:pt x="259556" y="216694"/>
                    </a:lnTo>
                    <a:lnTo>
                      <a:pt x="188118" y="214313"/>
                    </a:lnTo>
                    <a:lnTo>
                      <a:pt x="178593" y="202407"/>
                    </a:lnTo>
                    <a:lnTo>
                      <a:pt x="145256" y="195263"/>
                    </a:lnTo>
                    <a:lnTo>
                      <a:pt x="28575" y="230982"/>
                    </a:lnTo>
                    <a:close/>
                  </a:path>
                </a:pathLst>
              </a:custGeom>
              <a:grpFill/>
              <a:ln w="3175" algn="ctr">
                <a:solidFill>
                  <a:schemeClr val="tx1"/>
                </a:solidFill>
                <a:miter lim="800000"/>
                <a:headEnd/>
                <a:tailEnd/>
              </a:ln>
              <a:effectLst/>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172" name="Freeform 129"/>
              <p:cNvSpPr>
                <a:spLocks noChangeArrowheads="1"/>
              </p:cNvSpPr>
              <p:nvPr/>
            </p:nvSpPr>
            <p:spPr bwMode="gray">
              <a:xfrm>
                <a:off x="3030" y="2110"/>
                <a:ext cx="35" cy="49"/>
              </a:xfrm>
              <a:custGeom>
                <a:avLst/>
                <a:gdLst>
                  <a:gd name="T0" fmla="*/ 3461 w 156408"/>
                  <a:gd name="T1" fmla="*/ 29228 h 221456"/>
                  <a:gd name="T2" fmla="*/ 121 w 156408"/>
                  <a:gd name="T3" fmla="*/ 17537 h 221456"/>
                  <a:gd name="T4" fmla="*/ 3461 w 156408"/>
                  <a:gd name="T5" fmla="*/ 5846 h 221456"/>
                  <a:gd name="T6" fmla="*/ 6801 w 156408"/>
                  <a:gd name="T7" fmla="*/ 0 h 221456"/>
                  <a:gd name="T8" fmla="*/ 29349 w 156408"/>
                  <a:gd name="T9" fmla="*/ 7516 h 221456"/>
                  <a:gd name="T10" fmla="*/ 41875 w 156408"/>
                  <a:gd name="T11" fmla="*/ 20877 h 221456"/>
                  <a:gd name="T12" fmla="*/ 41875 w 156408"/>
                  <a:gd name="T13" fmla="*/ 27558 h 221456"/>
                  <a:gd name="T14" fmla="*/ 49391 w 156408"/>
                  <a:gd name="T15" fmla="*/ 39249 h 221456"/>
                  <a:gd name="T16" fmla="*/ 46885 w 156408"/>
                  <a:gd name="T17" fmla="*/ 48435 h 221456"/>
                  <a:gd name="T18" fmla="*/ 51896 w 156408"/>
                  <a:gd name="T19" fmla="*/ 50940 h 221456"/>
                  <a:gd name="T20" fmla="*/ 51061 w 156408"/>
                  <a:gd name="T21" fmla="*/ 67642 h 221456"/>
                  <a:gd name="T22" fmla="*/ 34359 w 156408"/>
                  <a:gd name="T23" fmla="*/ 77663 h 221456"/>
                  <a:gd name="T24" fmla="*/ 20998 w 156408"/>
                  <a:gd name="T25" fmla="*/ 75993 h 221456"/>
                  <a:gd name="T26" fmla="*/ 21833 w 156408"/>
                  <a:gd name="T27" fmla="*/ 51775 h 221456"/>
                  <a:gd name="T28" fmla="*/ 15987 w 156408"/>
                  <a:gd name="T29" fmla="*/ 47600 h 221456"/>
                  <a:gd name="T30" fmla="*/ 3461 w 156408"/>
                  <a:gd name="T31" fmla="*/ 29228 h 2214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408"/>
                  <a:gd name="T49" fmla="*/ 0 h 221456"/>
                  <a:gd name="T50" fmla="*/ 156408 w 156408"/>
                  <a:gd name="T51" fmla="*/ 221456 h 2214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408" h="221456">
                    <a:moveTo>
                      <a:pt x="9869" y="83344"/>
                    </a:moveTo>
                    <a:cubicBezTo>
                      <a:pt x="111" y="51628"/>
                      <a:pt x="344" y="63183"/>
                      <a:pt x="344" y="50006"/>
                    </a:cubicBezTo>
                    <a:cubicBezTo>
                      <a:pt x="7740" y="17956"/>
                      <a:pt x="0" y="26538"/>
                      <a:pt x="9869" y="16669"/>
                    </a:cubicBezTo>
                    <a:lnTo>
                      <a:pt x="19394" y="0"/>
                    </a:lnTo>
                    <a:lnTo>
                      <a:pt x="83688" y="21431"/>
                    </a:lnTo>
                    <a:lnTo>
                      <a:pt x="119407" y="59531"/>
                    </a:lnTo>
                    <a:lnTo>
                      <a:pt x="119407" y="78581"/>
                    </a:lnTo>
                    <a:lnTo>
                      <a:pt x="140838" y="111919"/>
                    </a:lnTo>
                    <a:lnTo>
                      <a:pt x="133694" y="138112"/>
                    </a:lnTo>
                    <a:cubicBezTo>
                      <a:pt x="151092" y="145569"/>
                      <a:pt x="156408" y="145256"/>
                      <a:pt x="147982" y="145256"/>
                    </a:cubicBezTo>
                    <a:lnTo>
                      <a:pt x="145600" y="192881"/>
                    </a:lnTo>
                    <a:lnTo>
                      <a:pt x="97975" y="221456"/>
                    </a:lnTo>
                    <a:lnTo>
                      <a:pt x="59875" y="216694"/>
                    </a:lnTo>
                    <a:cubicBezTo>
                      <a:pt x="60697" y="193676"/>
                      <a:pt x="62257" y="170670"/>
                      <a:pt x="62257" y="147637"/>
                    </a:cubicBezTo>
                    <a:cubicBezTo>
                      <a:pt x="47359" y="135223"/>
                      <a:pt x="54168" y="135731"/>
                      <a:pt x="45588" y="135731"/>
                    </a:cubicBezTo>
                    <a:lnTo>
                      <a:pt x="9869" y="83344"/>
                    </a:lnTo>
                    <a:close/>
                  </a:path>
                </a:pathLst>
              </a:custGeom>
              <a:grpFill/>
              <a:ln w="3175" algn="ctr">
                <a:solidFill>
                  <a:schemeClr val="tx1"/>
                </a:solidFill>
                <a:miter lim="800000"/>
                <a:headEnd/>
                <a:tailEnd/>
              </a:ln>
              <a:effectLst/>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173" name="Freeform 130"/>
              <p:cNvSpPr>
                <a:spLocks noChangeArrowheads="1"/>
              </p:cNvSpPr>
              <p:nvPr/>
            </p:nvSpPr>
            <p:spPr bwMode="gray">
              <a:xfrm>
                <a:off x="2882" y="2189"/>
                <a:ext cx="45" cy="39"/>
              </a:xfrm>
              <a:custGeom>
                <a:avLst/>
                <a:gdLst>
                  <a:gd name="T0" fmla="*/ 53446 w 203650"/>
                  <a:gd name="T1" fmla="*/ 0 h 175252"/>
                  <a:gd name="T2" fmla="*/ 58456 w 203650"/>
                  <a:gd name="T3" fmla="*/ 35909 h 175252"/>
                  <a:gd name="T4" fmla="*/ 54281 w 203650"/>
                  <a:gd name="T5" fmla="*/ 49271 h 175252"/>
                  <a:gd name="T6" fmla="*/ 39249 w 203650"/>
                  <a:gd name="T7" fmla="*/ 60962 h 175252"/>
                  <a:gd name="T8" fmla="*/ 36744 w 203650"/>
                  <a:gd name="T9" fmla="*/ 59292 h 175252"/>
                  <a:gd name="T10" fmla="*/ 25888 w 203650"/>
                  <a:gd name="T11" fmla="*/ 50106 h 175252"/>
                  <a:gd name="T12" fmla="*/ 15031 w 203650"/>
                  <a:gd name="T13" fmla="*/ 49271 h 175252"/>
                  <a:gd name="T14" fmla="*/ 15031 w 203650"/>
                  <a:gd name="T15" fmla="*/ 45095 h 175252"/>
                  <a:gd name="T16" fmla="*/ 17537 w 203650"/>
                  <a:gd name="T17" fmla="*/ 46765 h 175252"/>
                  <a:gd name="T18" fmla="*/ 0 w 203650"/>
                  <a:gd name="T19" fmla="*/ 10021 h 175252"/>
                  <a:gd name="T20" fmla="*/ 5010 w 203650"/>
                  <a:gd name="T21" fmla="*/ 6681 h 175252"/>
                  <a:gd name="T22" fmla="*/ 15867 w 203650"/>
                  <a:gd name="T23" fmla="*/ 16702 h 175252"/>
                  <a:gd name="T24" fmla="*/ 53446 w 203650"/>
                  <a:gd name="T25" fmla="*/ 0 h 175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3650"/>
                  <a:gd name="T40" fmla="*/ 0 h 175252"/>
                  <a:gd name="T41" fmla="*/ 203650 w 203650"/>
                  <a:gd name="T42" fmla="*/ 175252 h 175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3650" h="175252">
                    <a:moveTo>
                      <a:pt x="152400" y="0"/>
                    </a:moveTo>
                    <a:cubicBezTo>
                      <a:pt x="169197" y="103178"/>
                      <a:pt x="203650" y="102394"/>
                      <a:pt x="166687" y="102394"/>
                    </a:cubicBezTo>
                    <a:lnTo>
                      <a:pt x="154781" y="140494"/>
                    </a:lnTo>
                    <a:cubicBezTo>
                      <a:pt x="140494" y="151607"/>
                      <a:pt x="127634" y="164852"/>
                      <a:pt x="111919" y="173832"/>
                    </a:cubicBezTo>
                    <a:cubicBezTo>
                      <a:pt x="109434" y="175252"/>
                      <a:pt x="104775" y="169069"/>
                      <a:pt x="104775" y="169069"/>
                    </a:cubicBezTo>
                    <a:lnTo>
                      <a:pt x="73819" y="142875"/>
                    </a:lnTo>
                    <a:lnTo>
                      <a:pt x="42862" y="140494"/>
                    </a:lnTo>
                    <a:lnTo>
                      <a:pt x="42862" y="128588"/>
                    </a:lnTo>
                    <a:lnTo>
                      <a:pt x="50006" y="133350"/>
                    </a:lnTo>
                    <a:lnTo>
                      <a:pt x="0" y="28575"/>
                    </a:lnTo>
                    <a:cubicBezTo>
                      <a:pt x="12526" y="18554"/>
                      <a:pt x="6824" y="19050"/>
                      <a:pt x="14287" y="19050"/>
                    </a:cubicBezTo>
                    <a:cubicBezTo>
                      <a:pt x="45850" y="45757"/>
                      <a:pt x="45244" y="31727"/>
                      <a:pt x="45244" y="47625"/>
                    </a:cubicBezTo>
                    <a:lnTo>
                      <a:pt x="152400" y="0"/>
                    </a:lnTo>
                    <a:close/>
                  </a:path>
                </a:pathLst>
              </a:custGeom>
              <a:grpFill/>
              <a:ln w="3175" algn="ctr">
                <a:solidFill>
                  <a:schemeClr val="tx1"/>
                </a:solidFill>
                <a:miter lim="800000"/>
                <a:headEnd/>
                <a:tailEnd/>
              </a:ln>
              <a:effectLst/>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174" name="Freeform 131"/>
              <p:cNvSpPr>
                <a:spLocks noChangeArrowheads="1"/>
              </p:cNvSpPr>
              <p:nvPr/>
            </p:nvSpPr>
            <p:spPr bwMode="gray">
              <a:xfrm>
                <a:off x="3259" y="2274"/>
                <a:ext cx="44" cy="39"/>
              </a:xfrm>
              <a:custGeom>
                <a:avLst/>
                <a:gdLst>
                  <a:gd name="T0" fmla="*/ 0 w 200025"/>
                  <a:gd name="T1" fmla="*/ 16125 h 176949"/>
                  <a:gd name="T2" fmla="*/ 10021 w 200025"/>
                  <a:gd name="T3" fmla="*/ 33662 h 176949"/>
                  <a:gd name="T4" fmla="*/ 15032 w 200025"/>
                  <a:gd name="T5" fmla="*/ 51199 h 176949"/>
                  <a:gd name="T6" fmla="*/ 34239 w 200025"/>
                  <a:gd name="T7" fmla="*/ 46189 h 176949"/>
                  <a:gd name="T8" fmla="*/ 70148 w 200025"/>
                  <a:gd name="T9" fmla="*/ 62055 h 176949"/>
                  <a:gd name="T10" fmla="*/ 53446 w 200025"/>
                  <a:gd name="T11" fmla="*/ 31992 h 176949"/>
                  <a:gd name="T12" fmla="*/ 30898 w 200025"/>
                  <a:gd name="T13" fmla="*/ 8609 h 176949"/>
                  <a:gd name="T14" fmla="*/ 26723 w 200025"/>
                  <a:gd name="T15" fmla="*/ 258 h 176949"/>
                  <a:gd name="T16" fmla="*/ 0 w 200025"/>
                  <a:gd name="T17" fmla="*/ 16125 h 1769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25"/>
                  <a:gd name="T28" fmla="*/ 0 h 176949"/>
                  <a:gd name="T29" fmla="*/ 200025 w 200025"/>
                  <a:gd name="T30" fmla="*/ 176949 h 1769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25" h="176949">
                    <a:moveTo>
                      <a:pt x="0" y="45981"/>
                    </a:moveTo>
                    <a:lnTo>
                      <a:pt x="28575" y="95987"/>
                    </a:lnTo>
                    <a:lnTo>
                      <a:pt x="42862" y="145993"/>
                    </a:lnTo>
                    <a:cubicBezTo>
                      <a:pt x="96320" y="128984"/>
                      <a:pt x="82295" y="116363"/>
                      <a:pt x="97631" y="131706"/>
                    </a:cubicBezTo>
                    <a:lnTo>
                      <a:pt x="200025" y="176949"/>
                    </a:lnTo>
                    <a:cubicBezTo>
                      <a:pt x="154411" y="90522"/>
                      <a:pt x="187092" y="91224"/>
                      <a:pt x="152400" y="91224"/>
                    </a:cubicBezTo>
                    <a:lnTo>
                      <a:pt x="88106" y="24549"/>
                    </a:lnTo>
                    <a:cubicBezTo>
                      <a:pt x="78286" y="0"/>
                      <a:pt x="87130" y="737"/>
                      <a:pt x="76200" y="737"/>
                    </a:cubicBezTo>
                    <a:lnTo>
                      <a:pt x="0" y="45981"/>
                    </a:lnTo>
                    <a:close/>
                  </a:path>
                </a:pathLst>
              </a:custGeom>
              <a:grpFill/>
              <a:ln w="3175" algn="ctr">
                <a:solidFill>
                  <a:schemeClr val="tx1"/>
                </a:solidFill>
                <a:miter lim="800000"/>
                <a:headEnd/>
                <a:tailEnd/>
              </a:ln>
              <a:effectLst/>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175" name="Freeform 132"/>
              <p:cNvSpPr>
                <a:spLocks noChangeArrowheads="1"/>
              </p:cNvSpPr>
              <p:nvPr/>
            </p:nvSpPr>
            <p:spPr bwMode="gray">
              <a:xfrm>
                <a:off x="3276" y="2237"/>
                <a:ext cx="76" cy="75"/>
              </a:xfrm>
              <a:custGeom>
                <a:avLst/>
                <a:gdLst>
                  <a:gd name="T0" fmla="*/ 0 w 347313"/>
                  <a:gd name="T1" fmla="*/ 60962 h 340519"/>
                  <a:gd name="T2" fmla="*/ 25888 w 347313"/>
                  <a:gd name="T3" fmla="*/ 91860 h 340519"/>
                  <a:gd name="T4" fmla="*/ 34239 w 347313"/>
                  <a:gd name="T5" fmla="*/ 91860 h 340519"/>
                  <a:gd name="T6" fmla="*/ 35074 w 347313"/>
                  <a:gd name="T7" fmla="*/ 101046 h 340519"/>
                  <a:gd name="T8" fmla="*/ 43425 w 347313"/>
                  <a:gd name="T9" fmla="*/ 119418 h 340519"/>
                  <a:gd name="T10" fmla="*/ 64302 w 347313"/>
                  <a:gd name="T11" fmla="*/ 99376 h 340519"/>
                  <a:gd name="T12" fmla="*/ 84344 w 347313"/>
                  <a:gd name="T13" fmla="*/ 112737 h 340519"/>
                  <a:gd name="T14" fmla="*/ 88520 w 347313"/>
                  <a:gd name="T15" fmla="*/ 63467 h 340519"/>
                  <a:gd name="T16" fmla="*/ 114408 w 347313"/>
                  <a:gd name="T17" fmla="*/ 66807 h 340519"/>
                  <a:gd name="T18" fmla="*/ 116913 w 347313"/>
                  <a:gd name="T19" fmla="*/ 55116 h 340519"/>
                  <a:gd name="T20" fmla="*/ 87685 w 347313"/>
                  <a:gd name="T21" fmla="*/ 36744 h 340519"/>
                  <a:gd name="T22" fmla="*/ 95200 w 347313"/>
                  <a:gd name="T23" fmla="*/ 5011 h 340519"/>
                  <a:gd name="T24" fmla="*/ 74323 w 347313"/>
                  <a:gd name="T25" fmla="*/ 0 h 340519"/>
                  <a:gd name="T26" fmla="*/ 73488 w 347313"/>
                  <a:gd name="T27" fmla="*/ 20877 h 340519"/>
                  <a:gd name="T28" fmla="*/ 65972 w 347313"/>
                  <a:gd name="T29" fmla="*/ 25888 h 340519"/>
                  <a:gd name="T30" fmla="*/ 65137 w 347313"/>
                  <a:gd name="T31" fmla="*/ 36744 h 340519"/>
                  <a:gd name="T32" fmla="*/ 46765 w 347313"/>
                  <a:gd name="T33" fmla="*/ 24218 h 340519"/>
                  <a:gd name="T34" fmla="*/ 29228 w 347313"/>
                  <a:gd name="T35" fmla="*/ 24218 h 340519"/>
                  <a:gd name="T36" fmla="*/ 33404 w 347313"/>
                  <a:gd name="T37" fmla="*/ 46765 h 340519"/>
                  <a:gd name="T38" fmla="*/ 0 w 347313"/>
                  <a:gd name="T39" fmla="*/ 60962 h 3405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7313"/>
                  <a:gd name="T61" fmla="*/ 0 h 340519"/>
                  <a:gd name="T62" fmla="*/ 347313 w 347313"/>
                  <a:gd name="T63" fmla="*/ 340519 h 3405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7313" h="340519">
                    <a:moveTo>
                      <a:pt x="0" y="173831"/>
                    </a:moveTo>
                    <a:lnTo>
                      <a:pt x="73818" y="261938"/>
                    </a:lnTo>
                    <a:lnTo>
                      <a:pt x="97631" y="261938"/>
                    </a:lnTo>
                    <a:lnTo>
                      <a:pt x="100012" y="288131"/>
                    </a:lnTo>
                    <a:lnTo>
                      <a:pt x="123825" y="340519"/>
                    </a:lnTo>
                    <a:lnTo>
                      <a:pt x="183356" y="283369"/>
                    </a:lnTo>
                    <a:lnTo>
                      <a:pt x="240506" y="321469"/>
                    </a:lnTo>
                    <a:lnTo>
                      <a:pt x="252412" y="180975"/>
                    </a:lnTo>
                    <a:lnTo>
                      <a:pt x="326231" y="190500"/>
                    </a:lnTo>
                    <a:cubicBezTo>
                      <a:pt x="335974" y="156400"/>
                      <a:pt x="347313" y="157163"/>
                      <a:pt x="333375" y="157163"/>
                    </a:cubicBezTo>
                    <a:lnTo>
                      <a:pt x="250031" y="104775"/>
                    </a:lnTo>
                    <a:lnTo>
                      <a:pt x="271462" y="14288"/>
                    </a:lnTo>
                    <a:lnTo>
                      <a:pt x="211931" y="0"/>
                    </a:lnTo>
                    <a:cubicBezTo>
                      <a:pt x="211137" y="19844"/>
                      <a:pt x="210344" y="39687"/>
                      <a:pt x="209550" y="59531"/>
                    </a:cubicBezTo>
                    <a:lnTo>
                      <a:pt x="188118" y="73819"/>
                    </a:lnTo>
                    <a:lnTo>
                      <a:pt x="185737" y="104775"/>
                    </a:lnTo>
                    <a:lnTo>
                      <a:pt x="133350" y="69056"/>
                    </a:lnTo>
                    <a:lnTo>
                      <a:pt x="83343" y="69056"/>
                    </a:lnTo>
                    <a:lnTo>
                      <a:pt x="95250" y="133350"/>
                    </a:lnTo>
                    <a:lnTo>
                      <a:pt x="0" y="173831"/>
                    </a:lnTo>
                    <a:close/>
                  </a:path>
                </a:pathLst>
              </a:custGeom>
              <a:grpFill/>
              <a:ln w="3175" algn="ctr">
                <a:solidFill>
                  <a:schemeClr val="tx1"/>
                </a:solidFill>
                <a:miter lim="800000"/>
                <a:headEnd/>
                <a:tailEnd/>
              </a:ln>
              <a:effectLst/>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176" name="Freeform 133"/>
              <p:cNvSpPr>
                <a:spLocks noChangeArrowheads="1"/>
              </p:cNvSpPr>
              <p:nvPr/>
            </p:nvSpPr>
            <p:spPr bwMode="gray">
              <a:xfrm>
                <a:off x="3227" y="2230"/>
                <a:ext cx="71" cy="54"/>
              </a:xfrm>
              <a:custGeom>
                <a:avLst/>
                <a:gdLst>
                  <a:gd name="T0" fmla="*/ 51776 w 321469"/>
                  <a:gd name="T1" fmla="*/ 86014 h 245269"/>
                  <a:gd name="T2" fmla="*/ 39249 w 321469"/>
                  <a:gd name="T3" fmla="*/ 73488 h 245269"/>
                  <a:gd name="T4" fmla="*/ 20877 w 321469"/>
                  <a:gd name="T5" fmla="*/ 65972 h 245269"/>
                  <a:gd name="T6" fmla="*/ 20042 w 321469"/>
                  <a:gd name="T7" fmla="*/ 62632 h 245269"/>
                  <a:gd name="T8" fmla="*/ 17537 w 321469"/>
                  <a:gd name="T9" fmla="*/ 60961 h 245269"/>
                  <a:gd name="T10" fmla="*/ 10856 w 321469"/>
                  <a:gd name="T11" fmla="*/ 61796 h 245269"/>
                  <a:gd name="T12" fmla="*/ 9186 w 321469"/>
                  <a:gd name="T13" fmla="*/ 56786 h 245269"/>
                  <a:gd name="T14" fmla="*/ 0 w 321469"/>
                  <a:gd name="T15" fmla="*/ 56786 h 245269"/>
                  <a:gd name="T16" fmla="*/ 12526 w 321469"/>
                  <a:gd name="T17" fmla="*/ 45930 h 245269"/>
                  <a:gd name="T18" fmla="*/ 10856 w 321469"/>
                  <a:gd name="T19" fmla="*/ 23382 h 245269"/>
                  <a:gd name="T20" fmla="*/ 32569 w 321469"/>
                  <a:gd name="T21" fmla="*/ 22547 h 245269"/>
                  <a:gd name="T22" fmla="*/ 43425 w 321469"/>
                  <a:gd name="T23" fmla="*/ 31733 h 245269"/>
                  <a:gd name="T24" fmla="*/ 47600 w 321469"/>
                  <a:gd name="T25" fmla="*/ 28393 h 245269"/>
                  <a:gd name="T26" fmla="*/ 47600 w 321469"/>
                  <a:gd name="T27" fmla="*/ 23382 h 245269"/>
                  <a:gd name="T28" fmla="*/ 56786 w 321469"/>
                  <a:gd name="T29" fmla="*/ 21712 h 245269"/>
                  <a:gd name="T30" fmla="*/ 62632 w 321469"/>
                  <a:gd name="T31" fmla="*/ 12526 h 245269"/>
                  <a:gd name="T32" fmla="*/ 62632 w 321469"/>
                  <a:gd name="T33" fmla="*/ 0 h 245269"/>
                  <a:gd name="T34" fmla="*/ 87685 w 321469"/>
                  <a:gd name="T35" fmla="*/ 0 h 245269"/>
                  <a:gd name="T36" fmla="*/ 80168 w 321469"/>
                  <a:gd name="T37" fmla="*/ 22547 h 245269"/>
                  <a:gd name="T38" fmla="*/ 106891 w 321469"/>
                  <a:gd name="T39" fmla="*/ 35909 h 245269"/>
                  <a:gd name="T40" fmla="*/ 112737 w 321469"/>
                  <a:gd name="T41" fmla="*/ 57621 h 245269"/>
                  <a:gd name="T42" fmla="*/ 76828 w 321469"/>
                  <a:gd name="T43" fmla="*/ 72653 h 245269"/>
                  <a:gd name="T44" fmla="*/ 51776 w 321469"/>
                  <a:gd name="T45" fmla="*/ 86014 h 2452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1469"/>
                  <a:gd name="T70" fmla="*/ 0 h 245269"/>
                  <a:gd name="T71" fmla="*/ 321469 w 321469"/>
                  <a:gd name="T72" fmla="*/ 245269 h 2452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1469" h="245269">
                    <a:moveTo>
                      <a:pt x="147638" y="245269"/>
                    </a:moveTo>
                    <a:lnTo>
                      <a:pt x="111919" y="209550"/>
                    </a:lnTo>
                    <a:cubicBezTo>
                      <a:pt x="61184" y="187806"/>
                      <a:pt x="80048" y="188119"/>
                      <a:pt x="59532" y="188119"/>
                    </a:cubicBezTo>
                    <a:cubicBezTo>
                      <a:pt x="58738" y="184944"/>
                      <a:pt x="58965" y="181317"/>
                      <a:pt x="57150" y="178594"/>
                    </a:cubicBezTo>
                    <a:cubicBezTo>
                      <a:pt x="55563" y="176213"/>
                      <a:pt x="50007" y="173831"/>
                      <a:pt x="50007" y="173831"/>
                    </a:cubicBezTo>
                    <a:cubicBezTo>
                      <a:pt x="30187" y="178787"/>
                      <a:pt x="30957" y="185139"/>
                      <a:pt x="30957" y="176212"/>
                    </a:cubicBezTo>
                    <a:lnTo>
                      <a:pt x="26194" y="161925"/>
                    </a:lnTo>
                    <a:lnTo>
                      <a:pt x="0" y="161925"/>
                    </a:lnTo>
                    <a:lnTo>
                      <a:pt x="35719" y="130969"/>
                    </a:lnTo>
                    <a:lnTo>
                      <a:pt x="30957" y="66675"/>
                    </a:lnTo>
                    <a:lnTo>
                      <a:pt x="92869" y="64294"/>
                    </a:lnTo>
                    <a:lnTo>
                      <a:pt x="123825" y="90487"/>
                    </a:lnTo>
                    <a:cubicBezTo>
                      <a:pt x="133911" y="80401"/>
                      <a:pt x="128860" y="80962"/>
                      <a:pt x="135732" y="80962"/>
                    </a:cubicBezTo>
                    <a:lnTo>
                      <a:pt x="135732" y="66675"/>
                    </a:lnTo>
                    <a:lnTo>
                      <a:pt x="161925" y="61912"/>
                    </a:lnTo>
                    <a:lnTo>
                      <a:pt x="178594" y="35719"/>
                    </a:lnTo>
                    <a:lnTo>
                      <a:pt x="178594" y="0"/>
                    </a:lnTo>
                    <a:lnTo>
                      <a:pt x="250032" y="0"/>
                    </a:lnTo>
                    <a:lnTo>
                      <a:pt x="228600" y="64294"/>
                    </a:lnTo>
                    <a:lnTo>
                      <a:pt x="304800" y="102394"/>
                    </a:lnTo>
                    <a:lnTo>
                      <a:pt x="321469" y="164306"/>
                    </a:lnTo>
                    <a:lnTo>
                      <a:pt x="219075" y="207169"/>
                    </a:lnTo>
                    <a:lnTo>
                      <a:pt x="147638" y="245269"/>
                    </a:lnTo>
                    <a:close/>
                  </a:path>
                </a:pathLst>
              </a:custGeom>
              <a:grpFill/>
              <a:ln w="3175" algn="ctr">
                <a:solidFill>
                  <a:schemeClr val="tx1"/>
                </a:solidFill>
                <a:miter lim="800000"/>
                <a:headEnd/>
                <a:tailEnd/>
              </a:ln>
              <a:effectLst/>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177" name="Freeform 134"/>
              <p:cNvSpPr>
                <a:spLocks noChangeArrowheads="1"/>
              </p:cNvSpPr>
              <p:nvPr/>
            </p:nvSpPr>
            <p:spPr bwMode="gray">
              <a:xfrm>
                <a:off x="2848" y="2159"/>
                <a:ext cx="74" cy="61"/>
              </a:xfrm>
              <a:custGeom>
                <a:avLst/>
                <a:gdLst>
                  <a:gd name="T0" fmla="*/ 105304 w 335757"/>
                  <a:gd name="T1" fmla="*/ 52492 h 263668"/>
                  <a:gd name="T2" fmla="*/ 116913 w 335757"/>
                  <a:gd name="T3" fmla="*/ 15748 h 263668"/>
                  <a:gd name="T4" fmla="*/ 83746 w 335757"/>
                  <a:gd name="T5" fmla="*/ 15748 h 263668"/>
                  <a:gd name="T6" fmla="*/ 77942 w 335757"/>
                  <a:gd name="T7" fmla="*/ 6999 h 263668"/>
                  <a:gd name="T8" fmla="*/ 79600 w 335757"/>
                  <a:gd name="T9" fmla="*/ 0 h 263668"/>
                  <a:gd name="T10" fmla="*/ 58042 w 335757"/>
                  <a:gd name="T11" fmla="*/ 12248 h 263668"/>
                  <a:gd name="T12" fmla="*/ 58042 w 335757"/>
                  <a:gd name="T13" fmla="*/ 24496 h 263668"/>
                  <a:gd name="T14" fmla="*/ 51409 w 335757"/>
                  <a:gd name="T15" fmla="*/ 36745 h 263668"/>
                  <a:gd name="T16" fmla="*/ 7463 w 335757"/>
                  <a:gd name="T17" fmla="*/ 31495 h 263668"/>
                  <a:gd name="T18" fmla="*/ 0 w 335757"/>
                  <a:gd name="T19" fmla="*/ 35869 h 263668"/>
                  <a:gd name="T20" fmla="*/ 2488 w 335757"/>
                  <a:gd name="T21" fmla="*/ 43743 h 263668"/>
                  <a:gd name="T22" fmla="*/ 6633 w 335757"/>
                  <a:gd name="T23" fmla="*/ 50742 h 263668"/>
                  <a:gd name="T24" fmla="*/ 33167 w 335757"/>
                  <a:gd name="T25" fmla="*/ 76113 h 263668"/>
                  <a:gd name="T26" fmla="*/ 37313 w 335757"/>
                  <a:gd name="T27" fmla="*/ 69989 h 263668"/>
                  <a:gd name="T28" fmla="*/ 49750 w 335757"/>
                  <a:gd name="T29" fmla="*/ 76988 h 263668"/>
                  <a:gd name="T30" fmla="*/ 71398 w 335757"/>
                  <a:gd name="T31" fmla="*/ 90986 h 263668"/>
                  <a:gd name="T32" fmla="*/ 53896 w 335757"/>
                  <a:gd name="T33" fmla="*/ 57741 h 263668"/>
                  <a:gd name="T34" fmla="*/ 58871 w 335757"/>
                  <a:gd name="T35" fmla="*/ 54242 h 263668"/>
                  <a:gd name="T36" fmla="*/ 68821 w 335757"/>
                  <a:gd name="T37" fmla="*/ 63865 h 263668"/>
                  <a:gd name="T38" fmla="*/ 105304 w 335757"/>
                  <a:gd name="T39" fmla="*/ 52492 h 2636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5757"/>
                  <a:gd name="T61" fmla="*/ 0 h 263668"/>
                  <a:gd name="T62" fmla="*/ 335757 w 335757"/>
                  <a:gd name="T63" fmla="*/ 263668 h 2636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5757" h="263668">
                    <a:moveTo>
                      <a:pt x="302419" y="142875"/>
                    </a:moveTo>
                    <a:lnTo>
                      <a:pt x="335757" y="42863"/>
                    </a:lnTo>
                    <a:lnTo>
                      <a:pt x="240507" y="42863"/>
                    </a:lnTo>
                    <a:lnTo>
                      <a:pt x="223838" y="19050"/>
                    </a:lnTo>
                    <a:lnTo>
                      <a:pt x="228600" y="0"/>
                    </a:lnTo>
                    <a:lnTo>
                      <a:pt x="166688" y="33338"/>
                    </a:lnTo>
                    <a:lnTo>
                      <a:pt x="166688" y="66675"/>
                    </a:lnTo>
                    <a:lnTo>
                      <a:pt x="147638" y="100013"/>
                    </a:lnTo>
                    <a:lnTo>
                      <a:pt x="21432" y="85725"/>
                    </a:lnTo>
                    <a:lnTo>
                      <a:pt x="0" y="97631"/>
                    </a:lnTo>
                    <a:lnTo>
                      <a:pt x="7144" y="119063"/>
                    </a:lnTo>
                    <a:cubicBezTo>
                      <a:pt x="21908" y="138748"/>
                      <a:pt x="29370" y="138113"/>
                      <a:pt x="19050" y="138113"/>
                    </a:cubicBezTo>
                    <a:cubicBezTo>
                      <a:pt x="95847" y="205311"/>
                      <a:pt x="95250" y="171037"/>
                      <a:pt x="95250" y="207169"/>
                    </a:cubicBezTo>
                    <a:lnTo>
                      <a:pt x="107157" y="190500"/>
                    </a:lnTo>
                    <a:cubicBezTo>
                      <a:pt x="143594" y="207505"/>
                      <a:pt x="142875" y="194030"/>
                      <a:pt x="142875" y="209550"/>
                    </a:cubicBezTo>
                    <a:cubicBezTo>
                      <a:pt x="171412" y="204362"/>
                      <a:pt x="205044" y="263668"/>
                      <a:pt x="205044" y="247650"/>
                    </a:cubicBezTo>
                    <a:cubicBezTo>
                      <a:pt x="190478" y="208807"/>
                      <a:pt x="154782" y="173108"/>
                      <a:pt x="154782" y="157163"/>
                    </a:cubicBezTo>
                    <a:lnTo>
                      <a:pt x="169069" y="147638"/>
                    </a:lnTo>
                    <a:cubicBezTo>
                      <a:pt x="196094" y="172205"/>
                      <a:pt x="186919" y="163106"/>
                      <a:pt x="197644" y="173831"/>
                    </a:cubicBezTo>
                    <a:lnTo>
                      <a:pt x="302419" y="142875"/>
                    </a:lnTo>
                    <a:close/>
                  </a:path>
                </a:pathLst>
              </a:custGeom>
              <a:grpFill/>
              <a:ln w="3175" algn="ctr">
                <a:solidFill>
                  <a:schemeClr val="tx1"/>
                </a:solidFill>
                <a:miter lim="800000"/>
                <a:headEnd/>
                <a:tailEnd/>
              </a:ln>
              <a:effectLst/>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178" name="Freeform 135"/>
              <p:cNvSpPr>
                <a:spLocks noChangeArrowheads="1"/>
              </p:cNvSpPr>
              <p:nvPr/>
            </p:nvSpPr>
            <p:spPr bwMode="gray">
              <a:xfrm>
                <a:off x="2914" y="2162"/>
                <a:ext cx="66" cy="80"/>
              </a:xfrm>
              <a:custGeom>
                <a:avLst/>
                <a:gdLst>
                  <a:gd name="T0" fmla="*/ 0 w 297656"/>
                  <a:gd name="T1" fmla="*/ 49271 h 362363"/>
                  <a:gd name="T2" fmla="*/ 12526 w 297656"/>
                  <a:gd name="T3" fmla="*/ 10856 h 362363"/>
                  <a:gd name="T4" fmla="*/ 29228 w 297656"/>
                  <a:gd name="T5" fmla="*/ 3340 h 362363"/>
                  <a:gd name="T6" fmla="*/ 49270 w 297656"/>
                  <a:gd name="T7" fmla="*/ 0 h 362363"/>
                  <a:gd name="T8" fmla="*/ 55116 w 297656"/>
                  <a:gd name="T9" fmla="*/ 13361 h 362363"/>
                  <a:gd name="T10" fmla="*/ 54281 w 297656"/>
                  <a:gd name="T11" fmla="*/ 25888 h 362363"/>
                  <a:gd name="T12" fmla="*/ 70147 w 297656"/>
                  <a:gd name="T13" fmla="*/ 38414 h 362363"/>
                  <a:gd name="T14" fmla="*/ 79334 w 297656"/>
                  <a:gd name="T15" fmla="*/ 35074 h 362363"/>
                  <a:gd name="T16" fmla="*/ 79334 w 297656"/>
                  <a:gd name="T17" fmla="*/ 41755 h 362363"/>
                  <a:gd name="T18" fmla="*/ 86014 w 297656"/>
                  <a:gd name="T19" fmla="*/ 51776 h 362363"/>
                  <a:gd name="T20" fmla="*/ 86014 w 297656"/>
                  <a:gd name="T21" fmla="*/ 60962 h 362363"/>
                  <a:gd name="T22" fmla="*/ 97705 w 297656"/>
                  <a:gd name="T23" fmla="*/ 81839 h 362363"/>
                  <a:gd name="T24" fmla="*/ 104386 w 297656"/>
                  <a:gd name="T25" fmla="*/ 87685 h 362363"/>
                  <a:gd name="T26" fmla="*/ 104386 w 297656"/>
                  <a:gd name="T27" fmla="*/ 96871 h 362363"/>
                  <a:gd name="T28" fmla="*/ 89355 w 297656"/>
                  <a:gd name="T29" fmla="*/ 108562 h 362363"/>
                  <a:gd name="T30" fmla="*/ 91860 w 297656"/>
                  <a:gd name="T31" fmla="*/ 115243 h 362363"/>
                  <a:gd name="T32" fmla="*/ 86849 w 297656"/>
                  <a:gd name="T33" fmla="*/ 118583 h 362363"/>
                  <a:gd name="T34" fmla="*/ 86849 w 297656"/>
                  <a:gd name="T35" fmla="*/ 121924 h 362363"/>
                  <a:gd name="T36" fmla="*/ 68477 w 297656"/>
                  <a:gd name="T37" fmla="*/ 120253 h 362363"/>
                  <a:gd name="T38" fmla="*/ 64302 w 297656"/>
                  <a:gd name="T39" fmla="*/ 120253 h 362363"/>
                  <a:gd name="T40" fmla="*/ 57621 w 297656"/>
                  <a:gd name="T41" fmla="*/ 124429 h 362363"/>
                  <a:gd name="T42" fmla="*/ 42590 w 297656"/>
                  <a:gd name="T43" fmla="*/ 95201 h 362363"/>
                  <a:gd name="T44" fmla="*/ 25052 w 297656"/>
                  <a:gd name="T45" fmla="*/ 95201 h 362363"/>
                  <a:gd name="T46" fmla="*/ 15867 w 297656"/>
                  <a:gd name="T47" fmla="*/ 79334 h 362363"/>
                  <a:gd name="T48" fmla="*/ 0 w 297656"/>
                  <a:gd name="T49" fmla="*/ 49271 h 3623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7656"/>
                  <a:gd name="T76" fmla="*/ 0 h 362363"/>
                  <a:gd name="T77" fmla="*/ 297656 w 297656"/>
                  <a:gd name="T78" fmla="*/ 362363 h 3623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7656" h="362363">
                    <a:moveTo>
                      <a:pt x="0" y="140494"/>
                    </a:moveTo>
                    <a:lnTo>
                      <a:pt x="35719" y="30957"/>
                    </a:lnTo>
                    <a:lnTo>
                      <a:pt x="83344" y="9525"/>
                    </a:lnTo>
                    <a:lnTo>
                      <a:pt x="140494" y="0"/>
                    </a:lnTo>
                    <a:lnTo>
                      <a:pt x="157162" y="38100"/>
                    </a:lnTo>
                    <a:lnTo>
                      <a:pt x="154781" y="73819"/>
                    </a:lnTo>
                    <a:cubicBezTo>
                      <a:pt x="198254" y="110046"/>
                      <a:pt x="179046" y="109538"/>
                      <a:pt x="200025" y="109538"/>
                    </a:cubicBezTo>
                    <a:cubicBezTo>
                      <a:pt x="222907" y="99368"/>
                      <a:pt x="213639" y="100013"/>
                      <a:pt x="226219" y="100013"/>
                    </a:cubicBezTo>
                    <a:lnTo>
                      <a:pt x="226219" y="119063"/>
                    </a:lnTo>
                    <a:lnTo>
                      <a:pt x="245269" y="147638"/>
                    </a:lnTo>
                    <a:lnTo>
                      <a:pt x="245269" y="173832"/>
                    </a:lnTo>
                    <a:lnTo>
                      <a:pt x="278606" y="233363"/>
                    </a:lnTo>
                    <a:lnTo>
                      <a:pt x="297656" y="250032"/>
                    </a:lnTo>
                    <a:lnTo>
                      <a:pt x="297656" y="276225"/>
                    </a:lnTo>
                    <a:cubicBezTo>
                      <a:pt x="256562" y="310068"/>
                      <a:pt x="274656" y="309563"/>
                      <a:pt x="254794" y="309563"/>
                    </a:cubicBezTo>
                    <a:lnTo>
                      <a:pt x="261937" y="328613"/>
                    </a:lnTo>
                    <a:cubicBezTo>
                      <a:pt x="246940" y="336112"/>
                      <a:pt x="247650" y="330432"/>
                      <a:pt x="247650" y="338138"/>
                    </a:cubicBezTo>
                    <a:lnTo>
                      <a:pt x="247650" y="347663"/>
                    </a:lnTo>
                    <a:cubicBezTo>
                      <a:pt x="198252" y="345193"/>
                      <a:pt x="214241" y="352392"/>
                      <a:pt x="195262" y="342900"/>
                    </a:cubicBezTo>
                    <a:lnTo>
                      <a:pt x="183356" y="342900"/>
                    </a:lnTo>
                    <a:cubicBezTo>
                      <a:pt x="165835" y="357918"/>
                      <a:pt x="171862" y="362363"/>
                      <a:pt x="164306" y="354807"/>
                    </a:cubicBezTo>
                    <a:lnTo>
                      <a:pt x="121444" y="271463"/>
                    </a:lnTo>
                    <a:lnTo>
                      <a:pt x="71437" y="271463"/>
                    </a:lnTo>
                    <a:lnTo>
                      <a:pt x="45244" y="226219"/>
                    </a:lnTo>
                    <a:lnTo>
                      <a:pt x="0" y="140494"/>
                    </a:lnTo>
                    <a:close/>
                  </a:path>
                </a:pathLst>
              </a:custGeom>
              <a:grpFill/>
              <a:ln w="3175" algn="ctr">
                <a:solidFill>
                  <a:schemeClr val="tx1"/>
                </a:solidFill>
                <a:miter lim="800000"/>
                <a:headEnd/>
                <a:tailEnd/>
              </a:ln>
              <a:effectLst/>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179" name="Freeform 136"/>
              <p:cNvSpPr>
                <a:spLocks noChangeArrowheads="1"/>
              </p:cNvSpPr>
              <p:nvPr/>
            </p:nvSpPr>
            <p:spPr bwMode="gray">
              <a:xfrm>
                <a:off x="2828" y="2145"/>
                <a:ext cx="71" cy="38"/>
              </a:xfrm>
              <a:custGeom>
                <a:avLst/>
                <a:gdLst>
                  <a:gd name="T0" fmla="*/ 0 w 321469"/>
                  <a:gd name="T1" fmla="*/ 40084 h 169068"/>
                  <a:gd name="T2" fmla="*/ 21712 w 321469"/>
                  <a:gd name="T3" fmla="*/ 50105 h 169068"/>
                  <a:gd name="T4" fmla="*/ 32569 w 321469"/>
                  <a:gd name="T5" fmla="*/ 52610 h 169068"/>
                  <a:gd name="T6" fmla="*/ 34239 w 321469"/>
                  <a:gd name="T7" fmla="*/ 55951 h 169068"/>
                  <a:gd name="T8" fmla="*/ 40084 w 321469"/>
                  <a:gd name="T9" fmla="*/ 52610 h 169068"/>
                  <a:gd name="T10" fmla="*/ 83509 w 321469"/>
                  <a:gd name="T11" fmla="*/ 59291 h 169068"/>
                  <a:gd name="T12" fmla="*/ 91025 w 321469"/>
                  <a:gd name="T13" fmla="*/ 46765 h 169068"/>
                  <a:gd name="T14" fmla="*/ 91025 w 321469"/>
                  <a:gd name="T15" fmla="*/ 33404 h 169068"/>
                  <a:gd name="T16" fmla="*/ 112737 w 321469"/>
                  <a:gd name="T17" fmla="*/ 25887 h 169068"/>
                  <a:gd name="T18" fmla="*/ 112737 w 321469"/>
                  <a:gd name="T19" fmla="*/ 20877 h 169068"/>
                  <a:gd name="T20" fmla="*/ 101881 w 321469"/>
                  <a:gd name="T21" fmla="*/ 0 h 169068"/>
                  <a:gd name="T22" fmla="*/ 93530 w 321469"/>
                  <a:gd name="T23" fmla="*/ 7516 h 169068"/>
                  <a:gd name="T24" fmla="*/ 96870 w 321469"/>
                  <a:gd name="T25" fmla="*/ 14196 h 169068"/>
                  <a:gd name="T26" fmla="*/ 54281 w 321469"/>
                  <a:gd name="T27" fmla="*/ 17537 h 169068"/>
                  <a:gd name="T28" fmla="*/ 0 w 321469"/>
                  <a:gd name="T29" fmla="*/ 40084 h 1690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1469"/>
                  <a:gd name="T46" fmla="*/ 0 h 169068"/>
                  <a:gd name="T47" fmla="*/ 321469 w 321469"/>
                  <a:gd name="T48" fmla="*/ 169068 h 1690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1469" h="169068">
                    <a:moveTo>
                      <a:pt x="0" y="114300"/>
                    </a:moveTo>
                    <a:lnTo>
                      <a:pt x="61912" y="142875"/>
                    </a:lnTo>
                    <a:cubicBezTo>
                      <a:pt x="91594" y="147822"/>
                      <a:pt x="83657" y="140810"/>
                      <a:pt x="92869" y="150018"/>
                    </a:cubicBezTo>
                    <a:lnTo>
                      <a:pt x="97631" y="159543"/>
                    </a:lnTo>
                    <a:lnTo>
                      <a:pt x="114300" y="150018"/>
                    </a:lnTo>
                    <a:lnTo>
                      <a:pt x="238125" y="169068"/>
                    </a:lnTo>
                    <a:lnTo>
                      <a:pt x="259556" y="133350"/>
                    </a:lnTo>
                    <a:lnTo>
                      <a:pt x="259556" y="95250"/>
                    </a:lnTo>
                    <a:lnTo>
                      <a:pt x="321469" y="73818"/>
                    </a:lnTo>
                    <a:lnTo>
                      <a:pt x="321469" y="59531"/>
                    </a:lnTo>
                    <a:lnTo>
                      <a:pt x="290512" y="0"/>
                    </a:lnTo>
                    <a:lnTo>
                      <a:pt x="266700" y="21431"/>
                    </a:lnTo>
                    <a:lnTo>
                      <a:pt x="276225" y="40481"/>
                    </a:lnTo>
                    <a:lnTo>
                      <a:pt x="154781" y="50006"/>
                    </a:lnTo>
                    <a:lnTo>
                      <a:pt x="0" y="114300"/>
                    </a:lnTo>
                    <a:close/>
                  </a:path>
                </a:pathLst>
              </a:custGeom>
              <a:grpFill/>
              <a:ln w="3175" algn="ctr">
                <a:solidFill>
                  <a:schemeClr val="tx1"/>
                </a:solidFill>
                <a:miter lim="800000"/>
                <a:headEnd/>
                <a:tailEnd/>
              </a:ln>
              <a:effectLst/>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180" name="Freeform 137"/>
              <p:cNvSpPr>
                <a:spLocks noChangeArrowheads="1"/>
              </p:cNvSpPr>
              <p:nvPr/>
            </p:nvSpPr>
            <p:spPr bwMode="gray">
              <a:xfrm>
                <a:off x="2896" y="2082"/>
                <a:ext cx="86" cy="53"/>
              </a:xfrm>
              <a:custGeom>
                <a:avLst/>
                <a:gdLst>
                  <a:gd name="T0" fmla="*/ 0 w 392906"/>
                  <a:gd name="T1" fmla="*/ 60962 h 240507"/>
                  <a:gd name="T2" fmla="*/ 25888 w 392906"/>
                  <a:gd name="T3" fmla="*/ 10856 h 240507"/>
                  <a:gd name="T4" fmla="*/ 33404 w 392906"/>
                  <a:gd name="T5" fmla="*/ 15032 h 240507"/>
                  <a:gd name="T6" fmla="*/ 41755 w 392906"/>
                  <a:gd name="T7" fmla="*/ 14197 h 240507"/>
                  <a:gd name="T8" fmla="*/ 41755 w 392906"/>
                  <a:gd name="T9" fmla="*/ 25053 h 240507"/>
                  <a:gd name="T10" fmla="*/ 67642 w 392906"/>
                  <a:gd name="T11" fmla="*/ 15032 h 240507"/>
                  <a:gd name="T12" fmla="*/ 77663 w 392906"/>
                  <a:gd name="T13" fmla="*/ 18372 h 240507"/>
                  <a:gd name="T14" fmla="*/ 75993 w 392906"/>
                  <a:gd name="T15" fmla="*/ 6681 h 240507"/>
                  <a:gd name="T16" fmla="*/ 77663 w 392906"/>
                  <a:gd name="T17" fmla="*/ 9186 h 240507"/>
                  <a:gd name="T18" fmla="*/ 81004 w 392906"/>
                  <a:gd name="T19" fmla="*/ 9186 h 240507"/>
                  <a:gd name="T20" fmla="*/ 86850 w 392906"/>
                  <a:gd name="T21" fmla="*/ 1670 h 240507"/>
                  <a:gd name="T22" fmla="*/ 93530 w 392906"/>
                  <a:gd name="T23" fmla="*/ 5011 h 240507"/>
                  <a:gd name="T24" fmla="*/ 99376 w 392906"/>
                  <a:gd name="T25" fmla="*/ 0 h 240507"/>
                  <a:gd name="T26" fmla="*/ 108562 w 392906"/>
                  <a:gd name="T27" fmla="*/ 0 h 240507"/>
                  <a:gd name="T28" fmla="*/ 112737 w 392906"/>
                  <a:gd name="T29" fmla="*/ 5846 h 240507"/>
                  <a:gd name="T30" fmla="*/ 118583 w 392906"/>
                  <a:gd name="T31" fmla="*/ 6681 h 240507"/>
                  <a:gd name="T32" fmla="*/ 135285 w 392906"/>
                  <a:gd name="T33" fmla="*/ 15867 h 240507"/>
                  <a:gd name="T34" fmla="*/ 131109 w 392906"/>
                  <a:gd name="T35" fmla="*/ 25053 h 240507"/>
                  <a:gd name="T36" fmla="*/ 131109 w 392906"/>
                  <a:gd name="T37" fmla="*/ 35909 h 240507"/>
                  <a:gd name="T38" fmla="*/ 137790 w 392906"/>
                  <a:gd name="T39" fmla="*/ 40920 h 240507"/>
                  <a:gd name="T40" fmla="*/ 125264 w 392906"/>
                  <a:gd name="T41" fmla="*/ 39249 h 240507"/>
                  <a:gd name="T42" fmla="*/ 116078 w 392906"/>
                  <a:gd name="T43" fmla="*/ 47600 h 240507"/>
                  <a:gd name="T44" fmla="*/ 107727 w 392906"/>
                  <a:gd name="T45" fmla="*/ 48435 h 240507"/>
                  <a:gd name="T46" fmla="*/ 100211 w 392906"/>
                  <a:gd name="T47" fmla="*/ 53446 h 240507"/>
                  <a:gd name="T48" fmla="*/ 91860 w 392906"/>
                  <a:gd name="T49" fmla="*/ 48435 h 240507"/>
                  <a:gd name="T50" fmla="*/ 81004 w 392906"/>
                  <a:gd name="T51" fmla="*/ 58456 h 240507"/>
                  <a:gd name="T52" fmla="*/ 75993 w 392906"/>
                  <a:gd name="T53" fmla="*/ 58456 h 240507"/>
                  <a:gd name="T54" fmla="*/ 75993 w 392906"/>
                  <a:gd name="T55" fmla="*/ 68477 h 240507"/>
                  <a:gd name="T56" fmla="*/ 74323 w 392906"/>
                  <a:gd name="T57" fmla="*/ 74323 h 240507"/>
                  <a:gd name="T58" fmla="*/ 60127 w 392906"/>
                  <a:gd name="T59" fmla="*/ 74323 h 240507"/>
                  <a:gd name="T60" fmla="*/ 40084 w 392906"/>
                  <a:gd name="T61" fmla="*/ 84344 h 240507"/>
                  <a:gd name="T62" fmla="*/ 23383 w 392906"/>
                  <a:gd name="T63" fmla="*/ 84344 h 240507"/>
                  <a:gd name="T64" fmla="*/ 20042 w 392906"/>
                  <a:gd name="T65" fmla="*/ 78498 h 240507"/>
                  <a:gd name="T66" fmla="*/ 11691 w 392906"/>
                  <a:gd name="T67" fmla="*/ 80168 h 240507"/>
                  <a:gd name="T68" fmla="*/ 0 w 392906"/>
                  <a:gd name="T69" fmla="*/ 60962 h 2405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2906"/>
                  <a:gd name="T106" fmla="*/ 0 h 240507"/>
                  <a:gd name="T107" fmla="*/ 392906 w 392906"/>
                  <a:gd name="T108" fmla="*/ 240507 h 2405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2906" h="240507">
                    <a:moveTo>
                      <a:pt x="0" y="173832"/>
                    </a:moveTo>
                    <a:lnTo>
                      <a:pt x="73819" y="30957"/>
                    </a:lnTo>
                    <a:lnTo>
                      <a:pt x="95250" y="42863"/>
                    </a:lnTo>
                    <a:lnTo>
                      <a:pt x="119063" y="40482"/>
                    </a:lnTo>
                    <a:lnTo>
                      <a:pt x="119063" y="71438"/>
                    </a:lnTo>
                    <a:cubicBezTo>
                      <a:pt x="191237" y="42568"/>
                      <a:pt x="164853" y="42863"/>
                      <a:pt x="192881" y="42863"/>
                    </a:cubicBezTo>
                    <a:cubicBezTo>
                      <a:pt x="222189" y="55074"/>
                      <a:pt x="221456" y="65088"/>
                      <a:pt x="221456" y="52388"/>
                    </a:cubicBezTo>
                    <a:cubicBezTo>
                      <a:pt x="219869" y="41275"/>
                      <a:pt x="216694" y="30275"/>
                      <a:pt x="216694" y="19050"/>
                    </a:cubicBezTo>
                    <a:cubicBezTo>
                      <a:pt x="216694" y="16188"/>
                      <a:pt x="221456" y="26194"/>
                      <a:pt x="221456" y="26194"/>
                    </a:cubicBezTo>
                    <a:lnTo>
                      <a:pt x="230981" y="26194"/>
                    </a:lnTo>
                    <a:cubicBezTo>
                      <a:pt x="245709" y="4103"/>
                      <a:pt x="236683" y="4763"/>
                      <a:pt x="247650" y="4763"/>
                    </a:cubicBezTo>
                    <a:lnTo>
                      <a:pt x="266700" y="14288"/>
                    </a:lnTo>
                    <a:lnTo>
                      <a:pt x="283369" y="0"/>
                    </a:lnTo>
                    <a:lnTo>
                      <a:pt x="309563" y="0"/>
                    </a:lnTo>
                    <a:lnTo>
                      <a:pt x="321469" y="16669"/>
                    </a:lnTo>
                    <a:lnTo>
                      <a:pt x="338138" y="19050"/>
                    </a:lnTo>
                    <a:lnTo>
                      <a:pt x="385763" y="45244"/>
                    </a:lnTo>
                    <a:lnTo>
                      <a:pt x="373856" y="71438"/>
                    </a:lnTo>
                    <a:lnTo>
                      <a:pt x="373856" y="102394"/>
                    </a:lnTo>
                    <a:lnTo>
                      <a:pt x="392906" y="116682"/>
                    </a:lnTo>
                    <a:lnTo>
                      <a:pt x="357188" y="111919"/>
                    </a:lnTo>
                    <a:lnTo>
                      <a:pt x="330994" y="135732"/>
                    </a:lnTo>
                    <a:lnTo>
                      <a:pt x="307181" y="138113"/>
                    </a:lnTo>
                    <a:lnTo>
                      <a:pt x="285750" y="152400"/>
                    </a:lnTo>
                    <a:lnTo>
                      <a:pt x="261938" y="138113"/>
                    </a:lnTo>
                    <a:lnTo>
                      <a:pt x="230981" y="166688"/>
                    </a:lnTo>
                    <a:lnTo>
                      <a:pt x="216694" y="166688"/>
                    </a:lnTo>
                    <a:lnTo>
                      <a:pt x="216694" y="195263"/>
                    </a:lnTo>
                    <a:cubicBezTo>
                      <a:pt x="214201" y="212718"/>
                      <a:pt x="219926" y="211932"/>
                      <a:pt x="211931" y="211932"/>
                    </a:cubicBezTo>
                    <a:lnTo>
                      <a:pt x="171450" y="211932"/>
                    </a:lnTo>
                    <a:lnTo>
                      <a:pt x="114300" y="240507"/>
                    </a:lnTo>
                    <a:lnTo>
                      <a:pt x="66675" y="240507"/>
                    </a:lnTo>
                    <a:lnTo>
                      <a:pt x="57150" y="223838"/>
                    </a:lnTo>
                    <a:cubicBezTo>
                      <a:pt x="36092" y="234367"/>
                      <a:pt x="43120" y="238384"/>
                      <a:pt x="33338" y="228600"/>
                    </a:cubicBezTo>
                    <a:lnTo>
                      <a:pt x="0" y="173832"/>
                    </a:lnTo>
                    <a:close/>
                  </a:path>
                </a:pathLst>
              </a:custGeom>
              <a:grpFill/>
              <a:ln w="3175" algn="ctr">
                <a:solidFill>
                  <a:schemeClr val="tx1"/>
                </a:solidFill>
                <a:miter lim="800000"/>
                <a:headEnd/>
                <a:tailEnd/>
              </a:ln>
              <a:effectLst/>
            </p:spPr>
            <p:txBody>
              <a:bodyPr anchor="ctr"/>
              <a:lstStyle/>
              <a:p>
                <a:pPr algn="ctr" fontAlgn="auto">
                  <a:spcBef>
                    <a:spcPts val="0"/>
                  </a:spcBef>
                  <a:spcAft>
                    <a:spcPts val="0"/>
                  </a:spcAft>
                  <a:defRPr/>
                </a:pPr>
                <a:endParaRPr lang="en-US" sz="2400">
                  <a:solidFill>
                    <a:schemeClr val="lt1"/>
                  </a:solidFill>
                  <a:latin typeface="+mn-lt"/>
                  <a:cs typeface="+mn-cs"/>
                </a:endParaRPr>
              </a:p>
            </p:txBody>
          </p:sp>
        </p:grpSp>
        <p:grpSp>
          <p:nvGrpSpPr>
            <p:cNvPr id="5" name="Group 95"/>
            <p:cNvGrpSpPr>
              <a:grpSpLocks/>
            </p:cNvGrpSpPr>
            <p:nvPr/>
          </p:nvGrpSpPr>
          <p:grpSpPr bwMode="auto">
            <a:xfrm>
              <a:off x="2089282" y="2798744"/>
              <a:ext cx="906998" cy="1297010"/>
              <a:chOff x="1421" y="2651"/>
              <a:chExt cx="847" cy="1230"/>
            </a:xfrm>
            <a:grpFill/>
          </p:grpSpPr>
          <p:sp>
            <p:nvSpPr>
              <p:cNvPr id="106" name="Freeform 323"/>
              <p:cNvSpPr>
                <a:spLocks/>
              </p:cNvSpPr>
              <p:nvPr/>
            </p:nvSpPr>
            <p:spPr bwMode="gray">
              <a:xfrm>
                <a:off x="1725" y="3029"/>
                <a:ext cx="195" cy="204"/>
              </a:xfrm>
              <a:custGeom>
                <a:avLst/>
                <a:gdLst>
                  <a:gd name="T0" fmla="*/ 2 w 176"/>
                  <a:gd name="T1" fmla="*/ 94 h 204"/>
                  <a:gd name="T2" fmla="*/ 8 w 176"/>
                  <a:gd name="T3" fmla="*/ 90 h 204"/>
                  <a:gd name="T4" fmla="*/ 22 w 176"/>
                  <a:gd name="T5" fmla="*/ 84 h 204"/>
                  <a:gd name="T6" fmla="*/ 28 w 176"/>
                  <a:gd name="T7" fmla="*/ 80 h 204"/>
                  <a:gd name="T8" fmla="*/ 26 w 176"/>
                  <a:gd name="T9" fmla="*/ 70 h 204"/>
                  <a:gd name="T10" fmla="*/ 24 w 176"/>
                  <a:gd name="T11" fmla="*/ 66 h 204"/>
                  <a:gd name="T12" fmla="*/ 24 w 176"/>
                  <a:gd name="T13" fmla="*/ 52 h 204"/>
                  <a:gd name="T14" fmla="*/ 28 w 176"/>
                  <a:gd name="T15" fmla="*/ 44 h 204"/>
                  <a:gd name="T16" fmla="*/ 26 w 176"/>
                  <a:gd name="T17" fmla="*/ 36 h 204"/>
                  <a:gd name="T18" fmla="*/ 34 w 176"/>
                  <a:gd name="T19" fmla="*/ 18 h 204"/>
                  <a:gd name="T20" fmla="*/ 42 w 176"/>
                  <a:gd name="T21" fmla="*/ 16 h 204"/>
                  <a:gd name="T22" fmla="*/ 48 w 176"/>
                  <a:gd name="T23" fmla="*/ 8 h 204"/>
                  <a:gd name="T24" fmla="*/ 58 w 176"/>
                  <a:gd name="T25" fmla="*/ 4 h 204"/>
                  <a:gd name="T26" fmla="*/ 64 w 176"/>
                  <a:gd name="T27" fmla="*/ 6 h 204"/>
                  <a:gd name="T28" fmla="*/ 68 w 176"/>
                  <a:gd name="T29" fmla="*/ 0 h 204"/>
                  <a:gd name="T30" fmla="*/ 74 w 176"/>
                  <a:gd name="T31" fmla="*/ 2 h 204"/>
                  <a:gd name="T32" fmla="*/ 72 w 176"/>
                  <a:gd name="T33" fmla="*/ 20 h 204"/>
                  <a:gd name="T34" fmla="*/ 98 w 176"/>
                  <a:gd name="T35" fmla="*/ 46 h 204"/>
                  <a:gd name="T36" fmla="*/ 110 w 176"/>
                  <a:gd name="T37" fmla="*/ 48 h 204"/>
                  <a:gd name="T38" fmla="*/ 118 w 176"/>
                  <a:gd name="T39" fmla="*/ 60 h 204"/>
                  <a:gd name="T40" fmla="*/ 128 w 176"/>
                  <a:gd name="T41" fmla="*/ 66 h 204"/>
                  <a:gd name="T42" fmla="*/ 140 w 176"/>
                  <a:gd name="T43" fmla="*/ 78 h 204"/>
                  <a:gd name="T44" fmla="*/ 166 w 176"/>
                  <a:gd name="T45" fmla="*/ 90 h 204"/>
                  <a:gd name="T46" fmla="*/ 166 w 176"/>
                  <a:gd name="T47" fmla="*/ 98 h 204"/>
                  <a:gd name="T48" fmla="*/ 168 w 176"/>
                  <a:gd name="T49" fmla="*/ 104 h 204"/>
                  <a:gd name="T50" fmla="*/ 174 w 176"/>
                  <a:gd name="T51" fmla="*/ 108 h 204"/>
                  <a:gd name="T52" fmla="*/ 176 w 176"/>
                  <a:gd name="T53" fmla="*/ 120 h 204"/>
                  <a:gd name="T54" fmla="*/ 174 w 176"/>
                  <a:gd name="T55" fmla="*/ 156 h 204"/>
                  <a:gd name="T56" fmla="*/ 162 w 176"/>
                  <a:gd name="T57" fmla="*/ 152 h 204"/>
                  <a:gd name="T58" fmla="*/ 132 w 176"/>
                  <a:gd name="T59" fmla="*/ 150 h 204"/>
                  <a:gd name="T60" fmla="*/ 112 w 176"/>
                  <a:gd name="T61" fmla="*/ 180 h 204"/>
                  <a:gd name="T62" fmla="*/ 106 w 176"/>
                  <a:gd name="T63" fmla="*/ 190 h 204"/>
                  <a:gd name="T64" fmla="*/ 98 w 176"/>
                  <a:gd name="T65" fmla="*/ 186 h 204"/>
                  <a:gd name="T66" fmla="*/ 84 w 176"/>
                  <a:gd name="T67" fmla="*/ 200 h 204"/>
                  <a:gd name="T68" fmla="*/ 82 w 176"/>
                  <a:gd name="T69" fmla="*/ 194 h 204"/>
                  <a:gd name="T70" fmla="*/ 76 w 176"/>
                  <a:gd name="T71" fmla="*/ 188 h 204"/>
                  <a:gd name="T72" fmla="*/ 56 w 176"/>
                  <a:gd name="T73" fmla="*/ 188 h 204"/>
                  <a:gd name="T74" fmla="*/ 50 w 176"/>
                  <a:gd name="T75" fmla="*/ 198 h 204"/>
                  <a:gd name="T76" fmla="*/ 46 w 176"/>
                  <a:gd name="T77" fmla="*/ 202 h 204"/>
                  <a:gd name="T78" fmla="*/ 40 w 176"/>
                  <a:gd name="T79" fmla="*/ 204 h 204"/>
                  <a:gd name="T80" fmla="*/ 30 w 176"/>
                  <a:gd name="T81" fmla="*/ 160 h 204"/>
                  <a:gd name="T82" fmla="*/ 30 w 176"/>
                  <a:gd name="T83" fmla="*/ 150 h 204"/>
                  <a:gd name="T84" fmla="*/ 24 w 176"/>
                  <a:gd name="T85" fmla="*/ 138 h 204"/>
                  <a:gd name="T86" fmla="*/ 10 w 176"/>
                  <a:gd name="T87" fmla="*/ 118 h 204"/>
                  <a:gd name="T88" fmla="*/ 2 w 176"/>
                  <a:gd name="T89" fmla="*/ 102 h 2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6"/>
                  <a:gd name="T136" fmla="*/ 0 h 204"/>
                  <a:gd name="T137" fmla="*/ 176 w 176"/>
                  <a:gd name="T138" fmla="*/ 204 h 2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6" h="204">
                    <a:moveTo>
                      <a:pt x="0" y="96"/>
                    </a:moveTo>
                    <a:lnTo>
                      <a:pt x="2" y="94"/>
                    </a:lnTo>
                    <a:lnTo>
                      <a:pt x="4" y="94"/>
                    </a:lnTo>
                    <a:lnTo>
                      <a:pt x="6" y="92"/>
                    </a:lnTo>
                    <a:lnTo>
                      <a:pt x="8" y="90"/>
                    </a:lnTo>
                    <a:lnTo>
                      <a:pt x="12" y="88"/>
                    </a:lnTo>
                    <a:lnTo>
                      <a:pt x="18" y="86"/>
                    </a:lnTo>
                    <a:lnTo>
                      <a:pt x="22" y="84"/>
                    </a:lnTo>
                    <a:lnTo>
                      <a:pt x="24" y="84"/>
                    </a:lnTo>
                    <a:lnTo>
                      <a:pt x="26" y="82"/>
                    </a:lnTo>
                    <a:lnTo>
                      <a:pt x="28" y="80"/>
                    </a:lnTo>
                    <a:lnTo>
                      <a:pt x="28" y="76"/>
                    </a:lnTo>
                    <a:lnTo>
                      <a:pt x="28" y="74"/>
                    </a:lnTo>
                    <a:lnTo>
                      <a:pt x="26" y="70"/>
                    </a:lnTo>
                    <a:lnTo>
                      <a:pt x="26" y="68"/>
                    </a:lnTo>
                    <a:lnTo>
                      <a:pt x="24" y="68"/>
                    </a:lnTo>
                    <a:lnTo>
                      <a:pt x="24" y="66"/>
                    </a:lnTo>
                    <a:lnTo>
                      <a:pt x="24" y="62"/>
                    </a:lnTo>
                    <a:lnTo>
                      <a:pt x="24" y="56"/>
                    </a:lnTo>
                    <a:lnTo>
                      <a:pt x="24" y="52"/>
                    </a:lnTo>
                    <a:lnTo>
                      <a:pt x="26" y="48"/>
                    </a:lnTo>
                    <a:lnTo>
                      <a:pt x="26" y="46"/>
                    </a:lnTo>
                    <a:lnTo>
                      <a:pt x="28" y="44"/>
                    </a:lnTo>
                    <a:lnTo>
                      <a:pt x="28" y="40"/>
                    </a:lnTo>
                    <a:lnTo>
                      <a:pt x="26" y="38"/>
                    </a:lnTo>
                    <a:lnTo>
                      <a:pt x="26" y="36"/>
                    </a:lnTo>
                    <a:lnTo>
                      <a:pt x="16" y="20"/>
                    </a:lnTo>
                    <a:lnTo>
                      <a:pt x="34" y="18"/>
                    </a:lnTo>
                    <a:lnTo>
                      <a:pt x="36" y="18"/>
                    </a:lnTo>
                    <a:lnTo>
                      <a:pt x="38" y="18"/>
                    </a:lnTo>
                    <a:lnTo>
                      <a:pt x="42" y="16"/>
                    </a:lnTo>
                    <a:lnTo>
                      <a:pt x="44" y="12"/>
                    </a:lnTo>
                    <a:lnTo>
                      <a:pt x="46" y="10"/>
                    </a:lnTo>
                    <a:lnTo>
                      <a:pt x="48" y="8"/>
                    </a:lnTo>
                    <a:lnTo>
                      <a:pt x="52" y="6"/>
                    </a:lnTo>
                    <a:lnTo>
                      <a:pt x="54" y="4"/>
                    </a:lnTo>
                    <a:lnTo>
                      <a:pt x="58" y="4"/>
                    </a:lnTo>
                    <a:lnTo>
                      <a:pt x="60" y="6"/>
                    </a:lnTo>
                    <a:lnTo>
                      <a:pt x="62" y="6"/>
                    </a:lnTo>
                    <a:lnTo>
                      <a:pt x="64" y="6"/>
                    </a:lnTo>
                    <a:lnTo>
                      <a:pt x="66" y="4"/>
                    </a:lnTo>
                    <a:lnTo>
                      <a:pt x="66" y="2"/>
                    </a:lnTo>
                    <a:lnTo>
                      <a:pt x="68" y="0"/>
                    </a:lnTo>
                    <a:lnTo>
                      <a:pt x="70" y="0"/>
                    </a:lnTo>
                    <a:lnTo>
                      <a:pt x="72" y="0"/>
                    </a:lnTo>
                    <a:lnTo>
                      <a:pt x="74" y="2"/>
                    </a:lnTo>
                    <a:lnTo>
                      <a:pt x="74" y="6"/>
                    </a:lnTo>
                    <a:lnTo>
                      <a:pt x="72" y="10"/>
                    </a:lnTo>
                    <a:lnTo>
                      <a:pt x="72" y="20"/>
                    </a:lnTo>
                    <a:lnTo>
                      <a:pt x="76" y="32"/>
                    </a:lnTo>
                    <a:lnTo>
                      <a:pt x="86" y="42"/>
                    </a:lnTo>
                    <a:lnTo>
                      <a:pt x="98" y="46"/>
                    </a:lnTo>
                    <a:lnTo>
                      <a:pt x="108" y="44"/>
                    </a:lnTo>
                    <a:lnTo>
                      <a:pt x="108" y="46"/>
                    </a:lnTo>
                    <a:lnTo>
                      <a:pt x="110" y="48"/>
                    </a:lnTo>
                    <a:lnTo>
                      <a:pt x="112" y="52"/>
                    </a:lnTo>
                    <a:lnTo>
                      <a:pt x="114" y="56"/>
                    </a:lnTo>
                    <a:lnTo>
                      <a:pt x="118" y="60"/>
                    </a:lnTo>
                    <a:lnTo>
                      <a:pt x="124" y="62"/>
                    </a:lnTo>
                    <a:lnTo>
                      <a:pt x="128" y="66"/>
                    </a:lnTo>
                    <a:lnTo>
                      <a:pt x="132" y="68"/>
                    </a:lnTo>
                    <a:lnTo>
                      <a:pt x="136" y="72"/>
                    </a:lnTo>
                    <a:lnTo>
                      <a:pt x="140" y="78"/>
                    </a:lnTo>
                    <a:lnTo>
                      <a:pt x="142" y="82"/>
                    </a:lnTo>
                    <a:lnTo>
                      <a:pt x="144" y="88"/>
                    </a:lnTo>
                    <a:lnTo>
                      <a:pt x="166" y="90"/>
                    </a:lnTo>
                    <a:lnTo>
                      <a:pt x="166" y="92"/>
                    </a:lnTo>
                    <a:lnTo>
                      <a:pt x="166" y="94"/>
                    </a:lnTo>
                    <a:lnTo>
                      <a:pt x="166" y="98"/>
                    </a:lnTo>
                    <a:lnTo>
                      <a:pt x="166" y="102"/>
                    </a:lnTo>
                    <a:lnTo>
                      <a:pt x="168" y="104"/>
                    </a:lnTo>
                    <a:lnTo>
                      <a:pt x="170" y="106"/>
                    </a:lnTo>
                    <a:lnTo>
                      <a:pt x="172" y="106"/>
                    </a:lnTo>
                    <a:lnTo>
                      <a:pt x="174" y="108"/>
                    </a:lnTo>
                    <a:lnTo>
                      <a:pt x="176" y="112"/>
                    </a:lnTo>
                    <a:lnTo>
                      <a:pt x="176" y="116"/>
                    </a:lnTo>
                    <a:lnTo>
                      <a:pt x="176" y="120"/>
                    </a:lnTo>
                    <a:lnTo>
                      <a:pt x="176" y="132"/>
                    </a:lnTo>
                    <a:lnTo>
                      <a:pt x="176" y="144"/>
                    </a:lnTo>
                    <a:lnTo>
                      <a:pt x="174" y="156"/>
                    </a:lnTo>
                    <a:lnTo>
                      <a:pt x="172" y="162"/>
                    </a:lnTo>
                    <a:lnTo>
                      <a:pt x="170" y="160"/>
                    </a:lnTo>
                    <a:lnTo>
                      <a:pt x="162" y="152"/>
                    </a:lnTo>
                    <a:lnTo>
                      <a:pt x="150" y="148"/>
                    </a:lnTo>
                    <a:lnTo>
                      <a:pt x="136" y="148"/>
                    </a:lnTo>
                    <a:lnTo>
                      <a:pt x="132" y="150"/>
                    </a:lnTo>
                    <a:lnTo>
                      <a:pt x="126" y="158"/>
                    </a:lnTo>
                    <a:lnTo>
                      <a:pt x="116" y="168"/>
                    </a:lnTo>
                    <a:lnTo>
                      <a:pt x="112" y="180"/>
                    </a:lnTo>
                    <a:lnTo>
                      <a:pt x="108" y="192"/>
                    </a:lnTo>
                    <a:lnTo>
                      <a:pt x="108" y="190"/>
                    </a:lnTo>
                    <a:lnTo>
                      <a:pt x="106" y="190"/>
                    </a:lnTo>
                    <a:lnTo>
                      <a:pt x="104" y="188"/>
                    </a:lnTo>
                    <a:lnTo>
                      <a:pt x="102" y="186"/>
                    </a:lnTo>
                    <a:lnTo>
                      <a:pt x="98" y="186"/>
                    </a:lnTo>
                    <a:lnTo>
                      <a:pt x="94" y="188"/>
                    </a:lnTo>
                    <a:lnTo>
                      <a:pt x="88" y="192"/>
                    </a:lnTo>
                    <a:lnTo>
                      <a:pt x="84" y="200"/>
                    </a:lnTo>
                    <a:lnTo>
                      <a:pt x="82" y="196"/>
                    </a:lnTo>
                    <a:lnTo>
                      <a:pt x="82" y="194"/>
                    </a:lnTo>
                    <a:lnTo>
                      <a:pt x="80" y="192"/>
                    </a:lnTo>
                    <a:lnTo>
                      <a:pt x="78" y="188"/>
                    </a:lnTo>
                    <a:lnTo>
                      <a:pt x="76" y="188"/>
                    </a:lnTo>
                    <a:lnTo>
                      <a:pt x="58" y="184"/>
                    </a:lnTo>
                    <a:lnTo>
                      <a:pt x="58" y="186"/>
                    </a:lnTo>
                    <a:lnTo>
                      <a:pt x="56" y="188"/>
                    </a:lnTo>
                    <a:lnTo>
                      <a:pt x="54" y="192"/>
                    </a:lnTo>
                    <a:lnTo>
                      <a:pt x="52" y="194"/>
                    </a:lnTo>
                    <a:lnTo>
                      <a:pt x="50" y="198"/>
                    </a:lnTo>
                    <a:lnTo>
                      <a:pt x="48" y="198"/>
                    </a:lnTo>
                    <a:lnTo>
                      <a:pt x="46" y="200"/>
                    </a:lnTo>
                    <a:lnTo>
                      <a:pt x="46" y="202"/>
                    </a:lnTo>
                    <a:lnTo>
                      <a:pt x="44" y="202"/>
                    </a:lnTo>
                    <a:lnTo>
                      <a:pt x="42" y="204"/>
                    </a:lnTo>
                    <a:lnTo>
                      <a:pt x="40" y="204"/>
                    </a:lnTo>
                    <a:lnTo>
                      <a:pt x="38" y="202"/>
                    </a:lnTo>
                    <a:lnTo>
                      <a:pt x="34" y="180"/>
                    </a:lnTo>
                    <a:lnTo>
                      <a:pt x="30" y="160"/>
                    </a:lnTo>
                    <a:lnTo>
                      <a:pt x="30" y="158"/>
                    </a:lnTo>
                    <a:lnTo>
                      <a:pt x="30" y="154"/>
                    </a:lnTo>
                    <a:lnTo>
                      <a:pt x="30" y="150"/>
                    </a:lnTo>
                    <a:lnTo>
                      <a:pt x="28" y="144"/>
                    </a:lnTo>
                    <a:lnTo>
                      <a:pt x="26" y="140"/>
                    </a:lnTo>
                    <a:lnTo>
                      <a:pt x="24" y="138"/>
                    </a:lnTo>
                    <a:lnTo>
                      <a:pt x="12" y="122"/>
                    </a:lnTo>
                    <a:lnTo>
                      <a:pt x="12" y="120"/>
                    </a:lnTo>
                    <a:lnTo>
                      <a:pt x="10" y="118"/>
                    </a:lnTo>
                    <a:lnTo>
                      <a:pt x="6" y="114"/>
                    </a:lnTo>
                    <a:lnTo>
                      <a:pt x="4" y="108"/>
                    </a:lnTo>
                    <a:lnTo>
                      <a:pt x="2" y="102"/>
                    </a:lnTo>
                    <a:lnTo>
                      <a:pt x="0" y="96"/>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07" name="Freeform 324"/>
              <p:cNvSpPr>
                <a:spLocks/>
              </p:cNvSpPr>
              <p:nvPr/>
            </p:nvSpPr>
            <p:spPr bwMode="gray">
              <a:xfrm>
                <a:off x="1560" y="2889"/>
                <a:ext cx="196" cy="244"/>
              </a:xfrm>
              <a:custGeom>
                <a:avLst/>
                <a:gdLst>
                  <a:gd name="T0" fmla="*/ 72 w 178"/>
                  <a:gd name="T1" fmla="*/ 216 h 244"/>
                  <a:gd name="T2" fmla="*/ 68 w 178"/>
                  <a:gd name="T3" fmla="*/ 200 h 244"/>
                  <a:gd name="T4" fmla="*/ 58 w 178"/>
                  <a:gd name="T5" fmla="*/ 176 h 244"/>
                  <a:gd name="T6" fmla="*/ 46 w 178"/>
                  <a:gd name="T7" fmla="*/ 148 h 244"/>
                  <a:gd name="T8" fmla="*/ 18 w 178"/>
                  <a:gd name="T9" fmla="*/ 108 h 244"/>
                  <a:gd name="T10" fmla="*/ 4 w 178"/>
                  <a:gd name="T11" fmla="*/ 90 h 244"/>
                  <a:gd name="T12" fmla="*/ 6 w 178"/>
                  <a:gd name="T13" fmla="*/ 84 h 244"/>
                  <a:gd name="T14" fmla="*/ 4 w 178"/>
                  <a:gd name="T15" fmla="*/ 78 h 244"/>
                  <a:gd name="T16" fmla="*/ 0 w 178"/>
                  <a:gd name="T17" fmla="*/ 74 h 244"/>
                  <a:gd name="T18" fmla="*/ 6 w 178"/>
                  <a:gd name="T19" fmla="*/ 64 h 244"/>
                  <a:gd name="T20" fmla="*/ 14 w 178"/>
                  <a:gd name="T21" fmla="*/ 64 h 244"/>
                  <a:gd name="T22" fmla="*/ 28 w 178"/>
                  <a:gd name="T23" fmla="*/ 68 h 244"/>
                  <a:gd name="T24" fmla="*/ 36 w 178"/>
                  <a:gd name="T25" fmla="*/ 66 h 244"/>
                  <a:gd name="T26" fmla="*/ 38 w 178"/>
                  <a:gd name="T27" fmla="*/ 62 h 244"/>
                  <a:gd name="T28" fmla="*/ 42 w 178"/>
                  <a:gd name="T29" fmla="*/ 54 h 244"/>
                  <a:gd name="T30" fmla="*/ 46 w 178"/>
                  <a:gd name="T31" fmla="*/ 48 h 244"/>
                  <a:gd name="T32" fmla="*/ 60 w 178"/>
                  <a:gd name="T33" fmla="*/ 44 h 244"/>
                  <a:gd name="T34" fmla="*/ 82 w 178"/>
                  <a:gd name="T35" fmla="*/ 18 h 244"/>
                  <a:gd name="T36" fmla="*/ 82 w 178"/>
                  <a:gd name="T37" fmla="*/ 8 h 244"/>
                  <a:gd name="T38" fmla="*/ 88 w 178"/>
                  <a:gd name="T39" fmla="*/ 4 h 244"/>
                  <a:gd name="T40" fmla="*/ 100 w 178"/>
                  <a:gd name="T41" fmla="*/ 8 h 244"/>
                  <a:gd name="T42" fmla="*/ 116 w 178"/>
                  <a:gd name="T43" fmla="*/ 14 h 244"/>
                  <a:gd name="T44" fmla="*/ 124 w 178"/>
                  <a:gd name="T45" fmla="*/ 22 h 244"/>
                  <a:gd name="T46" fmla="*/ 126 w 178"/>
                  <a:gd name="T47" fmla="*/ 28 h 244"/>
                  <a:gd name="T48" fmla="*/ 134 w 178"/>
                  <a:gd name="T49" fmla="*/ 36 h 244"/>
                  <a:gd name="T50" fmla="*/ 146 w 178"/>
                  <a:gd name="T51" fmla="*/ 36 h 244"/>
                  <a:gd name="T52" fmla="*/ 158 w 178"/>
                  <a:gd name="T53" fmla="*/ 38 h 244"/>
                  <a:gd name="T54" fmla="*/ 162 w 178"/>
                  <a:gd name="T55" fmla="*/ 42 h 244"/>
                  <a:gd name="T56" fmla="*/ 162 w 178"/>
                  <a:gd name="T57" fmla="*/ 60 h 244"/>
                  <a:gd name="T58" fmla="*/ 156 w 178"/>
                  <a:gd name="T59" fmla="*/ 66 h 244"/>
                  <a:gd name="T60" fmla="*/ 148 w 178"/>
                  <a:gd name="T61" fmla="*/ 64 h 244"/>
                  <a:gd name="T62" fmla="*/ 142 w 178"/>
                  <a:gd name="T63" fmla="*/ 66 h 244"/>
                  <a:gd name="T64" fmla="*/ 128 w 178"/>
                  <a:gd name="T65" fmla="*/ 72 h 244"/>
                  <a:gd name="T66" fmla="*/ 122 w 178"/>
                  <a:gd name="T67" fmla="*/ 82 h 244"/>
                  <a:gd name="T68" fmla="*/ 118 w 178"/>
                  <a:gd name="T69" fmla="*/ 92 h 244"/>
                  <a:gd name="T70" fmla="*/ 114 w 178"/>
                  <a:gd name="T71" fmla="*/ 98 h 244"/>
                  <a:gd name="T72" fmla="*/ 110 w 178"/>
                  <a:gd name="T73" fmla="*/ 116 h 244"/>
                  <a:gd name="T74" fmla="*/ 114 w 178"/>
                  <a:gd name="T75" fmla="*/ 126 h 244"/>
                  <a:gd name="T76" fmla="*/ 116 w 178"/>
                  <a:gd name="T77" fmla="*/ 134 h 244"/>
                  <a:gd name="T78" fmla="*/ 118 w 178"/>
                  <a:gd name="T79" fmla="*/ 134 h 244"/>
                  <a:gd name="T80" fmla="*/ 126 w 178"/>
                  <a:gd name="T81" fmla="*/ 134 h 244"/>
                  <a:gd name="T82" fmla="*/ 126 w 178"/>
                  <a:gd name="T83" fmla="*/ 136 h 244"/>
                  <a:gd name="T84" fmla="*/ 138 w 178"/>
                  <a:gd name="T85" fmla="*/ 140 h 244"/>
                  <a:gd name="T86" fmla="*/ 142 w 178"/>
                  <a:gd name="T87" fmla="*/ 140 h 244"/>
                  <a:gd name="T88" fmla="*/ 150 w 178"/>
                  <a:gd name="T89" fmla="*/ 134 h 244"/>
                  <a:gd name="T90" fmla="*/ 152 w 178"/>
                  <a:gd name="T91" fmla="*/ 156 h 244"/>
                  <a:gd name="T92" fmla="*/ 156 w 178"/>
                  <a:gd name="T93" fmla="*/ 158 h 244"/>
                  <a:gd name="T94" fmla="*/ 164 w 178"/>
                  <a:gd name="T95" fmla="*/ 160 h 244"/>
                  <a:gd name="T96" fmla="*/ 176 w 178"/>
                  <a:gd name="T97" fmla="*/ 176 h 244"/>
                  <a:gd name="T98" fmla="*/ 178 w 178"/>
                  <a:gd name="T99" fmla="*/ 184 h 244"/>
                  <a:gd name="T100" fmla="*/ 174 w 178"/>
                  <a:gd name="T101" fmla="*/ 192 h 244"/>
                  <a:gd name="T102" fmla="*/ 174 w 178"/>
                  <a:gd name="T103" fmla="*/ 206 h 244"/>
                  <a:gd name="T104" fmla="*/ 176 w 178"/>
                  <a:gd name="T105" fmla="*/ 210 h 244"/>
                  <a:gd name="T106" fmla="*/ 178 w 178"/>
                  <a:gd name="T107" fmla="*/ 220 h 244"/>
                  <a:gd name="T108" fmla="*/ 170 w 178"/>
                  <a:gd name="T109" fmla="*/ 224 h 244"/>
                  <a:gd name="T110" fmla="*/ 156 w 178"/>
                  <a:gd name="T111" fmla="*/ 230 h 244"/>
                  <a:gd name="T112" fmla="*/ 148 w 178"/>
                  <a:gd name="T113" fmla="*/ 238 h 244"/>
                  <a:gd name="T114" fmla="*/ 132 w 178"/>
                  <a:gd name="T115" fmla="*/ 244 h 244"/>
                  <a:gd name="T116" fmla="*/ 120 w 178"/>
                  <a:gd name="T117" fmla="*/ 244 h 244"/>
                  <a:gd name="T118" fmla="*/ 112 w 178"/>
                  <a:gd name="T119" fmla="*/ 240 h 244"/>
                  <a:gd name="T120" fmla="*/ 98 w 178"/>
                  <a:gd name="T121" fmla="*/ 234 h 244"/>
                  <a:gd name="T122" fmla="*/ 82 w 178"/>
                  <a:gd name="T123" fmla="*/ 226 h 2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8"/>
                  <a:gd name="T187" fmla="*/ 0 h 244"/>
                  <a:gd name="T188" fmla="*/ 178 w 178"/>
                  <a:gd name="T189" fmla="*/ 244 h 2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8" h="244">
                    <a:moveTo>
                      <a:pt x="82" y="226"/>
                    </a:moveTo>
                    <a:lnTo>
                      <a:pt x="76" y="222"/>
                    </a:lnTo>
                    <a:lnTo>
                      <a:pt x="72" y="216"/>
                    </a:lnTo>
                    <a:lnTo>
                      <a:pt x="70" y="210"/>
                    </a:lnTo>
                    <a:lnTo>
                      <a:pt x="68" y="204"/>
                    </a:lnTo>
                    <a:lnTo>
                      <a:pt x="68" y="200"/>
                    </a:lnTo>
                    <a:lnTo>
                      <a:pt x="66" y="196"/>
                    </a:lnTo>
                    <a:lnTo>
                      <a:pt x="64" y="190"/>
                    </a:lnTo>
                    <a:lnTo>
                      <a:pt x="58" y="176"/>
                    </a:lnTo>
                    <a:lnTo>
                      <a:pt x="52" y="164"/>
                    </a:lnTo>
                    <a:lnTo>
                      <a:pt x="48" y="152"/>
                    </a:lnTo>
                    <a:lnTo>
                      <a:pt x="46" y="148"/>
                    </a:lnTo>
                    <a:lnTo>
                      <a:pt x="40" y="136"/>
                    </a:lnTo>
                    <a:lnTo>
                      <a:pt x="30" y="122"/>
                    </a:lnTo>
                    <a:lnTo>
                      <a:pt x="18" y="108"/>
                    </a:lnTo>
                    <a:lnTo>
                      <a:pt x="10" y="98"/>
                    </a:lnTo>
                    <a:lnTo>
                      <a:pt x="6" y="94"/>
                    </a:lnTo>
                    <a:lnTo>
                      <a:pt x="4" y="90"/>
                    </a:lnTo>
                    <a:lnTo>
                      <a:pt x="4" y="86"/>
                    </a:lnTo>
                    <a:lnTo>
                      <a:pt x="4" y="84"/>
                    </a:lnTo>
                    <a:lnTo>
                      <a:pt x="6" y="84"/>
                    </a:lnTo>
                    <a:lnTo>
                      <a:pt x="6" y="80"/>
                    </a:lnTo>
                    <a:lnTo>
                      <a:pt x="4" y="78"/>
                    </a:lnTo>
                    <a:lnTo>
                      <a:pt x="4" y="76"/>
                    </a:lnTo>
                    <a:lnTo>
                      <a:pt x="2" y="74"/>
                    </a:lnTo>
                    <a:lnTo>
                      <a:pt x="0" y="74"/>
                    </a:lnTo>
                    <a:lnTo>
                      <a:pt x="2" y="68"/>
                    </a:lnTo>
                    <a:lnTo>
                      <a:pt x="4" y="66"/>
                    </a:lnTo>
                    <a:lnTo>
                      <a:pt x="6" y="64"/>
                    </a:lnTo>
                    <a:lnTo>
                      <a:pt x="8" y="62"/>
                    </a:lnTo>
                    <a:lnTo>
                      <a:pt x="10" y="62"/>
                    </a:lnTo>
                    <a:lnTo>
                      <a:pt x="14" y="64"/>
                    </a:lnTo>
                    <a:lnTo>
                      <a:pt x="16" y="66"/>
                    </a:lnTo>
                    <a:lnTo>
                      <a:pt x="26" y="66"/>
                    </a:lnTo>
                    <a:lnTo>
                      <a:pt x="28" y="68"/>
                    </a:lnTo>
                    <a:lnTo>
                      <a:pt x="30" y="68"/>
                    </a:lnTo>
                    <a:lnTo>
                      <a:pt x="34" y="68"/>
                    </a:lnTo>
                    <a:lnTo>
                      <a:pt x="36" y="66"/>
                    </a:lnTo>
                    <a:lnTo>
                      <a:pt x="36" y="64"/>
                    </a:lnTo>
                    <a:lnTo>
                      <a:pt x="38" y="62"/>
                    </a:lnTo>
                    <a:lnTo>
                      <a:pt x="40" y="60"/>
                    </a:lnTo>
                    <a:lnTo>
                      <a:pt x="40" y="56"/>
                    </a:lnTo>
                    <a:lnTo>
                      <a:pt x="42" y="54"/>
                    </a:lnTo>
                    <a:lnTo>
                      <a:pt x="44" y="50"/>
                    </a:lnTo>
                    <a:lnTo>
                      <a:pt x="46" y="48"/>
                    </a:lnTo>
                    <a:lnTo>
                      <a:pt x="48" y="48"/>
                    </a:lnTo>
                    <a:lnTo>
                      <a:pt x="60" y="44"/>
                    </a:lnTo>
                    <a:lnTo>
                      <a:pt x="70" y="36"/>
                    </a:lnTo>
                    <a:lnTo>
                      <a:pt x="78" y="28"/>
                    </a:lnTo>
                    <a:lnTo>
                      <a:pt x="82" y="18"/>
                    </a:lnTo>
                    <a:lnTo>
                      <a:pt x="84" y="14"/>
                    </a:lnTo>
                    <a:lnTo>
                      <a:pt x="84" y="10"/>
                    </a:lnTo>
                    <a:lnTo>
                      <a:pt x="82" y="8"/>
                    </a:lnTo>
                    <a:lnTo>
                      <a:pt x="82" y="4"/>
                    </a:lnTo>
                    <a:lnTo>
                      <a:pt x="82" y="0"/>
                    </a:lnTo>
                    <a:lnTo>
                      <a:pt x="88" y="4"/>
                    </a:lnTo>
                    <a:lnTo>
                      <a:pt x="94" y="6"/>
                    </a:lnTo>
                    <a:lnTo>
                      <a:pt x="96" y="6"/>
                    </a:lnTo>
                    <a:lnTo>
                      <a:pt x="100" y="8"/>
                    </a:lnTo>
                    <a:lnTo>
                      <a:pt x="104" y="10"/>
                    </a:lnTo>
                    <a:lnTo>
                      <a:pt x="110" y="12"/>
                    </a:lnTo>
                    <a:lnTo>
                      <a:pt x="116" y="14"/>
                    </a:lnTo>
                    <a:lnTo>
                      <a:pt x="122" y="18"/>
                    </a:lnTo>
                    <a:lnTo>
                      <a:pt x="124" y="22"/>
                    </a:lnTo>
                    <a:lnTo>
                      <a:pt x="124" y="24"/>
                    </a:lnTo>
                    <a:lnTo>
                      <a:pt x="124" y="26"/>
                    </a:lnTo>
                    <a:lnTo>
                      <a:pt x="126" y="28"/>
                    </a:lnTo>
                    <a:lnTo>
                      <a:pt x="126" y="32"/>
                    </a:lnTo>
                    <a:lnTo>
                      <a:pt x="130" y="34"/>
                    </a:lnTo>
                    <a:lnTo>
                      <a:pt x="134" y="36"/>
                    </a:lnTo>
                    <a:lnTo>
                      <a:pt x="140" y="36"/>
                    </a:lnTo>
                    <a:lnTo>
                      <a:pt x="142" y="36"/>
                    </a:lnTo>
                    <a:lnTo>
                      <a:pt x="146" y="36"/>
                    </a:lnTo>
                    <a:lnTo>
                      <a:pt x="150" y="36"/>
                    </a:lnTo>
                    <a:lnTo>
                      <a:pt x="154" y="38"/>
                    </a:lnTo>
                    <a:lnTo>
                      <a:pt x="158" y="38"/>
                    </a:lnTo>
                    <a:lnTo>
                      <a:pt x="160" y="40"/>
                    </a:lnTo>
                    <a:lnTo>
                      <a:pt x="162" y="42"/>
                    </a:lnTo>
                    <a:lnTo>
                      <a:pt x="162" y="44"/>
                    </a:lnTo>
                    <a:lnTo>
                      <a:pt x="156" y="60"/>
                    </a:lnTo>
                    <a:lnTo>
                      <a:pt x="162" y="60"/>
                    </a:lnTo>
                    <a:lnTo>
                      <a:pt x="162" y="66"/>
                    </a:lnTo>
                    <a:lnTo>
                      <a:pt x="156" y="66"/>
                    </a:lnTo>
                    <a:lnTo>
                      <a:pt x="154" y="64"/>
                    </a:lnTo>
                    <a:lnTo>
                      <a:pt x="152" y="64"/>
                    </a:lnTo>
                    <a:lnTo>
                      <a:pt x="148" y="64"/>
                    </a:lnTo>
                    <a:lnTo>
                      <a:pt x="146" y="66"/>
                    </a:lnTo>
                    <a:lnTo>
                      <a:pt x="142" y="66"/>
                    </a:lnTo>
                    <a:lnTo>
                      <a:pt x="138" y="68"/>
                    </a:lnTo>
                    <a:lnTo>
                      <a:pt x="134" y="68"/>
                    </a:lnTo>
                    <a:lnTo>
                      <a:pt x="128" y="72"/>
                    </a:lnTo>
                    <a:lnTo>
                      <a:pt x="124" y="76"/>
                    </a:lnTo>
                    <a:lnTo>
                      <a:pt x="122" y="80"/>
                    </a:lnTo>
                    <a:lnTo>
                      <a:pt x="122" y="82"/>
                    </a:lnTo>
                    <a:lnTo>
                      <a:pt x="122" y="86"/>
                    </a:lnTo>
                    <a:lnTo>
                      <a:pt x="120" y="90"/>
                    </a:lnTo>
                    <a:lnTo>
                      <a:pt x="118" y="92"/>
                    </a:lnTo>
                    <a:lnTo>
                      <a:pt x="118" y="94"/>
                    </a:lnTo>
                    <a:lnTo>
                      <a:pt x="116" y="96"/>
                    </a:lnTo>
                    <a:lnTo>
                      <a:pt x="114" y="98"/>
                    </a:lnTo>
                    <a:lnTo>
                      <a:pt x="112" y="102"/>
                    </a:lnTo>
                    <a:lnTo>
                      <a:pt x="110" y="108"/>
                    </a:lnTo>
                    <a:lnTo>
                      <a:pt x="110" y="116"/>
                    </a:lnTo>
                    <a:lnTo>
                      <a:pt x="114" y="122"/>
                    </a:lnTo>
                    <a:lnTo>
                      <a:pt x="114" y="124"/>
                    </a:lnTo>
                    <a:lnTo>
                      <a:pt x="114" y="126"/>
                    </a:lnTo>
                    <a:lnTo>
                      <a:pt x="116" y="128"/>
                    </a:lnTo>
                    <a:lnTo>
                      <a:pt x="116" y="132"/>
                    </a:lnTo>
                    <a:lnTo>
                      <a:pt x="116" y="134"/>
                    </a:lnTo>
                    <a:lnTo>
                      <a:pt x="118" y="134"/>
                    </a:lnTo>
                    <a:lnTo>
                      <a:pt x="120" y="132"/>
                    </a:lnTo>
                    <a:lnTo>
                      <a:pt x="122" y="132"/>
                    </a:lnTo>
                    <a:lnTo>
                      <a:pt x="126" y="134"/>
                    </a:lnTo>
                    <a:lnTo>
                      <a:pt x="126" y="136"/>
                    </a:lnTo>
                    <a:lnTo>
                      <a:pt x="128" y="138"/>
                    </a:lnTo>
                    <a:lnTo>
                      <a:pt x="132" y="138"/>
                    </a:lnTo>
                    <a:lnTo>
                      <a:pt x="138" y="140"/>
                    </a:lnTo>
                    <a:lnTo>
                      <a:pt x="140" y="140"/>
                    </a:lnTo>
                    <a:lnTo>
                      <a:pt x="142" y="140"/>
                    </a:lnTo>
                    <a:lnTo>
                      <a:pt x="144" y="138"/>
                    </a:lnTo>
                    <a:lnTo>
                      <a:pt x="148" y="136"/>
                    </a:lnTo>
                    <a:lnTo>
                      <a:pt x="150" y="134"/>
                    </a:lnTo>
                    <a:lnTo>
                      <a:pt x="152" y="132"/>
                    </a:lnTo>
                    <a:lnTo>
                      <a:pt x="154" y="130"/>
                    </a:lnTo>
                    <a:lnTo>
                      <a:pt x="152" y="156"/>
                    </a:lnTo>
                    <a:lnTo>
                      <a:pt x="154" y="158"/>
                    </a:lnTo>
                    <a:lnTo>
                      <a:pt x="156" y="158"/>
                    </a:lnTo>
                    <a:lnTo>
                      <a:pt x="160" y="160"/>
                    </a:lnTo>
                    <a:lnTo>
                      <a:pt x="164" y="160"/>
                    </a:lnTo>
                    <a:lnTo>
                      <a:pt x="166" y="160"/>
                    </a:lnTo>
                    <a:lnTo>
                      <a:pt x="176" y="176"/>
                    </a:lnTo>
                    <a:lnTo>
                      <a:pt x="176" y="178"/>
                    </a:lnTo>
                    <a:lnTo>
                      <a:pt x="178" y="180"/>
                    </a:lnTo>
                    <a:lnTo>
                      <a:pt x="178" y="184"/>
                    </a:lnTo>
                    <a:lnTo>
                      <a:pt x="176" y="186"/>
                    </a:lnTo>
                    <a:lnTo>
                      <a:pt x="176" y="188"/>
                    </a:lnTo>
                    <a:lnTo>
                      <a:pt x="174" y="192"/>
                    </a:lnTo>
                    <a:lnTo>
                      <a:pt x="174" y="196"/>
                    </a:lnTo>
                    <a:lnTo>
                      <a:pt x="174" y="202"/>
                    </a:lnTo>
                    <a:lnTo>
                      <a:pt x="174" y="206"/>
                    </a:lnTo>
                    <a:lnTo>
                      <a:pt x="174" y="208"/>
                    </a:lnTo>
                    <a:lnTo>
                      <a:pt x="176" y="208"/>
                    </a:lnTo>
                    <a:lnTo>
                      <a:pt x="176" y="210"/>
                    </a:lnTo>
                    <a:lnTo>
                      <a:pt x="178" y="214"/>
                    </a:lnTo>
                    <a:lnTo>
                      <a:pt x="178" y="216"/>
                    </a:lnTo>
                    <a:lnTo>
                      <a:pt x="178" y="220"/>
                    </a:lnTo>
                    <a:lnTo>
                      <a:pt x="176" y="222"/>
                    </a:lnTo>
                    <a:lnTo>
                      <a:pt x="174" y="224"/>
                    </a:lnTo>
                    <a:lnTo>
                      <a:pt x="170" y="224"/>
                    </a:lnTo>
                    <a:lnTo>
                      <a:pt x="166" y="226"/>
                    </a:lnTo>
                    <a:lnTo>
                      <a:pt x="160" y="228"/>
                    </a:lnTo>
                    <a:lnTo>
                      <a:pt x="156" y="230"/>
                    </a:lnTo>
                    <a:lnTo>
                      <a:pt x="154" y="234"/>
                    </a:lnTo>
                    <a:lnTo>
                      <a:pt x="152" y="236"/>
                    </a:lnTo>
                    <a:lnTo>
                      <a:pt x="148" y="238"/>
                    </a:lnTo>
                    <a:lnTo>
                      <a:pt x="142" y="240"/>
                    </a:lnTo>
                    <a:lnTo>
                      <a:pt x="138" y="242"/>
                    </a:lnTo>
                    <a:lnTo>
                      <a:pt x="132" y="244"/>
                    </a:lnTo>
                    <a:lnTo>
                      <a:pt x="130" y="244"/>
                    </a:lnTo>
                    <a:lnTo>
                      <a:pt x="128" y="244"/>
                    </a:lnTo>
                    <a:lnTo>
                      <a:pt x="120" y="244"/>
                    </a:lnTo>
                    <a:lnTo>
                      <a:pt x="118" y="244"/>
                    </a:lnTo>
                    <a:lnTo>
                      <a:pt x="116" y="242"/>
                    </a:lnTo>
                    <a:lnTo>
                      <a:pt x="112" y="240"/>
                    </a:lnTo>
                    <a:lnTo>
                      <a:pt x="108" y="238"/>
                    </a:lnTo>
                    <a:lnTo>
                      <a:pt x="104" y="236"/>
                    </a:lnTo>
                    <a:lnTo>
                      <a:pt x="98" y="234"/>
                    </a:lnTo>
                    <a:lnTo>
                      <a:pt x="96" y="232"/>
                    </a:lnTo>
                    <a:lnTo>
                      <a:pt x="94" y="230"/>
                    </a:lnTo>
                    <a:lnTo>
                      <a:pt x="82" y="226"/>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08" name="Freeform 325"/>
              <p:cNvSpPr>
                <a:spLocks/>
              </p:cNvSpPr>
              <p:nvPr/>
            </p:nvSpPr>
            <p:spPr bwMode="gray">
              <a:xfrm>
                <a:off x="1697" y="2709"/>
                <a:ext cx="194" cy="172"/>
              </a:xfrm>
              <a:custGeom>
                <a:avLst/>
                <a:gdLst>
                  <a:gd name="T0" fmla="*/ 166 w 176"/>
                  <a:gd name="T1" fmla="*/ 50 h 172"/>
                  <a:gd name="T2" fmla="*/ 162 w 176"/>
                  <a:gd name="T3" fmla="*/ 46 h 172"/>
                  <a:gd name="T4" fmla="*/ 152 w 176"/>
                  <a:gd name="T5" fmla="*/ 38 h 172"/>
                  <a:gd name="T6" fmla="*/ 142 w 176"/>
                  <a:gd name="T7" fmla="*/ 34 h 172"/>
                  <a:gd name="T8" fmla="*/ 134 w 176"/>
                  <a:gd name="T9" fmla="*/ 26 h 172"/>
                  <a:gd name="T10" fmla="*/ 126 w 176"/>
                  <a:gd name="T11" fmla="*/ 22 h 172"/>
                  <a:gd name="T12" fmla="*/ 110 w 176"/>
                  <a:gd name="T13" fmla="*/ 26 h 172"/>
                  <a:gd name="T14" fmla="*/ 100 w 176"/>
                  <a:gd name="T15" fmla="*/ 30 h 172"/>
                  <a:gd name="T16" fmla="*/ 84 w 176"/>
                  <a:gd name="T17" fmla="*/ 32 h 172"/>
                  <a:gd name="T18" fmla="*/ 72 w 176"/>
                  <a:gd name="T19" fmla="*/ 30 h 172"/>
                  <a:gd name="T20" fmla="*/ 62 w 176"/>
                  <a:gd name="T21" fmla="*/ 22 h 172"/>
                  <a:gd name="T22" fmla="*/ 54 w 176"/>
                  <a:gd name="T23" fmla="*/ 14 h 172"/>
                  <a:gd name="T24" fmla="*/ 48 w 176"/>
                  <a:gd name="T25" fmla="*/ 6 h 172"/>
                  <a:gd name="T26" fmla="*/ 42 w 176"/>
                  <a:gd name="T27" fmla="*/ 4 h 172"/>
                  <a:gd name="T28" fmla="*/ 42 w 176"/>
                  <a:gd name="T29" fmla="*/ 0 h 172"/>
                  <a:gd name="T30" fmla="*/ 40 w 176"/>
                  <a:gd name="T31" fmla="*/ 2 h 172"/>
                  <a:gd name="T32" fmla="*/ 40 w 176"/>
                  <a:gd name="T33" fmla="*/ 6 h 172"/>
                  <a:gd name="T34" fmla="*/ 38 w 176"/>
                  <a:gd name="T35" fmla="*/ 8 h 172"/>
                  <a:gd name="T36" fmla="*/ 36 w 176"/>
                  <a:gd name="T37" fmla="*/ 12 h 172"/>
                  <a:gd name="T38" fmla="*/ 36 w 176"/>
                  <a:gd name="T39" fmla="*/ 16 h 172"/>
                  <a:gd name="T40" fmla="*/ 36 w 176"/>
                  <a:gd name="T41" fmla="*/ 20 h 172"/>
                  <a:gd name="T42" fmla="*/ 32 w 176"/>
                  <a:gd name="T43" fmla="*/ 18 h 172"/>
                  <a:gd name="T44" fmla="*/ 32 w 176"/>
                  <a:gd name="T45" fmla="*/ 14 h 172"/>
                  <a:gd name="T46" fmla="*/ 34 w 176"/>
                  <a:gd name="T47" fmla="*/ 10 h 172"/>
                  <a:gd name="T48" fmla="*/ 32 w 176"/>
                  <a:gd name="T49" fmla="*/ 6 h 172"/>
                  <a:gd name="T50" fmla="*/ 24 w 176"/>
                  <a:gd name="T51" fmla="*/ 10 h 172"/>
                  <a:gd name="T52" fmla="*/ 18 w 176"/>
                  <a:gd name="T53" fmla="*/ 16 h 172"/>
                  <a:gd name="T54" fmla="*/ 10 w 176"/>
                  <a:gd name="T55" fmla="*/ 20 h 172"/>
                  <a:gd name="T56" fmla="*/ 0 w 176"/>
                  <a:gd name="T57" fmla="*/ 30 h 172"/>
                  <a:gd name="T58" fmla="*/ 0 w 176"/>
                  <a:gd name="T59" fmla="*/ 36 h 172"/>
                  <a:gd name="T60" fmla="*/ 2 w 176"/>
                  <a:gd name="T61" fmla="*/ 48 h 172"/>
                  <a:gd name="T62" fmla="*/ 4 w 176"/>
                  <a:gd name="T63" fmla="*/ 54 h 172"/>
                  <a:gd name="T64" fmla="*/ 2 w 176"/>
                  <a:gd name="T65" fmla="*/ 62 h 172"/>
                  <a:gd name="T66" fmla="*/ 0 w 176"/>
                  <a:gd name="T67" fmla="*/ 72 h 172"/>
                  <a:gd name="T68" fmla="*/ 6 w 176"/>
                  <a:gd name="T69" fmla="*/ 84 h 172"/>
                  <a:gd name="T70" fmla="*/ 48 w 176"/>
                  <a:gd name="T71" fmla="*/ 98 h 172"/>
                  <a:gd name="T72" fmla="*/ 56 w 176"/>
                  <a:gd name="T73" fmla="*/ 98 h 172"/>
                  <a:gd name="T74" fmla="*/ 62 w 176"/>
                  <a:gd name="T75" fmla="*/ 96 h 172"/>
                  <a:gd name="T76" fmla="*/ 66 w 176"/>
                  <a:gd name="T77" fmla="*/ 96 h 172"/>
                  <a:gd name="T78" fmla="*/ 66 w 176"/>
                  <a:gd name="T79" fmla="*/ 102 h 172"/>
                  <a:gd name="T80" fmla="*/ 60 w 176"/>
                  <a:gd name="T81" fmla="*/ 108 h 172"/>
                  <a:gd name="T82" fmla="*/ 60 w 176"/>
                  <a:gd name="T83" fmla="*/ 122 h 172"/>
                  <a:gd name="T84" fmla="*/ 60 w 176"/>
                  <a:gd name="T85" fmla="*/ 140 h 172"/>
                  <a:gd name="T86" fmla="*/ 64 w 176"/>
                  <a:gd name="T87" fmla="*/ 148 h 172"/>
                  <a:gd name="T88" fmla="*/ 68 w 176"/>
                  <a:gd name="T89" fmla="*/ 164 h 172"/>
                  <a:gd name="T90" fmla="*/ 116 w 176"/>
                  <a:gd name="T91" fmla="*/ 152 h 172"/>
                  <a:gd name="T92" fmla="*/ 122 w 176"/>
                  <a:gd name="T93" fmla="*/ 140 h 172"/>
                  <a:gd name="T94" fmla="*/ 116 w 176"/>
                  <a:gd name="T95" fmla="*/ 140 h 172"/>
                  <a:gd name="T96" fmla="*/ 112 w 176"/>
                  <a:gd name="T97" fmla="*/ 136 h 172"/>
                  <a:gd name="T98" fmla="*/ 108 w 176"/>
                  <a:gd name="T99" fmla="*/ 126 h 172"/>
                  <a:gd name="T100" fmla="*/ 104 w 176"/>
                  <a:gd name="T101" fmla="*/ 124 h 172"/>
                  <a:gd name="T102" fmla="*/ 106 w 176"/>
                  <a:gd name="T103" fmla="*/ 118 h 172"/>
                  <a:gd name="T104" fmla="*/ 126 w 176"/>
                  <a:gd name="T105" fmla="*/ 124 h 172"/>
                  <a:gd name="T106" fmla="*/ 144 w 176"/>
                  <a:gd name="T107" fmla="*/ 124 h 172"/>
                  <a:gd name="T108" fmla="*/ 156 w 176"/>
                  <a:gd name="T109" fmla="*/ 122 h 172"/>
                  <a:gd name="T110" fmla="*/ 162 w 176"/>
                  <a:gd name="T111" fmla="*/ 120 h 172"/>
                  <a:gd name="T112" fmla="*/ 156 w 176"/>
                  <a:gd name="T113" fmla="*/ 100 h 172"/>
                  <a:gd name="T114" fmla="*/ 154 w 176"/>
                  <a:gd name="T115" fmla="*/ 90 h 172"/>
                  <a:gd name="T116" fmla="*/ 166 w 176"/>
                  <a:gd name="T117" fmla="*/ 76 h 172"/>
                  <a:gd name="T118" fmla="*/ 168 w 176"/>
                  <a:gd name="T119" fmla="*/ 62 h 172"/>
                  <a:gd name="T120" fmla="*/ 176 w 176"/>
                  <a:gd name="T121" fmla="*/ 58 h 1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
                  <a:gd name="T184" fmla="*/ 0 h 172"/>
                  <a:gd name="T185" fmla="*/ 176 w 176"/>
                  <a:gd name="T186" fmla="*/ 172 h 1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 h="172">
                    <a:moveTo>
                      <a:pt x="176" y="58"/>
                    </a:moveTo>
                    <a:lnTo>
                      <a:pt x="170" y="54"/>
                    </a:lnTo>
                    <a:lnTo>
                      <a:pt x="166" y="50"/>
                    </a:lnTo>
                    <a:lnTo>
                      <a:pt x="164" y="48"/>
                    </a:lnTo>
                    <a:lnTo>
                      <a:pt x="162" y="46"/>
                    </a:lnTo>
                    <a:lnTo>
                      <a:pt x="160" y="44"/>
                    </a:lnTo>
                    <a:lnTo>
                      <a:pt x="156" y="40"/>
                    </a:lnTo>
                    <a:lnTo>
                      <a:pt x="152" y="38"/>
                    </a:lnTo>
                    <a:lnTo>
                      <a:pt x="146" y="36"/>
                    </a:lnTo>
                    <a:lnTo>
                      <a:pt x="144" y="34"/>
                    </a:lnTo>
                    <a:lnTo>
                      <a:pt x="142" y="34"/>
                    </a:lnTo>
                    <a:lnTo>
                      <a:pt x="138" y="32"/>
                    </a:lnTo>
                    <a:lnTo>
                      <a:pt x="136" y="28"/>
                    </a:lnTo>
                    <a:lnTo>
                      <a:pt x="134" y="26"/>
                    </a:lnTo>
                    <a:lnTo>
                      <a:pt x="132" y="24"/>
                    </a:lnTo>
                    <a:lnTo>
                      <a:pt x="126" y="22"/>
                    </a:lnTo>
                    <a:lnTo>
                      <a:pt x="120" y="24"/>
                    </a:lnTo>
                    <a:lnTo>
                      <a:pt x="116" y="24"/>
                    </a:lnTo>
                    <a:lnTo>
                      <a:pt x="110" y="26"/>
                    </a:lnTo>
                    <a:lnTo>
                      <a:pt x="108" y="26"/>
                    </a:lnTo>
                    <a:lnTo>
                      <a:pt x="106" y="28"/>
                    </a:lnTo>
                    <a:lnTo>
                      <a:pt x="100" y="30"/>
                    </a:lnTo>
                    <a:lnTo>
                      <a:pt x="94" y="32"/>
                    </a:lnTo>
                    <a:lnTo>
                      <a:pt x="88" y="32"/>
                    </a:lnTo>
                    <a:lnTo>
                      <a:pt x="84" y="32"/>
                    </a:lnTo>
                    <a:lnTo>
                      <a:pt x="80" y="32"/>
                    </a:lnTo>
                    <a:lnTo>
                      <a:pt x="78" y="32"/>
                    </a:lnTo>
                    <a:lnTo>
                      <a:pt x="72" y="30"/>
                    </a:lnTo>
                    <a:lnTo>
                      <a:pt x="68" y="28"/>
                    </a:lnTo>
                    <a:lnTo>
                      <a:pt x="64" y="24"/>
                    </a:lnTo>
                    <a:lnTo>
                      <a:pt x="62" y="22"/>
                    </a:lnTo>
                    <a:lnTo>
                      <a:pt x="56" y="18"/>
                    </a:lnTo>
                    <a:lnTo>
                      <a:pt x="54" y="14"/>
                    </a:lnTo>
                    <a:lnTo>
                      <a:pt x="50" y="10"/>
                    </a:lnTo>
                    <a:lnTo>
                      <a:pt x="50" y="8"/>
                    </a:lnTo>
                    <a:lnTo>
                      <a:pt x="48" y="6"/>
                    </a:lnTo>
                    <a:lnTo>
                      <a:pt x="46" y="4"/>
                    </a:lnTo>
                    <a:lnTo>
                      <a:pt x="44" y="4"/>
                    </a:lnTo>
                    <a:lnTo>
                      <a:pt x="42" y="4"/>
                    </a:lnTo>
                    <a:lnTo>
                      <a:pt x="42" y="2"/>
                    </a:lnTo>
                    <a:lnTo>
                      <a:pt x="42" y="0"/>
                    </a:lnTo>
                    <a:lnTo>
                      <a:pt x="40" y="0"/>
                    </a:lnTo>
                    <a:lnTo>
                      <a:pt x="40" y="2"/>
                    </a:lnTo>
                    <a:lnTo>
                      <a:pt x="42" y="4"/>
                    </a:lnTo>
                    <a:lnTo>
                      <a:pt x="40" y="4"/>
                    </a:lnTo>
                    <a:lnTo>
                      <a:pt x="40" y="6"/>
                    </a:lnTo>
                    <a:lnTo>
                      <a:pt x="40" y="8"/>
                    </a:lnTo>
                    <a:lnTo>
                      <a:pt x="38" y="8"/>
                    </a:lnTo>
                    <a:lnTo>
                      <a:pt x="38" y="10"/>
                    </a:lnTo>
                    <a:lnTo>
                      <a:pt x="36" y="12"/>
                    </a:lnTo>
                    <a:lnTo>
                      <a:pt x="36" y="14"/>
                    </a:lnTo>
                    <a:lnTo>
                      <a:pt x="36" y="16"/>
                    </a:lnTo>
                    <a:lnTo>
                      <a:pt x="36" y="18"/>
                    </a:lnTo>
                    <a:lnTo>
                      <a:pt x="36" y="20"/>
                    </a:lnTo>
                    <a:lnTo>
                      <a:pt x="34" y="20"/>
                    </a:lnTo>
                    <a:lnTo>
                      <a:pt x="32" y="18"/>
                    </a:lnTo>
                    <a:lnTo>
                      <a:pt x="32" y="16"/>
                    </a:lnTo>
                    <a:lnTo>
                      <a:pt x="32" y="14"/>
                    </a:lnTo>
                    <a:lnTo>
                      <a:pt x="34" y="14"/>
                    </a:lnTo>
                    <a:lnTo>
                      <a:pt x="34" y="12"/>
                    </a:lnTo>
                    <a:lnTo>
                      <a:pt x="34" y="10"/>
                    </a:lnTo>
                    <a:lnTo>
                      <a:pt x="32" y="8"/>
                    </a:lnTo>
                    <a:lnTo>
                      <a:pt x="32" y="6"/>
                    </a:lnTo>
                    <a:lnTo>
                      <a:pt x="32" y="4"/>
                    </a:lnTo>
                    <a:lnTo>
                      <a:pt x="28" y="6"/>
                    </a:lnTo>
                    <a:lnTo>
                      <a:pt x="24" y="10"/>
                    </a:lnTo>
                    <a:lnTo>
                      <a:pt x="22" y="14"/>
                    </a:lnTo>
                    <a:lnTo>
                      <a:pt x="20" y="16"/>
                    </a:lnTo>
                    <a:lnTo>
                      <a:pt x="18" y="16"/>
                    </a:lnTo>
                    <a:lnTo>
                      <a:pt x="18" y="18"/>
                    </a:lnTo>
                    <a:lnTo>
                      <a:pt x="14" y="18"/>
                    </a:lnTo>
                    <a:lnTo>
                      <a:pt x="10" y="20"/>
                    </a:lnTo>
                    <a:lnTo>
                      <a:pt x="6" y="24"/>
                    </a:lnTo>
                    <a:lnTo>
                      <a:pt x="2" y="26"/>
                    </a:lnTo>
                    <a:lnTo>
                      <a:pt x="0" y="30"/>
                    </a:lnTo>
                    <a:lnTo>
                      <a:pt x="0" y="32"/>
                    </a:lnTo>
                    <a:lnTo>
                      <a:pt x="0" y="36"/>
                    </a:lnTo>
                    <a:lnTo>
                      <a:pt x="0" y="42"/>
                    </a:lnTo>
                    <a:lnTo>
                      <a:pt x="0" y="46"/>
                    </a:lnTo>
                    <a:lnTo>
                      <a:pt x="2" y="48"/>
                    </a:lnTo>
                    <a:lnTo>
                      <a:pt x="2" y="50"/>
                    </a:lnTo>
                    <a:lnTo>
                      <a:pt x="4" y="54"/>
                    </a:lnTo>
                    <a:lnTo>
                      <a:pt x="4" y="58"/>
                    </a:lnTo>
                    <a:lnTo>
                      <a:pt x="2" y="60"/>
                    </a:lnTo>
                    <a:lnTo>
                      <a:pt x="2" y="62"/>
                    </a:lnTo>
                    <a:lnTo>
                      <a:pt x="2" y="64"/>
                    </a:lnTo>
                    <a:lnTo>
                      <a:pt x="0" y="68"/>
                    </a:lnTo>
                    <a:lnTo>
                      <a:pt x="0" y="72"/>
                    </a:lnTo>
                    <a:lnTo>
                      <a:pt x="2" y="76"/>
                    </a:lnTo>
                    <a:lnTo>
                      <a:pt x="2" y="80"/>
                    </a:lnTo>
                    <a:lnTo>
                      <a:pt x="6" y="84"/>
                    </a:lnTo>
                    <a:lnTo>
                      <a:pt x="12" y="86"/>
                    </a:lnTo>
                    <a:lnTo>
                      <a:pt x="44" y="90"/>
                    </a:lnTo>
                    <a:lnTo>
                      <a:pt x="48" y="98"/>
                    </a:lnTo>
                    <a:lnTo>
                      <a:pt x="52" y="98"/>
                    </a:lnTo>
                    <a:lnTo>
                      <a:pt x="56" y="98"/>
                    </a:lnTo>
                    <a:lnTo>
                      <a:pt x="60" y="98"/>
                    </a:lnTo>
                    <a:lnTo>
                      <a:pt x="62" y="96"/>
                    </a:lnTo>
                    <a:lnTo>
                      <a:pt x="64" y="96"/>
                    </a:lnTo>
                    <a:lnTo>
                      <a:pt x="66" y="96"/>
                    </a:lnTo>
                    <a:lnTo>
                      <a:pt x="66" y="98"/>
                    </a:lnTo>
                    <a:lnTo>
                      <a:pt x="66" y="102"/>
                    </a:lnTo>
                    <a:lnTo>
                      <a:pt x="64" y="104"/>
                    </a:lnTo>
                    <a:lnTo>
                      <a:pt x="62" y="106"/>
                    </a:lnTo>
                    <a:lnTo>
                      <a:pt x="60" y="108"/>
                    </a:lnTo>
                    <a:lnTo>
                      <a:pt x="60" y="112"/>
                    </a:lnTo>
                    <a:lnTo>
                      <a:pt x="58" y="116"/>
                    </a:lnTo>
                    <a:lnTo>
                      <a:pt x="60" y="122"/>
                    </a:lnTo>
                    <a:lnTo>
                      <a:pt x="62" y="128"/>
                    </a:lnTo>
                    <a:lnTo>
                      <a:pt x="68" y="132"/>
                    </a:lnTo>
                    <a:lnTo>
                      <a:pt x="60" y="140"/>
                    </a:lnTo>
                    <a:lnTo>
                      <a:pt x="62" y="140"/>
                    </a:lnTo>
                    <a:lnTo>
                      <a:pt x="62" y="144"/>
                    </a:lnTo>
                    <a:lnTo>
                      <a:pt x="64" y="148"/>
                    </a:lnTo>
                    <a:lnTo>
                      <a:pt x="66" y="154"/>
                    </a:lnTo>
                    <a:lnTo>
                      <a:pt x="68" y="160"/>
                    </a:lnTo>
                    <a:lnTo>
                      <a:pt x="68" y="164"/>
                    </a:lnTo>
                    <a:lnTo>
                      <a:pt x="80" y="166"/>
                    </a:lnTo>
                    <a:lnTo>
                      <a:pt x="98" y="172"/>
                    </a:lnTo>
                    <a:lnTo>
                      <a:pt x="116" y="152"/>
                    </a:lnTo>
                    <a:lnTo>
                      <a:pt x="124" y="148"/>
                    </a:lnTo>
                    <a:lnTo>
                      <a:pt x="124" y="140"/>
                    </a:lnTo>
                    <a:lnTo>
                      <a:pt x="122" y="140"/>
                    </a:lnTo>
                    <a:lnTo>
                      <a:pt x="118" y="140"/>
                    </a:lnTo>
                    <a:lnTo>
                      <a:pt x="116" y="140"/>
                    </a:lnTo>
                    <a:lnTo>
                      <a:pt x="114" y="140"/>
                    </a:lnTo>
                    <a:lnTo>
                      <a:pt x="112" y="138"/>
                    </a:lnTo>
                    <a:lnTo>
                      <a:pt x="112" y="136"/>
                    </a:lnTo>
                    <a:lnTo>
                      <a:pt x="112" y="130"/>
                    </a:lnTo>
                    <a:lnTo>
                      <a:pt x="110" y="128"/>
                    </a:lnTo>
                    <a:lnTo>
                      <a:pt x="108" y="126"/>
                    </a:lnTo>
                    <a:lnTo>
                      <a:pt x="106" y="124"/>
                    </a:lnTo>
                    <a:lnTo>
                      <a:pt x="104" y="124"/>
                    </a:lnTo>
                    <a:lnTo>
                      <a:pt x="104" y="122"/>
                    </a:lnTo>
                    <a:lnTo>
                      <a:pt x="104" y="118"/>
                    </a:lnTo>
                    <a:lnTo>
                      <a:pt x="106" y="118"/>
                    </a:lnTo>
                    <a:lnTo>
                      <a:pt x="108" y="120"/>
                    </a:lnTo>
                    <a:lnTo>
                      <a:pt x="114" y="122"/>
                    </a:lnTo>
                    <a:lnTo>
                      <a:pt x="126" y="124"/>
                    </a:lnTo>
                    <a:lnTo>
                      <a:pt x="128" y="130"/>
                    </a:lnTo>
                    <a:lnTo>
                      <a:pt x="144" y="128"/>
                    </a:lnTo>
                    <a:lnTo>
                      <a:pt x="144" y="124"/>
                    </a:lnTo>
                    <a:lnTo>
                      <a:pt x="152" y="120"/>
                    </a:lnTo>
                    <a:lnTo>
                      <a:pt x="154" y="120"/>
                    </a:lnTo>
                    <a:lnTo>
                      <a:pt x="156" y="122"/>
                    </a:lnTo>
                    <a:lnTo>
                      <a:pt x="158" y="122"/>
                    </a:lnTo>
                    <a:lnTo>
                      <a:pt x="160" y="120"/>
                    </a:lnTo>
                    <a:lnTo>
                      <a:pt x="162" y="120"/>
                    </a:lnTo>
                    <a:lnTo>
                      <a:pt x="164" y="118"/>
                    </a:lnTo>
                    <a:lnTo>
                      <a:pt x="164" y="116"/>
                    </a:lnTo>
                    <a:lnTo>
                      <a:pt x="156" y="100"/>
                    </a:lnTo>
                    <a:lnTo>
                      <a:pt x="156" y="98"/>
                    </a:lnTo>
                    <a:lnTo>
                      <a:pt x="154" y="96"/>
                    </a:lnTo>
                    <a:lnTo>
                      <a:pt x="154" y="90"/>
                    </a:lnTo>
                    <a:lnTo>
                      <a:pt x="154" y="84"/>
                    </a:lnTo>
                    <a:lnTo>
                      <a:pt x="156" y="78"/>
                    </a:lnTo>
                    <a:lnTo>
                      <a:pt x="166" y="76"/>
                    </a:lnTo>
                    <a:lnTo>
                      <a:pt x="164" y="64"/>
                    </a:lnTo>
                    <a:lnTo>
                      <a:pt x="168" y="62"/>
                    </a:lnTo>
                    <a:lnTo>
                      <a:pt x="170" y="62"/>
                    </a:lnTo>
                    <a:lnTo>
                      <a:pt x="174" y="60"/>
                    </a:lnTo>
                    <a:lnTo>
                      <a:pt x="176" y="58"/>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09" name="Freeform 326"/>
              <p:cNvSpPr>
                <a:spLocks/>
              </p:cNvSpPr>
              <p:nvPr/>
            </p:nvSpPr>
            <p:spPr bwMode="gray">
              <a:xfrm>
                <a:off x="1867" y="2767"/>
                <a:ext cx="57" cy="86"/>
              </a:xfrm>
              <a:custGeom>
                <a:avLst/>
                <a:gdLst>
                  <a:gd name="T0" fmla="*/ 52 w 52"/>
                  <a:gd name="T1" fmla="*/ 28 h 86"/>
                  <a:gd name="T2" fmla="*/ 52 w 52"/>
                  <a:gd name="T3" fmla="*/ 28 h 86"/>
                  <a:gd name="T4" fmla="*/ 48 w 52"/>
                  <a:gd name="T5" fmla="*/ 26 h 86"/>
                  <a:gd name="T6" fmla="*/ 46 w 52"/>
                  <a:gd name="T7" fmla="*/ 22 h 86"/>
                  <a:gd name="T8" fmla="*/ 40 w 52"/>
                  <a:gd name="T9" fmla="*/ 16 h 86"/>
                  <a:gd name="T10" fmla="*/ 34 w 52"/>
                  <a:gd name="T11" fmla="*/ 12 h 86"/>
                  <a:gd name="T12" fmla="*/ 28 w 52"/>
                  <a:gd name="T13" fmla="*/ 6 h 86"/>
                  <a:gd name="T14" fmla="*/ 22 w 52"/>
                  <a:gd name="T15" fmla="*/ 0 h 86"/>
                  <a:gd name="T16" fmla="*/ 22 w 52"/>
                  <a:gd name="T17" fmla="*/ 0 h 86"/>
                  <a:gd name="T18" fmla="*/ 20 w 52"/>
                  <a:gd name="T19" fmla="*/ 2 h 86"/>
                  <a:gd name="T20" fmla="*/ 16 w 52"/>
                  <a:gd name="T21" fmla="*/ 4 h 86"/>
                  <a:gd name="T22" fmla="*/ 14 w 52"/>
                  <a:gd name="T23" fmla="*/ 4 h 86"/>
                  <a:gd name="T24" fmla="*/ 10 w 52"/>
                  <a:gd name="T25" fmla="*/ 6 h 86"/>
                  <a:gd name="T26" fmla="*/ 10 w 52"/>
                  <a:gd name="T27" fmla="*/ 6 h 86"/>
                  <a:gd name="T28" fmla="*/ 12 w 52"/>
                  <a:gd name="T29" fmla="*/ 18 h 86"/>
                  <a:gd name="T30" fmla="*/ 2 w 52"/>
                  <a:gd name="T31" fmla="*/ 20 h 86"/>
                  <a:gd name="T32" fmla="*/ 0 w 52"/>
                  <a:gd name="T33" fmla="*/ 26 h 86"/>
                  <a:gd name="T34" fmla="*/ 0 w 52"/>
                  <a:gd name="T35" fmla="*/ 32 h 86"/>
                  <a:gd name="T36" fmla="*/ 0 w 52"/>
                  <a:gd name="T37" fmla="*/ 38 h 86"/>
                  <a:gd name="T38" fmla="*/ 2 w 52"/>
                  <a:gd name="T39" fmla="*/ 40 h 86"/>
                  <a:gd name="T40" fmla="*/ 2 w 52"/>
                  <a:gd name="T41" fmla="*/ 42 h 86"/>
                  <a:gd name="T42" fmla="*/ 10 w 52"/>
                  <a:gd name="T43" fmla="*/ 58 h 86"/>
                  <a:gd name="T44" fmla="*/ 14 w 52"/>
                  <a:gd name="T45" fmla="*/ 58 h 86"/>
                  <a:gd name="T46" fmla="*/ 16 w 52"/>
                  <a:gd name="T47" fmla="*/ 60 h 86"/>
                  <a:gd name="T48" fmla="*/ 16 w 52"/>
                  <a:gd name="T49" fmla="*/ 62 h 86"/>
                  <a:gd name="T50" fmla="*/ 18 w 52"/>
                  <a:gd name="T51" fmla="*/ 66 h 86"/>
                  <a:gd name="T52" fmla="*/ 18 w 52"/>
                  <a:gd name="T53" fmla="*/ 70 h 86"/>
                  <a:gd name="T54" fmla="*/ 18 w 52"/>
                  <a:gd name="T55" fmla="*/ 72 h 86"/>
                  <a:gd name="T56" fmla="*/ 16 w 52"/>
                  <a:gd name="T57" fmla="*/ 74 h 86"/>
                  <a:gd name="T58" fmla="*/ 16 w 52"/>
                  <a:gd name="T59" fmla="*/ 78 h 86"/>
                  <a:gd name="T60" fmla="*/ 16 w 52"/>
                  <a:gd name="T61" fmla="*/ 80 h 86"/>
                  <a:gd name="T62" fmla="*/ 16 w 52"/>
                  <a:gd name="T63" fmla="*/ 84 h 86"/>
                  <a:gd name="T64" fmla="*/ 18 w 52"/>
                  <a:gd name="T65" fmla="*/ 86 h 86"/>
                  <a:gd name="T66" fmla="*/ 24 w 52"/>
                  <a:gd name="T67" fmla="*/ 84 h 86"/>
                  <a:gd name="T68" fmla="*/ 26 w 52"/>
                  <a:gd name="T69" fmla="*/ 84 h 86"/>
                  <a:gd name="T70" fmla="*/ 36 w 52"/>
                  <a:gd name="T71" fmla="*/ 82 h 86"/>
                  <a:gd name="T72" fmla="*/ 40 w 52"/>
                  <a:gd name="T73" fmla="*/ 82 h 86"/>
                  <a:gd name="T74" fmla="*/ 46 w 52"/>
                  <a:gd name="T75" fmla="*/ 82 h 86"/>
                  <a:gd name="T76" fmla="*/ 46 w 52"/>
                  <a:gd name="T77" fmla="*/ 82 h 86"/>
                  <a:gd name="T78" fmla="*/ 44 w 52"/>
                  <a:gd name="T79" fmla="*/ 80 h 86"/>
                  <a:gd name="T80" fmla="*/ 42 w 52"/>
                  <a:gd name="T81" fmla="*/ 78 h 86"/>
                  <a:gd name="T82" fmla="*/ 42 w 52"/>
                  <a:gd name="T83" fmla="*/ 74 h 86"/>
                  <a:gd name="T84" fmla="*/ 40 w 52"/>
                  <a:gd name="T85" fmla="*/ 64 h 86"/>
                  <a:gd name="T86" fmla="*/ 36 w 52"/>
                  <a:gd name="T87" fmla="*/ 62 h 86"/>
                  <a:gd name="T88" fmla="*/ 36 w 52"/>
                  <a:gd name="T89" fmla="*/ 62 h 86"/>
                  <a:gd name="T90" fmla="*/ 34 w 52"/>
                  <a:gd name="T91" fmla="*/ 58 h 86"/>
                  <a:gd name="T92" fmla="*/ 32 w 52"/>
                  <a:gd name="T93" fmla="*/ 54 h 86"/>
                  <a:gd name="T94" fmla="*/ 32 w 52"/>
                  <a:gd name="T95" fmla="*/ 50 h 86"/>
                  <a:gd name="T96" fmla="*/ 32 w 52"/>
                  <a:gd name="T97" fmla="*/ 44 h 86"/>
                  <a:gd name="T98" fmla="*/ 34 w 52"/>
                  <a:gd name="T99" fmla="*/ 40 h 86"/>
                  <a:gd name="T100" fmla="*/ 38 w 52"/>
                  <a:gd name="T101" fmla="*/ 40 h 86"/>
                  <a:gd name="T102" fmla="*/ 40 w 52"/>
                  <a:gd name="T103" fmla="*/ 40 h 86"/>
                  <a:gd name="T104" fmla="*/ 42 w 52"/>
                  <a:gd name="T105" fmla="*/ 42 h 86"/>
                  <a:gd name="T106" fmla="*/ 44 w 52"/>
                  <a:gd name="T107" fmla="*/ 42 h 86"/>
                  <a:gd name="T108" fmla="*/ 44 w 52"/>
                  <a:gd name="T109" fmla="*/ 40 h 86"/>
                  <a:gd name="T110" fmla="*/ 46 w 52"/>
                  <a:gd name="T111" fmla="*/ 38 h 86"/>
                  <a:gd name="T112" fmla="*/ 46 w 52"/>
                  <a:gd name="T113" fmla="*/ 38 h 86"/>
                  <a:gd name="T114" fmla="*/ 46 w 52"/>
                  <a:gd name="T115" fmla="*/ 36 h 86"/>
                  <a:gd name="T116" fmla="*/ 48 w 52"/>
                  <a:gd name="T117" fmla="*/ 34 h 86"/>
                  <a:gd name="T118" fmla="*/ 48 w 52"/>
                  <a:gd name="T119" fmla="*/ 32 h 86"/>
                  <a:gd name="T120" fmla="*/ 52 w 52"/>
                  <a:gd name="T121" fmla="*/ 28 h 86"/>
                  <a:gd name="T122" fmla="*/ 52 w 52"/>
                  <a:gd name="T123" fmla="*/ 28 h 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
                  <a:gd name="T187" fmla="*/ 0 h 86"/>
                  <a:gd name="T188" fmla="*/ 52 w 52"/>
                  <a:gd name="T189" fmla="*/ 86 h 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 h="86">
                    <a:moveTo>
                      <a:pt x="52" y="28"/>
                    </a:moveTo>
                    <a:lnTo>
                      <a:pt x="52" y="28"/>
                    </a:lnTo>
                    <a:lnTo>
                      <a:pt x="48" y="26"/>
                    </a:lnTo>
                    <a:lnTo>
                      <a:pt x="46" y="22"/>
                    </a:lnTo>
                    <a:lnTo>
                      <a:pt x="40" y="16"/>
                    </a:lnTo>
                    <a:lnTo>
                      <a:pt x="34" y="12"/>
                    </a:lnTo>
                    <a:lnTo>
                      <a:pt x="28" y="6"/>
                    </a:lnTo>
                    <a:lnTo>
                      <a:pt x="22" y="0"/>
                    </a:lnTo>
                    <a:lnTo>
                      <a:pt x="20" y="2"/>
                    </a:lnTo>
                    <a:lnTo>
                      <a:pt x="16" y="4"/>
                    </a:lnTo>
                    <a:lnTo>
                      <a:pt x="14" y="4"/>
                    </a:lnTo>
                    <a:lnTo>
                      <a:pt x="10" y="6"/>
                    </a:lnTo>
                    <a:lnTo>
                      <a:pt x="12" y="18"/>
                    </a:lnTo>
                    <a:lnTo>
                      <a:pt x="2" y="20"/>
                    </a:lnTo>
                    <a:lnTo>
                      <a:pt x="0" y="26"/>
                    </a:lnTo>
                    <a:lnTo>
                      <a:pt x="0" y="32"/>
                    </a:lnTo>
                    <a:lnTo>
                      <a:pt x="0" y="38"/>
                    </a:lnTo>
                    <a:lnTo>
                      <a:pt x="2" y="40"/>
                    </a:lnTo>
                    <a:lnTo>
                      <a:pt x="2" y="42"/>
                    </a:lnTo>
                    <a:lnTo>
                      <a:pt x="10" y="58"/>
                    </a:lnTo>
                    <a:lnTo>
                      <a:pt x="14" y="58"/>
                    </a:lnTo>
                    <a:lnTo>
                      <a:pt x="16" y="60"/>
                    </a:lnTo>
                    <a:lnTo>
                      <a:pt x="16" y="62"/>
                    </a:lnTo>
                    <a:lnTo>
                      <a:pt x="18" y="66"/>
                    </a:lnTo>
                    <a:lnTo>
                      <a:pt x="18" y="70"/>
                    </a:lnTo>
                    <a:lnTo>
                      <a:pt x="18" y="72"/>
                    </a:lnTo>
                    <a:lnTo>
                      <a:pt x="16" y="74"/>
                    </a:lnTo>
                    <a:lnTo>
                      <a:pt x="16" y="78"/>
                    </a:lnTo>
                    <a:lnTo>
                      <a:pt x="16" y="80"/>
                    </a:lnTo>
                    <a:lnTo>
                      <a:pt x="16" y="84"/>
                    </a:lnTo>
                    <a:lnTo>
                      <a:pt x="18" y="86"/>
                    </a:lnTo>
                    <a:lnTo>
                      <a:pt x="24" y="84"/>
                    </a:lnTo>
                    <a:lnTo>
                      <a:pt x="26" y="84"/>
                    </a:lnTo>
                    <a:lnTo>
                      <a:pt x="36" y="82"/>
                    </a:lnTo>
                    <a:lnTo>
                      <a:pt x="40" y="82"/>
                    </a:lnTo>
                    <a:lnTo>
                      <a:pt x="46" y="82"/>
                    </a:lnTo>
                    <a:lnTo>
                      <a:pt x="44" y="80"/>
                    </a:lnTo>
                    <a:lnTo>
                      <a:pt x="42" y="78"/>
                    </a:lnTo>
                    <a:lnTo>
                      <a:pt x="42" y="74"/>
                    </a:lnTo>
                    <a:lnTo>
                      <a:pt x="40" y="64"/>
                    </a:lnTo>
                    <a:lnTo>
                      <a:pt x="36" y="62"/>
                    </a:lnTo>
                    <a:lnTo>
                      <a:pt x="34" y="58"/>
                    </a:lnTo>
                    <a:lnTo>
                      <a:pt x="32" y="54"/>
                    </a:lnTo>
                    <a:lnTo>
                      <a:pt x="32" y="50"/>
                    </a:lnTo>
                    <a:lnTo>
                      <a:pt x="32" y="44"/>
                    </a:lnTo>
                    <a:lnTo>
                      <a:pt x="34" y="40"/>
                    </a:lnTo>
                    <a:lnTo>
                      <a:pt x="38" y="40"/>
                    </a:lnTo>
                    <a:lnTo>
                      <a:pt x="40" y="40"/>
                    </a:lnTo>
                    <a:lnTo>
                      <a:pt x="42" y="42"/>
                    </a:lnTo>
                    <a:lnTo>
                      <a:pt x="44" y="42"/>
                    </a:lnTo>
                    <a:lnTo>
                      <a:pt x="44" y="40"/>
                    </a:lnTo>
                    <a:lnTo>
                      <a:pt x="46" y="38"/>
                    </a:lnTo>
                    <a:lnTo>
                      <a:pt x="46" y="36"/>
                    </a:lnTo>
                    <a:lnTo>
                      <a:pt x="48" y="34"/>
                    </a:lnTo>
                    <a:lnTo>
                      <a:pt x="48" y="32"/>
                    </a:lnTo>
                    <a:lnTo>
                      <a:pt x="52" y="28"/>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10" name="Freeform 327"/>
              <p:cNvSpPr>
                <a:spLocks/>
              </p:cNvSpPr>
              <p:nvPr/>
            </p:nvSpPr>
            <p:spPr bwMode="gray">
              <a:xfrm>
                <a:off x="1902" y="2795"/>
                <a:ext cx="51" cy="56"/>
              </a:xfrm>
              <a:custGeom>
                <a:avLst/>
                <a:gdLst>
                  <a:gd name="T0" fmla="*/ 20 w 46"/>
                  <a:gd name="T1" fmla="*/ 0 h 56"/>
                  <a:gd name="T2" fmla="*/ 28 w 46"/>
                  <a:gd name="T3" fmla="*/ 4 h 56"/>
                  <a:gd name="T4" fmla="*/ 36 w 46"/>
                  <a:gd name="T5" fmla="*/ 8 h 56"/>
                  <a:gd name="T6" fmla="*/ 46 w 46"/>
                  <a:gd name="T7" fmla="*/ 10 h 56"/>
                  <a:gd name="T8" fmla="*/ 44 w 46"/>
                  <a:gd name="T9" fmla="*/ 16 h 56"/>
                  <a:gd name="T10" fmla="*/ 44 w 46"/>
                  <a:gd name="T11" fmla="*/ 16 h 56"/>
                  <a:gd name="T12" fmla="*/ 42 w 46"/>
                  <a:gd name="T13" fmla="*/ 18 h 56"/>
                  <a:gd name="T14" fmla="*/ 40 w 46"/>
                  <a:gd name="T15" fmla="*/ 20 h 56"/>
                  <a:gd name="T16" fmla="*/ 38 w 46"/>
                  <a:gd name="T17" fmla="*/ 22 h 56"/>
                  <a:gd name="T18" fmla="*/ 38 w 46"/>
                  <a:gd name="T19" fmla="*/ 24 h 56"/>
                  <a:gd name="T20" fmla="*/ 36 w 46"/>
                  <a:gd name="T21" fmla="*/ 26 h 56"/>
                  <a:gd name="T22" fmla="*/ 36 w 46"/>
                  <a:gd name="T23" fmla="*/ 28 h 56"/>
                  <a:gd name="T24" fmla="*/ 38 w 46"/>
                  <a:gd name="T25" fmla="*/ 30 h 56"/>
                  <a:gd name="T26" fmla="*/ 38 w 46"/>
                  <a:gd name="T27" fmla="*/ 30 h 56"/>
                  <a:gd name="T28" fmla="*/ 40 w 46"/>
                  <a:gd name="T29" fmla="*/ 32 h 56"/>
                  <a:gd name="T30" fmla="*/ 42 w 46"/>
                  <a:gd name="T31" fmla="*/ 36 h 56"/>
                  <a:gd name="T32" fmla="*/ 42 w 46"/>
                  <a:gd name="T33" fmla="*/ 38 h 56"/>
                  <a:gd name="T34" fmla="*/ 42 w 46"/>
                  <a:gd name="T35" fmla="*/ 38 h 56"/>
                  <a:gd name="T36" fmla="*/ 40 w 46"/>
                  <a:gd name="T37" fmla="*/ 42 h 56"/>
                  <a:gd name="T38" fmla="*/ 40 w 46"/>
                  <a:gd name="T39" fmla="*/ 44 h 56"/>
                  <a:gd name="T40" fmla="*/ 40 w 46"/>
                  <a:gd name="T41" fmla="*/ 46 h 56"/>
                  <a:gd name="T42" fmla="*/ 40 w 46"/>
                  <a:gd name="T43" fmla="*/ 48 h 56"/>
                  <a:gd name="T44" fmla="*/ 40 w 46"/>
                  <a:gd name="T45" fmla="*/ 50 h 56"/>
                  <a:gd name="T46" fmla="*/ 38 w 46"/>
                  <a:gd name="T47" fmla="*/ 52 h 56"/>
                  <a:gd name="T48" fmla="*/ 36 w 46"/>
                  <a:gd name="T49" fmla="*/ 52 h 56"/>
                  <a:gd name="T50" fmla="*/ 34 w 46"/>
                  <a:gd name="T51" fmla="*/ 52 h 56"/>
                  <a:gd name="T52" fmla="*/ 34 w 46"/>
                  <a:gd name="T53" fmla="*/ 52 h 56"/>
                  <a:gd name="T54" fmla="*/ 32 w 46"/>
                  <a:gd name="T55" fmla="*/ 50 h 56"/>
                  <a:gd name="T56" fmla="*/ 28 w 46"/>
                  <a:gd name="T57" fmla="*/ 50 h 56"/>
                  <a:gd name="T58" fmla="*/ 26 w 46"/>
                  <a:gd name="T59" fmla="*/ 52 h 56"/>
                  <a:gd name="T60" fmla="*/ 24 w 46"/>
                  <a:gd name="T61" fmla="*/ 52 h 56"/>
                  <a:gd name="T62" fmla="*/ 20 w 46"/>
                  <a:gd name="T63" fmla="*/ 50 h 56"/>
                  <a:gd name="T64" fmla="*/ 20 w 46"/>
                  <a:gd name="T65" fmla="*/ 50 h 56"/>
                  <a:gd name="T66" fmla="*/ 18 w 46"/>
                  <a:gd name="T67" fmla="*/ 54 h 56"/>
                  <a:gd name="T68" fmla="*/ 20 w 46"/>
                  <a:gd name="T69" fmla="*/ 56 h 56"/>
                  <a:gd name="T70" fmla="*/ 14 w 46"/>
                  <a:gd name="T71" fmla="*/ 54 h 56"/>
                  <a:gd name="T72" fmla="*/ 14 w 46"/>
                  <a:gd name="T73" fmla="*/ 54 h 56"/>
                  <a:gd name="T74" fmla="*/ 12 w 46"/>
                  <a:gd name="T75" fmla="*/ 52 h 56"/>
                  <a:gd name="T76" fmla="*/ 10 w 46"/>
                  <a:gd name="T77" fmla="*/ 50 h 56"/>
                  <a:gd name="T78" fmla="*/ 10 w 46"/>
                  <a:gd name="T79" fmla="*/ 46 h 56"/>
                  <a:gd name="T80" fmla="*/ 8 w 46"/>
                  <a:gd name="T81" fmla="*/ 36 h 56"/>
                  <a:gd name="T82" fmla="*/ 4 w 46"/>
                  <a:gd name="T83" fmla="*/ 34 h 56"/>
                  <a:gd name="T84" fmla="*/ 4 w 46"/>
                  <a:gd name="T85" fmla="*/ 34 h 56"/>
                  <a:gd name="T86" fmla="*/ 2 w 46"/>
                  <a:gd name="T87" fmla="*/ 30 h 56"/>
                  <a:gd name="T88" fmla="*/ 0 w 46"/>
                  <a:gd name="T89" fmla="*/ 26 h 56"/>
                  <a:gd name="T90" fmla="*/ 0 w 46"/>
                  <a:gd name="T91" fmla="*/ 22 h 56"/>
                  <a:gd name="T92" fmla="*/ 0 w 46"/>
                  <a:gd name="T93" fmla="*/ 16 h 56"/>
                  <a:gd name="T94" fmla="*/ 2 w 46"/>
                  <a:gd name="T95" fmla="*/ 12 h 56"/>
                  <a:gd name="T96" fmla="*/ 6 w 46"/>
                  <a:gd name="T97" fmla="*/ 12 h 56"/>
                  <a:gd name="T98" fmla="*/ 8 w 46"/>
                  <a:gd name="T99" fmla="*/ 12 h 56"/>
                  <a:gd name="T100" fmla="*/ 10 w 46"/>
                  <a:gd name="T101" fmla="*/ 14 h 56"/>
                  <a:gd name="T102" fmla="*/ 12 w 46"/>
                  <a:gd name="T103" fmla="*/ 14 h 56"/>
                  <a:gd name="T104" fmla="*/ 12 w 46"/>
                  <a:gd name="T105" fmla="*/ 12 h 56"/>
                  <a:gd name="T106" fmla="*/ 14 w 46"/>
                  <a:gd name="T107" fmla="*/ 10 h 56"/>
                  <a:gd name="T108" fmla="*/ 14 w 46"/>
                  <a:gd name="T109" fmla="*/ 10 h 56"/>
                  <a:gd name="T110" fmla="*/ 14 w 46"/>
                  <a:gd name="T111" fmla="*/ 8 h 56"/>
                  <a:gd name="T112" fmla="*/ 16 w 46"/>
                  <a:gd name="T113" fmla="*/ 6 h 56"/>
                  <a:gd name="T114" fmla="*/ 16 w 46"/>
                  <a:gd name="T115" fmla="*/ 4 h 56"/>
                  <a:gd name="T116" fmla="*/ 20 w 46"/>
                  <a:gd name="T117" fmla="*/ 0 h 56"/>
                  <a:gd name="T118" fmla="*/ 20 w 46"/>
                  <a:gd name="T119" fmla="*/ 0 h 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
                  <a:gd name="T181" fmla="*/ 0 h 56"/>
                  <a:gd name="T182" fmla="*/ 46 w 46"/>
                  <a:gd name="T183" fmla="*/ 56 h 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 h="56">
                    <a:moveTo>
                      <a:pt x="20" y="0"/>
                    </a:moveTo>
                    <a:lnTo>
                      <a:pt x="28" y="4"/>
                    </a:lnTo>
                    <a:lnTo>
                      <a:pt x="36" y="8"/>
                    </a:lnTo>
                    <a:lnTo>
                      <a:pt x="46" y="10"/>
                    </a:lnTo>
                    <a:lnTo>
                      <a:pt x="44" y="16"/>
                    </a:lnTo>
                    <a:lnTo>
                      <a:pt x="42" y="18"/>
                    </a:lnTo>
                    <a:lnTo>
                      <a:pt x="40" y="20"/>
                    </a:lnTo>
                    <a:lnTo>
                      <a:pt x="38" y="22"/>
                    </a:lnTo>
                    <a:lnTo>
                      <a:pt x="38" y="24"/>
                    </a:lnTo>
                    <a:lnTo>
                      <a:pt x="36" y="26"/>
                    </a:lnTo>
                    <a:lnTo>
                      <a:pt x="36" y="28"/>
                    </a:lnTo>
                    <a:lnTo>
                      <a:pt x="38" y="30"/>
                    </a:lnTo>
                    <a:lnTo>
                      <a:pt x="40" y="32"/>
                    </a:lnTo>
                    <a:lnTo>
                      <a:pt x="42" y="36"/>
                    </a:lnTo>
                    <a:lnTo>
                      <a:pt x="42" y="38"/>
                    </a:lnTo>
                    <a:lnTo>
                      <a:pt x="40" y="42"/>
                    </a:lnTo>
                    <a:lnTo>
                      <a:pt x="40" y="44"/>
                    </a:lnTo>
                    <a:lnTo>
                      <a:pt x="40" y="46"/>
                    </a:lnTo>
                    <a:lnTo>
                      <a:pt x="40" y="48"/>
                    </a:lnTo>
                    <a:lnTo>
                      <a:pt x="40" y="50"/>
                    </a:lnTo>
                    <a:lnTo>
                      <a:pt x="38" y="52"/>
                    </a:lnTo>
                    <a:lnTo>
                      <a:pt x="36" y="52"/>
                    </a:lnTo>
                    <a:lnTo>
                      <a:pt x="34" y="52"/>
                    </a:lnTo>
                    <a:lnTo>
                      <a:pt x="32" y="50"/>
                    </a:lnTo>
                    <a:lnTo>
                      <a:pt x="28" y="50"/>
                    </a:lnTo>
                    <a:lnTo>
                      <a:pt x="26" y="52"/>
                    </a:lnTo>
                    <a:lnTo>
                      <a:pt x="24" y="52"/>
                    </a:lnTo>
                    <a:lnTo>
                      <a:pt x="20" y="50"/>
                    </a:lnTo>
                    <a:lnTo>
                      <a:pt x="18" y="54"/>
                    </a:lnTo>
                    <a:lnTo>
                      <a:pt x="20" y="56"/>
                    </a:lnTo>
                    <a:lnTo>
                      <a:pt x="14" y="54"/>
                    </a:lnTo>
                    <a:lnTo>
                      <a:pt x="12" y="52"/>
                    </a:lnTo>
                    <a:lnTo>
                      <a:pt x="10" y="50"/>
                    </a:lnTo>
                    <a:lnTo>
                      <a:pt x="10" y="46"/>
                    </a:lnTo>
                    <a:lnTo>
                      <a:pt x="8" y="36"/>
                    </a:lnTo>
                    <a:lnTo>
                      <a:pt x="4" y="34"/>
                    </a:lnTo>
                    <a:lnTo>
                      <a:pt x="2" y="30"/>
                    </a:lnTo>
                    <a:lnTo>
                      <a:pt x="0" y="26"/>
                    </a:lnTo>
                    <a:lnTo>
                      <a:pt x="0" y="22"/>
                    </a:lnTo>
                    <a:lnTo>
                      <a:pt x="0" y="16"/>
                    </a:lnTo>
                    <a:lnTo>
                      <a:pt x="2" y="12"/>
                    </a:lnTo>
                    <a:lnTo>
                      <a:pt x="6" y="12"/>
                    </a:lnTo>
                    <a:lnTo>
                      <a:pt x="8" y="12"/>
                    </a:lnTo>
                    <a:lnTo>
                      <a:pt x="10" y="14"/>
                    </a:lnTo>
                    <a:lnTo>
                      <a:pt x="12" y="14"/>
                    </a:lnTo>
                    <a:lnTo>
                      <a:pt x="12" y="12"/>
                    </a:lnTo>
                    <a:lnTo>
                      <a:pt x="14" y="10"/>
                    </a:lnTo>
                    <a:lnTo>
                      <a:pt x="14" y="8"/>
                    </a:lnTo>
                    <a:lnTo>
                      <a:pt x="16" y="6"/>
                    </a:lnTo>
                    <a:lnTo>
                      <a:pt x="16" y="4"/>
                    </a:lnTo>
                    <a:lnTo>
                      <a:pt x="20" y="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11" name="Freeform 328"/>
              <p:cNvSpPr>
                <a:spLocks/>
              </p:cNvSpPr>
              <p:nvPr/>
            </p:nvSpPr>
            <p:spPr bwMode="gray">
              <a:xfrm>
                <a:off x="1942" y="2805"/>
                <a:ext cx="50" cy="42"/>
              </a:xfrm>
              <a:custGeom>
                <a:avLst/>
                <a:gdLst>
                  <a:gd name="T0" fmla="*/ 46 w 46"/>
                  <a:gd name="T1" fmla="*/ 18 h 42"/>
                  <a:gd name="T2" fmla="*/ 38 w 46"/>
                  <a:gd name="T3" fmla="*/ 12 h 42"/>
                  <a:gd name="T4" fmla="*/ 32 w 46"/>
                  <a:gd name="T5" fmla="*/ 8 h 42"/>
                  <a:gd name="T6" fmla="*/ 20 w 46"/>
                  <a:gd name="T7" fmla="*/ 4 h 42"/>
                  <a:gd name="T8" fmla="*/ 10 w 46"/>
                  <a:gd name="T9" fmla="*/ 0 h 42"/>
                  <a:gd name="T10" fmla="*/ 8 w 46"/>
                  <a:gd name="T11" fmla="*/ 2 h 42"/>
                  <a:gd name="T12" fmla="*/ 8 w 46"/>
                  <a:gd name="T13" fmla="*/ 6 h 42"/>
                  <a:gd name="T14" fmla="*/ 8 w 46"/>
                  <a:gd name="T15" fmla="*/ 6 h 42"/>
                  <a:gd name="T16" fmla="*/ 6 w 46"/>
                  <a:gd name="T17" fmla="*/ 8 h 42"/>
                  <a:gd name="T18" fmla="*/ 4 w 46"/>
                  <a:gd name="T19" fmla="*/ 10 h 42"/>
                  <a:gd name="T20" fmla="*/ 2 w 46"/>
                  <a:gd name="T21" fmla="*/ 12 h 42"/>
                  <a:gd name="T22" fmla="*/ 2 w 46"/>
                  <a:gd name="T23" fmla="*/ 14 h 42"/>
                  <a:gd name="T24" fmla="*/ 0 w 46"/>
                  <a:gd name="T25" fmla="*/ 16 h 42"/>
                  <a:gd name="T26" fmla="*/ 0 w 46"/>
                  <a:gd name="T27" fmla="*/ 18 h 42"/>
                  <a:gd name="T28" fmla="*/ 2 w 46"/>
                  <a:gd name="T29" fmla="*/ 20 h 42"/>
                  <a:gd name="T30" fmla="*/ 2 w 46"/>
                  <a:gd name="T31" fmla="*/ 20 h 42"/>
                  <a:gd name="T32" fmla="*/ 4 w 46"/>
                  <a:gd name="T33" fmla="*/ 22 h 42"/>
                  <a:gd name="T34" fmla="*/ 6 w 46"/>
                  <a:gd name="T35" fmla="*/ 26 h 42"/>
                  <a:gd name="T36" fmla="*/ 6 w 46"/>
                  <a:gd name="T37" fmla="*/ 28 h 42"/>
                  <a:gd name="T38" fmla="*/ 6 w 46"/>
                  <a:gd name="T39" fmla="*/ 28 h 42"/>
                  <a:gd name="T40" fmla="*/ 4 w 46"/>
                  <a:gd name="T41" fmla="*/ 32 h 42"/>
                  <a:gd name="T42" fmla="*/ 4 w 46"/>
                  <a:gd name="T43" fmla="*/ 34 h 42"/>
                  <a:gd name="T44" fmla="*/ 4 w 46"/>
                  <a:gd name="T45" fmla="*/ 36 h 42"/>
                  <a:gd name="T46" fmla="*/ 4 w 46"/>
                  <a:gd name="T47" fmla="*/ 38 h 42"/>
                  <a:gd name="T48" fmla="*/ 4 w 46"/>
                  <a:gd name="T49" fmla="*/ 40 h 42"/>
                  <a:gd name="T50" fmla="*/ 2 w 46"/>
                  <a:gd name="T51" fmla="*/ 40 h 42"/>
                  <a:gd name="T52" fmla="*/ 2 w 46"/>
                  <a:gd name="T53" fmla="*/ 42 h 42"/>
                  <a:gd name="T54" fmla="*/ 4 w 46"/>
                  <a:gd name="T55" fmla="*/ 42 h 42"/>
                  <a:gd name="T56" fmla="*/ 8 w 46"/>
                  <a:gd name="T57" fmla="*/ 42 h 42"/>
                  <a:gd name="T58" fmla="*/ 8 w 46"/>
                  <a:gd name="T59" fmla="*/ 42 h 42"/>
                  <a:gd name="T60" fmla="*/ 10 w 46"/>
                  <a:gd name="T61" fmla="*/ 40 h 42"/>
                  <a:gd name="T62" fmla="*/ 10 w 46"/>
                  <a:gd name="T63" fmla="*/ 40 h 42"/>
                  <a:gd name="T64" fmla="*/ 12 w 46"/>
                  <a:gd name="T65" fmla="*/ 40 h 42"/>
                  <a:gd name="T66" fmla="*/ 14 w 46"/>
                  <a:gd name="T67" fmla="*/ 40 h 42"/>
                  <a:gd name="T68" fmla="*/ 16 w 46"/>
                  <a:gd name="T69" fmla="*/ 40 h 42"/>
                  <a:gd name="T70" fmla="*/ 16 w 46"/>
                  <a:gd name="T71" fmla="*/ 40 h 42"/>
                  <a:gd name="T72" fmla="*/ 18 w 46"/>
                  <a:gd name="T73" fmla="*/ 40 h 42"/>
                  <a:gd name="T74" fmla="*/ 20 w 46"/>
                  <a:gd name="T75" fmla="*/ 40 h 42"/>
                  <a:gd name="T76" fmla="*/ 22 w 46"/>
                  <a:gd name="T77" fmla="*/ 42 h 42"/>
                  <a:gd name="T78" fmla="*/ 24 w 46"/>
                  <a:gd name="T79" fmla="*/ 42 h 42"/>
                  <a:gd name="T80" fmla="*/ 26 w 46"/>
                  <a:gd name="T81" fmla="*/ 42 h 42"/>
                  <a:gd name="T82" fmla="*/ 26 w 46"/>
                  <a:gd name="T83" fmla="*/ 42 h 42"/>
                  <a:gd name="T84" fmla="*/ 28 w 46"/>
                  <a:gd name="T85" fmla="*/ 42 h 42"/>
                  <a:gd name="T86" fmla="*/ 28 w 46"/>
                  <a:gd name="T87" fmla="*/ 40 h 42"/>
                  <a:gd name="T88" fmla="*/ 30 w 46"/>
                  <a:gd name="T89" fmla="*/ 38 h 42"/>
                  <a:gd name="T90" fmla="*/ 30 w 46"/>
                  <a:gd name="T91" fmla="*/ 36 h 42"/>
                  <a:gd name="T92" fmla="*/ 32 w 46"/>
                  <a:gd name="T93" fmla="*/ 32 h 42"/>
                  <a:gd name="T94" fmla="*/ 34 w 46"/>
                  <a:gd name="T95" fmla="*/ 28 h 42"/>
                  <a:gd name="T96" fmla="*/ 36 w 46"/>
                  <a:gd name="T97" fmla="*/ 26 h 42"/>
                  <a:gd name="T98" fmla="*/ 40 w 46"/>
                  <a:gd name="T99" fmla="*/ 26 h 42"/>
                  <a:gd name="T100" fmla="*/ 42 w 46"/>
                  <a:gd name="T101" fmla="*/ 22 h 42"/>
                  <a:gd name="T102" fmla="*/ 46 w 46"/>
                  <a:gd name="T103" fmla="*/ 18 h 42"/>
                  <a:gd name="T104" fmla="*/ 46 w 46"/>
                  <a:gd name="T105" fmla="*/ 18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
                  <a:gd name="T160" fmla="*/ 0 h 42"/>
                  <a:gd name="T161" fmla="*/ 46 w 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 h="42">
                    <a:moveTo>
                      <a:pt x="46" y="18"/>
                    </a:moveTo>
                    <a:lnTo>
                      <a:pt x="38" y="12"/>
                    </a:lnTo>
                    <a:lnTo>
                      <a:pt x="32" y="8"/>
                    </a:lnTo>
                    <a:lnTo>
                      <a:pt x="20" y="4"/>
                    </a:lnTo>
                    <a:lnTo>
                      <a:pt x="10" y="0"/>
                    </a:lnTo>
                    <a:lnTo>
                      <a:pt x="8" y="2"/>
                    </a:lnTo>
                    <a:lnTo>
                      <a:pt x="8" y="6"/>
                    </a:lnTo>
                    <a:lnTo>
                      <a:pt x="6" y="8"/>
                    </a:lnTo>
                    <a:lnTo>
                      <a:pt x="4" y="10"/>
                    </a:lnTo>
                    <a:lnTo>
                      <a:pt x="2" y="12"/>
                    </a:lnTo>
                    <a:lnTo>
                      <a:pt x="2" y="14"/>
                    </a:lnTo>
                    <a:lnTo>
                      <a:pt x="0" y="16"/>
                    </a:lnTo>
                    <a:lnTo>
                      <a:pt x="0" y="18"/>
                    </a:lnTo>
                    <a:lnTo>
                      <a:pt x="2" y="20"/>
                    </a:lnTo>
                    <a:lnTo>
                      <a:pt x="4" y="22"/>
                    </a:lnTo>
                    <a:lnTo>
                      <a:pt x="6" y="26"/>
                    </a:lnTo>
                    <a:lnTo>
                      <a:pt x="6" y="28"/>
                    </a:lnTo>
                    <a:lnTo>
                      <a:pt x="4" y="32"/>
                    </a:lnTo>
                    <a:lnTo>
                      <a:pt x="4" y="34"/>
                    </a:lnTo>
                    <a:lnTo>
                      <a:pt x="4" y="36"/>
                    </a:lnTo>
                    <a:lnTo>
                      <a:pt x="4" y="38"/>
                    </a:lnTo>
                    <a:lnTo>
                      <a:pt x="4" y="40"/>
                    </a:lnTo>
                    <a:lnTo>
                      <a:pt x="2" y="40"/>
                    </a:lnTo>
                    <a:lnTo>
                      <a:pt x="2" y="42"/>
                    </a:lnTo>
                    <a:lnTo>
                      <a:pt x="4" y="42"/>
                    </a:lnTo>
                    <a:lnTo>
                      <a:pt x="8" y="42"/>
                    </a:lnTo>
                    <a:lnTo>
                      <a:pt x="10" y="40"/>
                    </a:lnTo>
                    <a:lnTo>
                      <a:pt x="12" y="40"/>
                    </a:lnTo>
                    <a:lnTo>
                      <a:pt x="14" y="40"/>
                    </a:lnTo>
                    <a:lnTo>
                      <a:pt x="16" y="40"/>
                    </a:lnTo>
                    <a:lnTo>
                      <a:pt x="18" y="40"/>
                    </a:lnTo>
                    <a:lnTo>
                      <a:pt x="20" y="40"/>
                    </a:lnTo>
                    <a:lnTo>
                      <a:pt x="22" y="42"/>
                    </a:lnTo>
                    <a:lnTo>
                      <a:pt x="24" y="42"/>
                    </a:lnTo>
                    <a:lnTo>
                      <a:pt x="26" y="42"/>
                    </a:lnTo>
                    <a:lnTo>
                      <a:pt x="28" y="42"/>
                    </a:lnTo>
                    <a:lnTo>
                      <a:pt x="28" y="40"/>
                    </a:lnTo>
                    <a:lnTo>
                      <a:pt x="30" y="38"/>
                    </a:lnTo>
                    <a:lnTo>
                      <a:pt x="30" y="36"/>
                    </a:lnTo>
                    <a:lnTo>
                      <a:pt x="32" y="32"/>
                    </a:lnTo>
                    <a:lnTo>
                      <a:pt x="34" y="28"/>
                    </a:lnTo>
                    <a:lnTo>
                      <a:pt x="36" y="26"/>
                    </a:lnTo>
                    <a:lnTo>
                      <a:pt x="40" y="26"/>
                    </a:lnTo>
                    <a:lnTo>
                      <a:pt x="42" y="22"/>
                    </a:lnTo>
                    <a:lnTo>
                      <a:pt x="46" y="18"/>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12" name="Freeform 329"/>
              <p:cNvSpPr>
                <a:spLocks/>
              </p:cNvSpPr>
              <p:nvPr/>
            </p:nvSpPr>
            <p:spPr bwMode="gray">
              <a:xfrm>
                <a:off x="1608" y="2707"/>
                <a:ext cx="164" cy="242"/>
              </a:xfrm>
              <a:custGeom>
                <a:avLst/>
                <a:gdLst>
                  <a:gd name="T0" fmla="*/ 128 w 148"/>
                  <a:gd name="T1" fmla="*/ 204 h 242"/>
                  <a:gd name="T2" fmla="*/ 126 w 148"/>
                  <a:gd name="T3" fmla="*/ 212 h 242"/>
                  <a:gd name="T4" fmla="*/ 114 w 148"/>
                  <a:gd name="T5" fmla="*/ 240 h 242"/>
                  <a:gd name="T6" fmla="*/ 118 w 148"/>
                  <a:gd name="T7" fmla="*/ 226 h 242"/>
                  <a:gd name="T8" fmla="*/ 114 w 148"/>
                  <a:gd name="T9" fmla="*/ 220 h 242"/>
                  <a:gd name="T10" fmla="*/ 106 w 148"/>
                  <a:gd name="T11" fmla="*/ 218 h 242"/>
                  <a:gd name="T12" fmla="*/ 96 w 148"/>
                  <a:gd name="T13" fmla="*/ 218 h 242"/>
                  <a:gd name="T14" fmla="*/ 82 w 148"/>
                  <a:gd name="T15" fmla="*/ 214 h 242"/>
                  <a:gd name="T16" fmla="*/ 80 w 148"/>
                  <a:gd name="T17" fmla="*/ 206 h 242"/>
                  <a:gd name="T18" fmla="*/ 78 w 148"/>
                  <a:gd name="T19" fmla="*/ 200 h 242"/>
                  <a:gd name="T20" fmla="*/ 60 w 148"/>
                  <a:gd name="T21" fmla="*/ 192 h 242"/>
                  <a:gd name="T22" fmla="*/ 50 w 148"/>
                  <a:gd name="T23" fmla="*/ 188 h 242"/>
                  <a:gd name="T24" fmla="*/ 36 w 148"/>
                  <a:gd name="T25" fmla="*/ 180 h 242"/>
                  <a:gd name="T26" fmla="*/ 26 w 148"/>
                  <a:gd name="T27" fmla="*/ 172 h 242"/>
                  <a:gd name="T28" fmla="*/ 26 w 148"/>
                  <a:gd name="T29" fmla="*/ 172 h 242"/>
                  <a:gd name="T30" fmla="*/ 14 w 148"/>
                  <a:gd name="T31" fmla="*/ 168 h 242"/>
                  <a:gd name="T32" fmla="*/ 2 w 148"/>
                  <a:gd name="T33" fmla="*/ 166 h 242"/>
                  <a:gd name="T34" fmla="*/ 4 w 148"/>
                  <a:gd name="T35" fmla="*/ 160 h 242"/>
                  <a:gd name="T36" fmla="*/ 14 w 148"/>
                  <a:gd name="T37" fmla="*/ 142 h 242"/>
                  <a:gd name="T38" fmla="*/ 18 w 148"/>
                  <a:gd name="T39" fmla="*/ 122 h 242"/>
                  <a:gd name="T40" fmla="*/ 18 w 148"/>
                  <a:gd name="T41" fmla="*/ 92 h 242"/>
                  <a:gd name="T42" fmla="*/ 20 w 148"/>
                  <a:gd name="T43" fmla="*/ 72 h 242"/>
                  <a:gd name="T44" fmla="*/ 18 w 148"/>
                  <a:gd name="T45" fmla="*/ 66 h 242"/>
                  <a:gd name="T46" fmla="*/ 18 w 148"/>
                  <a:gd name="T47" fmla="*/ 56 h 242"/>
                  <a:gd name="T48" fmla="*/ 34 w 148"/>
                  <a:gd name="T49" fmla="*/ 50 h 242"/>
                  <a:gd name="T50" fmla="*/ 68 w 148"/>
                  <a:gd name="T51" fmla="*/ 22 h 242"/>
                  <a:gd name="T52" fmla="*/ 78 w 148"/>
                  <a:gd name="T53" fmla="*/ 12 h 242"/>
                  <a:gd name="T54" fmla="*/ 86 w 148"/>
                  <a:gd name="T55" fmla="*/ 8 h 242"/>
                  <a:gd name="T56" fmla="*/ 94 w 148"/>
                  <a:gd name="T57" fmla="*/ 6 h 242"/>
                  <a:gd name="T58" fmla="*/ 102 w 148"/>
                  <a:gd name="T59" fmla="*/ 2 h 242"/>
                  <a:gd name="T60" fmla="*/ 112 w 148"/>
                  <a:gd name="T61" fmla="*/ 0 h 242"/>
                  <a:gd name="T62" fmla="*/ 116 w 148"/>
                  <a:gd name="T63" fmla="*/ 2 h 242"/>
                  <a:gd name="T64" fmla="*/ 114 w 148"/>
                  <a:gd name="T65" fmla="*/ 6 h 242"/>
                  <a:gd name="T66" fmla="*/ 106 w 148"/>
                  <a:gd name="T67" fmla="*/ 10 h 242"/>
                  <a:gd name="T68" fmla="*/ 98 w 148"/>
                  <a:gd name="T69" fmla="*/ 20 h 242"/>
                  <a:gd name="T70" fmla="*/ 86 w 148"/>
                  <a:gd name="T71" fmla="*/ 26 h 242"/>
                  <a:gd name="T72" fmla="*/ 80 w 148"/>
                  <a:gd name="T73" fmla="*/ 32 h 242"/>
                  <a:gd name="T74" fmla="*/ 80 w 148"/>
                  <a:gd name="T75" fmla="*/ 44 h 242"/>
                  <a:gd name="T76" fmla="*/ 82 w 148"/>
                  <a:gd name="T77" fmla="*/ 50 h 242"/>
                  <a:gd name="T78" fmla="*/ 84 w 148"/>
                  <a:gd name="T79" fmla="*/ 60 h 242"/>
                  <a:gd name="T80" fmla="*/ 82 w 148"/>
                  <a:gd name="T81" fmla="*/ 66 h 242"/>
                  <a:gd name="T82" fmla="*/ 82 w 148"/>
                  <a:gd name="T83" fmla="*/ 78 h 242"/>
                  <a:gd name="T84" fmla="*/ 92 w 148"/>
                  <a:gd name="T85" fmla="*/ 88 h 242"/>
                  <a:gd name="T86" fmla="*/ 128 w 148"/>
                  <a:gd name="T87" fmla="*/ 100 h 242"/>
                  <a:gd name="T88" fmla="*/ 140 w 148"/>
                  <a:gd name="T89" fmla="*/ 100 h 242"/>
                  <a:gd name="T90" fmla="*/ 142 w 148"/>
                  <a:gd name="T91" fmla="*/ 98 h 242"/>
                  <a:gd name="T92" fmla="*/ 146 w 148"/>
                  <a:gd name="T93" fmla="*/ 100 h 242"/>
                  <a:gd name="T94" fmla="*/ 144 w 148"/>
                  <a:gd name="T95" fmla="*/ 106 h 242"/>
                  <a:gd name="T96" fmla="*/ 140 w 148"/>
                  <a:gd name="T97" fmla="*/ 114 h 242"/>
                  <a:gd name="T98" fmla="*/ 142 w 148"/>
                  <a:gd name="T99" fmla="*/ 130 h 242"/>
                  <a:gd name="T100" fmla="*/ 142 w 148"/>
                  <a:gd name="T101" fmla="*/ 142 h 242"/>
                  <a:gd name="T102" fmla="*/ 146 w 148"/>
                  <a:gd name="T103" fmla="*/ 156 h 242"/>
                  <a:gd name="T104" fmla="*/ 146 w 148"/>
                  <a:gd name="T105" fmla="*/ 166 h 242"/>
                  <a:gd name="T106" fmla="*/ 144 w 148"/>
                  <a:gd name="T107" fmla="*/ 160 h 242"/>
                  <a:gd name="T108" fmla="*/ 120 w 148"/>
                  <a:gd name="T109" fmla="*/ 168 h 242"/>
                  <a:gd name="T110" fmla="*/ 128 w 148"/>
                  <a:gd name="T111" fmla="*/ 178 h 242"/>
                  <a:gd name="T112" fmla="*/ 122 w 148"/>
                  <a:gd name="T113" fmla="*/ 174 h 242"/>
                  <a:gd name="T114" fmla="*/ 120 w 148"/>
                  <a:gd name="T115" fmla="*/ 186 h 242"/>
                  <a:gd name="T116" fmla="*/ 124 w 148"/>
                  <a:gd name="T117" fmla="*/ 194 h 2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
                  <a:gd name="T178" fmla="*/ 0 h 242"/>
                  <a:gd name="T179" fmla="*/ 148 w 148"/>
                  <a:gd name="T180" fmla="*/ 242 h 2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 h="242">
                    <a:moveTo>
                      <a:pt x="124" y="194"/>
                    </a:moveTo>
                    <a:lnTo>
                      <a:pt x="126" y="200"/>
                    </a:lnTo>
                    <a:lnTo>
                      <a:pt x="128" y="204"/>
                    </a:lnTo>
                    <a:lnTo>
                      <a:pt x="128" y="208"/>
                    </a:lnTo>
                    <a:lnTo>
                      <a:pt x="126" y="212"/>
                    </a:lnTo>
                    <a:lnTo>
                      <a:pt x="118" y="242"/>
                    </a:lnTo>
                    <a:lnTo>
                      <a:pt x="116" y="240"/>
                    </a:lnTo>
                    <a:lnTo>
                      <a:pt x="114" y="240"/>
                    </a:lnTo>
                    <a:lnTo>
                      <a:pt x="112" y="242"/>
                    </a:lnTo>
                    <a:lnTo>
                      <a:pt x="118" y="226"/>
                    </a:lnTo>
                    <a:lnTo>
                      <a:pt x="118" y="224"/>
                    </a:lnTo>
                    <a:lnTo>
                      <a:pt x="116" y="222"/>
                    </a:lnTo>
                    <a:lnTo>
                      <a:pt x="114" y="220"/>
                    </a:lnTo>
                    <a:lnTo>
                      <a:pt x="110" y="220"/>
                    </a:lnTo>
                    <a:lnTo>
                      <a:pt x="106" y="218"/>
                    </a:lnTo>
                    <a:lnTo>
                      <a:pt x="102" y="218"/>
                    </a:lnTo>
                    <a:lnTo>
                      <a:pt x="98" y="218"/>
                    </a:lnTo>
                    <a:lnTo>
                      <a:pt x="96" y="218"/>
                    </a:lnTo>
                    <a:lnTo>
                      <a:pt x="90" y="218"/>
                    </a:lnTo>
                    <a:lnTo>
                      <a:pt x="86" y="216"/>
                    </a:lnTo>
                    <a:lnTo>
                      <a:pt x="82" y="214"/>
                    </a:lnTo>
                    <a:lnTo>
                      <a:pt x="82" y="210"/>
                    </a:lnTo>
                    <a:lnTo>
                      <a:pt x="80" y="208"/>
                    </a:lnTo>
                    <a:lnTo>
                      <a:pt x="80" y="206"/>
                    </a:lnTo>
                    <a:lnTo>
                      <a:pt x="80" y="204"/>
                    </a:lnTo>
                    <a:lnTo>
                      <a:pt x="78" y="200"/>
                    </a:lnTo>
                    <a:lnTo>
                      <a:pt x="72" y="196"/>
                    </a:lnTo>
                    <a:lnTo>
                      <a:pt x="66" y="194"/>
                    </a:lnTo>
                    <a:lnTo>
                      <a:pt x="60" y="192"/>
                    </a:lnTo>
                    <a:lnTo>
                      <a:pt x="56" y="190"/>
                    </a:lnTo>
                    <a:lnTo>
                      <a:pt x="52" y="188"/>
                    </a:lnTo>
                    <a:lnTo>
                      <a:pt x="50" y="188"/>
                    </a:lnTo>
                    <a:lnTo>
                      <a:pt x="46" y="186"/>
                    </a:lnTo>
                    <a:lnTo>
                      <a:pt x="40" y="184"/>
                    </a:lnTo>
                    <a:lnTo>
                      <a:pt x="36" y="180"/>
                    </a:lnTo>
                    <a:lnTo>
                      <a:pt x="32" y="178"/>
                    </a:lnTo>
                    <a:lnTo>
                      <a:pt x="28" y="174"/>
                    </a:lnTo>
                    <a:lnTo>
                      <a:pt x="26" y="172"/>
                    </a:lnTo>
                    <a:lnTo>
                      <a:pt x="20" y="170"/>
                    </a:lnTo>
                    <a:lnTo>
                      <a:pt x="14" y="168"/>
                    </a:lnTo>
                    <a:lnTo>
                      <a:pt x="10" y="168"/>
                    </a:lnTo>
                    <a:lnTo>
                      <a:pt x="4" y="166"/>
                    </a:lnTo>
                    <a:lnTo>
                      <a:pt x="2" y="166"/>
                    </a:lnTo>
                    <a:lnTo>
                      <a:pt x="0" y="166"/>
                    </a:lnTo>
                    <a:lnTo>
                      <a:pt x="2" y="162"/>
                    </a:lnTo>
                    <a:lnTo>
                      <a:pt x="4" y="160"/>
                    </a:lnTo>
                    <a:lnTo>
                      <a:pt x="10" y="154"/>
                    </a:lnTo>
                    <a:lnTo>
                      <a:pt x="14" y="142"/>
                    </a:lnTo>
                    <a:lnTo>
                      <a:pt x="16" y="136"/>
                    </a:lnTo>
                    <a:lnTo>
                      <a:pt x="18" y="130"/>
                    </a:lnTo>
                    <a:lnTo>
                      <a:pt x="18" y="122"/>
                    </a:lnTo>
                    <a:lnTo>
                      <a:pt x="18" y="114"/>
                    </a:lnTo>
                    <a:lnTo>
                      <a:pt x="18" y="104"/>
                    </a:lnTo>
                    <a:lnTo>
                      <a:pt x="18" y="92"/>
                    </a:lnTo>
                    <a:lnTo>
                      <a:pt x="18" y="80"/>
                    </a:lnTo>
                    <a:lnTo>
                      <a:pt x="20" y="74"/>
                    </a:lnTo>
                    <a:lnTo>
                      <a:pt x="20" y="72"/>
                    </a:lnTo>
                    <a:lnTo>
                      <a:pt x="20" y="70"/>
                    </a:lnTo>
                    <a:lnTo>
                      <a:pt x="18" y="68"/>
                    </a:lnTo>
                    <a:lnTo>
                      <a:pt x="18" y="66"/>
                    </a:lnTo>
                    <a:lnTo>
                      <a:pt x="20" y="62"/>
                    </a:lnTo>
                    <a:lnTo>
                      <a:pt x="18" y="58"/>
                    </a:lnTo>
                    <a:lnTo>
                      <a:pt x="18" y="56"/>
                    </a:lnTo>
                    <a:lnTo>
                      <a:pt x="20" y="56"/>
                    </a:lnTo>
                    <a:lnTo>
                      <a:pt x="20" y="54"/>
                    </a:lnTo>
                    <a:lnTo>
                      <a:pt x="34" y="50"/>
                    </a:lnTo>
                    <a:lnTo>
                      <a:pt x="44" y="34"/>
                    </a:lnTo>
                    <a:lnTo>
                      <a:pt x="50" y="24"/>
                    </a:lnTo>
                    <a:lnTo>
                      <a:pt x="68" y="22"/>
                    </a:lnTo>
                    <a:lnTo>
                      <a:pt x="76" y="14"/>
                    </a:lnTo>
                    <a:lnTo>
                      <a:pt x="78" y="12"/>
                    </a:lnTo>
                    <a:lnTo>
                      <a:pt x="80" y="10"/>
                    </a:lnTo>
                    <a:lnTo>
                      <a:pt x="84" y="8"/>
                    </a:lnTo>
                    <a:lnTo>
                      <a:pt x="86" y="8"/>
                    </a:lnTo>
                    <a:lnTo>
                      <a:pt x="88" y="8"/>
                    </a:lnTo>
                    <a:lnTo>
                      <a:pt x="92" y="8"/>
                    </a:lnTo>
                    <a:lnTo>
                      <a:pt x="94" y="6"/>
                    </a:lnTo>
                    <a:lnTo>
                      <a:pt x="96" y="6"/>
                    </a:lnTo>
                    <a:lnTo>
                      <a:pt x="98" y="4"/>
                    </a:lnTo>
                    <a:lnTo>
                      <a:pt x="102" y="2"/>
                    </a:lnTo>
                    <a:lnTo>
                      <a:pt x="106" y="2"/>
                    </a:lnTo>
                    <a:lnTo>
                      <a:pt x="110" y="0"/>
                    </a:lnTo>
                    <a:lnTo>
                      <a:pt x="112" y="0"/>
                    </a:lnTo>
                    <a:lnTo>
                      <a:pt x="114" y="0"/>
                    </a:lnTo>
                    <a:lnTo>
                      <a:pt x="114" y="2"/>
                    </a:lnTo>
                    <a:lnTo>
                      <a:pt x="116" y="2"/>
                    </a:lnTo>
                    <a:lnTo>
                      <a:pt x="116" y="4"/>
                    </a:lnTo>
                    <a:lnTo>
                      <a:pt x="114" y="4"/>
                    </a:lnTo>
                    <a:lnTo>
                      <a:pt x="114" y="6"/>
                    </a:lnTo>
                    <a:lnTo>
                      <a:pt x="112" y="6"/>
                    </a:lnTo>
                    <a:lnTo>
                      <a:pt x="110" y="8"/>
                    </a:lnTo>
                    <a:lnTo>
                      <a:pt x="106" y="10"/>
                    </a:lnTo>
                    <a:lnTo>
                      <a:pt x="102" y="14"/>
                    </a:lnTo>
                    <a:lnTo>
                      <a:pt x="98" y="18"/>
                    </a:lnTo>
                    <a:lnTo>
                      <a:pt x="98" y="20"/>
                    </a:lnTo>
                    <a:lnTo>
                      <a:pt x="94" y="20"/>
                    </a:lnTo>
                    <a:lnTo>
                      <a:pt x="90" y="22"/>
                    </a:lnTo>
                    <a:lnTo>
                      <a:pt x="86" y="26"/>
                    </a:lnTo>
                    <a:lnTo>
                      <a:pt x="82" y="28"/>
                    </a:lnTo>
                    <a:lnTo>
                      <a:pt x="80" y="32"/>
                    </a:lnTo>
                    <a:lnTo>
                      <a:pt x="80" y="34"/>
                    </a:lnTo>
                    <a:lnTo>
                      <a:pt x="80" y="38"/>
                    </a:lnTo>
                    <a:lnTo>
                      <a:pt x="80" y="44"/>
                    </a:lnTo>
                    <a:lnTo>
                      <a:pt x="80" y="48"/>
                    </a:lnTo>
                    <a:lnTo>
                      <a:pt x="82" y="50"/>
                    </a:lnTo>
                    <a:lnTo>
                      <a:pt x="82" y="52"/>
                    </a:lnTo>
                    <a:lnTo>
                      <a:pt x="84" y="56"/>
                    </a:lnTo>
                    <a:lnTo>
                      <a:pt x="84" y="60"/>
                    </a:lnTo>
                    <a:lnTo>
                      <a:pt x="82" y="62"/>
                    </a:lnTo>
                    <a:lnTo>
                      <a:pt x="82" y="64"/>
                    </a:lnTo>
                    <a:lnTo>
                      <a:pt x="82" y="66"/>
                    </a:lnTo>
                    <a:lnTo>
                      <a:pt x="80" y="70"/>
                    </a:lnTo>
                    <a:lnTo>
                      <a:pt x="80" y="74"/>
                    </a:lnTo>
                    <a:lnTo>
                      <a:pt x="82" y="78"/>
                    </a:lnTo>
                    <a:lnTo>
                      <a:pt x="82" y="82"/>
                    </a:lnTo>
                    <a:lnTo>
                      <a:pt x="86" y="86"/>
                    </a:lnTo>
                    <a:lnTo>
                      <a:pt x="92" y="88"/>
                    </a:lnTo>
                    <a:lnTo>
                      <a:pt x="124" y="92"/>
                    </a:lnTo>
                    <a:lnTo>
                      <a:pt x="128" y="100"/>
                    </a:lnTo>
                    <a:lnTo>
                      <a:pt x="132" y="100"/>
                    </a:lnTo>
                    <a:lnTo>
                      <a:pt x="136" y="100"/>
                    </a:lnTo>
                    <a:lnTo>
                      <a:pt x="140" y="100"/>
                    </a:lnTo>
                    <a:lnTo>
                      <a:pt x="142" y="98"/>
                    </a:lnTo>
                    <a:lnTo>
                      <a:pt x="144" y="98"/>
                    </a:lnTo>
                    <a:lnTo>
                      <a:pt x="146" y="98"/>
                    </a:lnTo>
                    <a:lnTo>
                      <a:pt x="146" y="100"/>
                    </a:lnTo>
                    <a:lnTo>
                      <a:pt x="146" y="104"/>
                    </a:lnTo>
                    <a:lnTo>
                      <a:pt x="144" y="106"/>
                    </a:lnTo>
                    <a:lnTo>
                      <a:pt x="142" y="108"/>
                    </a:lnTo>
                    <a:lnTo>
                      <a:pt x="140" y="110"/>
                    </a:lnTo>
                    <a:lnTo>
                      <a:pt x="140" y="114"/>
                    </a:lnTo>
                    <a:lnTo>
                      <a:pt x="138" y="118"/>
                    </a:lnTo>
                    <a:lnTo>
                      <a:pt x="140" y="124"/>
                    </a:lnTo>
                    <a:lnTo>
                      <a:pt x="142" y="130"/>
                    </a:lnTo>
                    <a:lnTo>
                      <a:pt x="148" y="134"/>
                    </a:lnTo>
                    <a:lnTo>
                      <a:pt x="140" y="142"/>
                    </a:lnTo>
                    <a:lnTo>
                      <a:pt x="142" y="142"/>
                    </a:lnTo>
                    <a:lnTo>
                      <a:pt x="142" y="146"/>
                    </a:lnTo>
                    <a:lnTo>
                      <a:pt x="144" y="150"/>
                    </a:lnTo>
                    <a:lnTo>
                      <a:pt x="146" y="156"/>
                    </a:lnTo>
                    <a:lnTo>
                      <a:pt x="148" y="162"/>
                    </a:lnTo>
                    <a:lnTo>
                      <a:pt x="148" y="166"/>
                    </a:lnTo>
                    <a:lnTo>
                      <a:pt x="146" y="166"/>
                    </a:lnTo>
                    <a:lnTo>
                      <a:pt x="146" y="164"/>
                    </a:lnTo>
                    <a:lnTo>
                      <a:pt x="144" y="160"/>
                    </a:lnTo>
                    <a:lnTo>
                      <a:pt x="142" y="156"/>
                    </a:lnTo>
                    <a:lnTo>
                      <a:pt x="118" y="160"/>
                    </a:lnTo>
                    <a:lnTo>
                      <a:pt x="120" y="168"/>
                    </a:lnTo>
                    <a:lnTo>
                      <a:pt x="126" y="168"/>
                    </a:lnTo>
                    <a:lnTo>
                      <a:pt x="130" y="178"/>
                    </a:lnTo>
                    <a:lnTo>
                      <a:pt x="128" y="178"/>
                    </a:lnTo>
                    <a:lnTo>
                      <a:pt x="126" y="176"/>
                    </a:lnTo>
                    <a:lnTo>
                      <a:pt x="124" y="176"/>
                    </a:lnTo>
                    <a:lnTo>
                      <a:pt x="122" y="174"/>
                    </a:lnTo>
                    <a:lnTo>
                      <a:pt x="120" y="174"/>
                    </a:lnTo>
                    <a:lnTo>
                      <a:pt x="120" y="176"/>
                    </a:lnTo>
                    <a:lnTo>
                      <a:pt x="120" y="186"/>
                    </a:lnTo>
                    <a:lnTo>
                      <a:pt x="122" y="188"/>
                    </a:lnTo>
                    <a:lnTo>
                      <a:pt x="124" y="194"/>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13" name="Freeform 330"/>
              <p:cNvSpPr>
                <a:spLocks/>
              </p:cNvSpPr>
              <p:nvPr/>
            </p:nvSpPr>
            <p:spPr bwMode="gray">
              <a:xfrm>
                <a:off x="1564" y="2873"/>
                <a:ext cx="89" cy="84"/>
              </a:xfrm>
              <a:custGeom>
                <a:avLst/>
                <a:gdLst>
                  <a:gd name="T0" fmla="*/ 10 w 80"/>
                  <a:gd name="T1" fmla="*/ 80 h 84"/>
                  <a:gd name="T2" fmla="*/ 10 w 80"/>
                  <a:gd name="T3" fmla="*/ 74 h 84"/>
                  <a:gd name="T4" fmla="*/ 6 w 80"/>
                  <a:gd name="T5" fmla="*/ 74 h 84"/>
                  <a:gd name="T6" fmla="*/ 4 w 80"/>
                  <a:gd name="T7" fmla="*/ 72 h 84"/>
                  <a:gd name="T8" fmla="*/ 2 w 80"/>
                  <a:gd name="T9" fmla="*/ 70 h 84"/>
                  <a:gd name="T10" fmla="*/ 0 w 80"/>
                  <a:gd name="T11" fmla="*/ 68 h 84"/>
                  <a:gd name="T12" fmla="*/ 0 w 80"/>
                  <a:gd name="T13" fmla="*/ 66 h 84"/>
                  <a:gd name="T14" fmla="*/ 6 w 80"/>
                  <a:gd name="T15" fmla="*/ 54 h 84"/>
                  <a:gd name="T16" fmla="*/ 14 w 80"/>
                  <a:gd name="T17" fmla="*/ 44 h 84"/>
                  <a:gd name="T18" fmla="*/ 24 w 80"/>
                  <a:gd name="T19" fmla="*/ 36 h 84"/>
                  <a:gd name="T20" fmla="*/ 28 w 80"/>
                  <a:gd name="T21" fmla="*/ 34 h 84"/>
                  <a:gd name="T22" fmla="*/ 30 w 80"/>
                  <a:gd name="T23" fmla="*/ 22 h 84"/>
                  <a:gd name="T24" fmla="*/ 32 w 80"/>
                  <a:gd name="T25" fmla="*/ 20 h 84"/>
                  <a:gd name="T26" fmla="*/ 34 w 80"/>
                  <a:gd name="T27" fmla="*/ 18 h 84"/>
                  <a:gd name="T28" fmla="*/ 36 w 80"/>
                  <a:gd name="T29" fmla="*/ 18 h 84"/>
                  <a:gd name="T30" fmla="*/ 38 w 80"/>
                  <a:gd name="T31" fmla="*/ 16 h 84"/>
                  <a:gd name="T32" fmla="*/ 38 w 80"/>
                  <a:gd name="T33" fmla="*/ 12 h 84"/>
                  <a:gd name="T34" fmla="*/ 38 w 80"/>
                  <a:gd name="T35" fmla="*/ 8 h 84"/>
                  <a:gd name="T36" fmla="*/ 38 w 80"/>
                  <a:gd name="T37" fmla="*/ 6 h 84"/>
                  <a:gd name="T38" fmla="*/ 40 w 80"/>
                  <a:gd name="T39" fmla="*/ 2 h 84"/>
                  <a:gd name="T40" fmla="*/ 40 w 80"/>
                  <a:gd name="T41" fmla="*/ 0 h 84"/>
                  <a:gd name="T42" fmla="*/ 42 w 80"/>
                  <a:gd name="T43" fmla="*/ 0 h 84"/>
                  <a:gd name="T44" fmla="*/ 44 w 80"/>
                  <a:gd name="T45" fmla="*/ 0 h 84"/>
                  <a:gd name="T46" fmla="*/ 50 w 80"/>
                  <a:gd name="T47" fmla="*/ 2 h 84"/>
                  <a:gd name="T48" fmla="*/ 54 w 80"/>
                  <a:gd name="T49" fmla="*/ 2 h 84"/>
                  <a:gd name="T50" fmla="*/ 60 w 80"/>
                  <a:gd name="T51" fmla="*/ 4 h 84"/>
                  <a:gd name="T52" fmla="*/ 66 w 80"/>
                  <a:gd name="T53" fmla="*/ 6 h 84"/>
                  <a:gd name="T54" fmla="*/ 66 w 80"/>
                  <a:gd name="T55" fmla="*/ 6 h 84"/>
                  <a:gd name="T56" fmla="*/ 66 w 80"/>
                  <a:gd name="T57" fmla="*/ 6 h 84"/>
                  <a:gd name="T58" fmla="*/ 66 w 80"/>
                  <a:gd name="T59" fmla="*/ 6 h 84"/>
                  <a:gd name="T60" fmla="*/ 68 w 80"/>
                  <a:gd name="T61" fmla="*/ 6 h 84"/>
                  <a:gd name="T62" fmla="*/ 70 w 80"/>
                  <a:gd name="T63" fmla="*/ 10 h 84"/>
                  <a:gd name="T64" fmla="*/ 74 w 80"/>
                  <a:gd name="T65" fmla="*/ 12 h 84"/>
                  <a:gd name="T66" fmla="*/ 78 w 80"/>
                  <a:gd name="T67" fmla="*/ 16 h 84"/>
                  <a:gd name="T68" fmla="*/ 78 w 80"/>
                  <a:gd name="T69" fmla="*/ 18 h 84"/>
                  <a:gd name="T70" fmla="*/ 78 w 80"/>
                  <a:gd name="T71" fmla="*/ 20 h 84"/>
                  <a:gd name="T72" fmla="*/ 78 w 80"/>
                  <a:gd name="T73" fmla="*/ 24 h 84"/>
                  <a:gd name="T74" fmla="*/ 80 w 80"/>
                  <a:gd name="T75" fmla="*/ 26 h 84"/>
                  <a:gd name="T76" fmla="*/ 80 w 80"/>
                  <a:gd name="T77" fmla="*/ 30 h 84"/>
                  <a:gd name="T78" fmla="*/ 78 w 80"/>
                  <a:gd name="T79" fmla="*/ 34 h 84"/>
                  <a:gd name="T80" fmla="*/ 74 w 80"/>
                  <a:gd name="T81" fmla="*/ 44 h 84"/>
                  <a:gd name="T82" fmla="*/ 66 w 80"/>
                  <a:gd name="T83" fmla="*/ 52 h 84"/>
                  <a:gd name="T84" fmla="*/ 56 w 80"/>
                  <a:gd name="T85" fmla="*/ 60 h 84"/>
                  <a:gd name="T86" fmla="*/ 44 w 80"/>
                  <a:gd name="T87" fmla="*/ 64 h 84"/>
                  <a:gd name="T88" fmla="*/ 42 w 80"/>
                  <a:gd name="T89" fmla="*/ 64 h 84"/>
                  <a:gd name="T90" fmla="*/ 42 w 80"/>
                  <a:gd name="T91" fmla="*/ 64 h 84"/>
                  <a:gd name="T92" fmla="*/ 40 w 80"/>
                  <a:gd name="T93" fmla="*/ 66 h 84"/>
                  <a:gd name="T94" fmla="*/ 38 w 80"/>
                  <a:gd name="T95" fmla="*/ 70 h 84"/>
                  <a:gd name="T96" fmla="*/ 38 w 80"/>
                  <a:gd name="T97" fmla="*/ 70 h 84"/>
                  <a:gd name="T98" fmla="*/ 36 w 80"/>
                  <a:gd name="T99" fmla="*/ 72 h 84"/>
                  <a:gd name="T100" fmla="*/ 36 w 80"/>
                  <a:gd name="T101" fmla="*/ 76 h 84"/>
                  <a:gd name="T102" fmla="*/ 34 w 80"/>
                  <a:gd name="T103" fmla="*/ 78 h 84"/>
                  <a:gd name="T104" fmla="*/ 32 w 80"/>
                  <a:gd name="T105" fmla="*/ 80 h 84"/>
                  <a:gd name="T106" fmla="*/ 32 w 80"/>
                  <a:gd name="T107" fmla="*/ 80 h 84"/>
                  <a:gd name="T108" fmla="*/ 32 w 80"/>
                  <a:gd name="T109" fmla="*/ 82 h 84"/>
                  <a:gd name="T110" fmla="*/ 30 w 80"/>
                  <a:gd name="T111" fmla="*/ 84 h 84"/>
                  <a:gd name="T112" fmla="*/ 26 w 80"/>
                  <a:gd name="T113" fmla="*/ 84 h 84"/>
                  <a:gd name="T114" fmla="*/ 24 w 80"/>
                  <a:gd name="T115" fmla="*/ 84 h 84"/>
                  <a:gd name="T116" fmla="*/ 22 w 80"/>
                  <a:gd name="T117" fmla="*/ 82 h 84"/>
                  <a:gd name="T118" fmla="*/ 12 w 80"/>
                  <a:gd name="T119" fmla="*/ 82 h 84"/>
                  <a:gd name="T120" fmla="*/ 10 w 80"/>
                  <a:gd name="T121" fmla="*/ 80 h 84"/>
                  <a:gd name="T122" fmla="*/ 10 w 80"/>
                  <a:gd name="T123" fmla="*/ 80 h 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84"/>
                  <a:gd name="T188" fmla="*/ 80 w 80"/>
                  <a:gd name="T189" fmla="*/ 84 h 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84">
                    <a:moveTo>
                      <a:pt x="10" y="80"/>
                    </a:moveTo>
                    <a:lnTo>
                      <a:pt x="10" y="74"/>
                    </a:lnTo>
                    <a:lnTo>
                      <a:pt x="6" y="74"/>
                    </a:lnTo>
                    <a:lnTo>
                      <a:pt x="4" y="72"/>
                    </a:lnTo>
                    <a:lnTo>
                      <a:pt x="2" y="70"/>
                    </a:lnTo>
                    <a:lnTo>
                      <a:pt x="0" y="68"/>
                    </a:lnTo>
                    <a:lnTo>
                      <a:pt x="0" y="66"/>
                    </a:lnTo>
                    <a:lnTo>
                      <a:pt x="6" y="54"/>
                    </a:lnTo>
                    <a:lnTo>
                      <a:pt x="14" y="44"/>
                    </a:lnTo>
                    <a:lnTo>
                      <a:pt x="24" y="36"/>
                    </a:lnTo>
                    <a:lnTo>
                      <a:pt x="28" y="34"/>
                    </a:lnTo>
                    <a:lnTo>
                      <a:pt x="30" y="22"/>
                    </a:lnTo>
                    <a:lnTo>
                      <a:pt x="32" y="20"/>
                    </a:lnTo>
                    <a:lnTo>
                      <a:pt x="34" y="18"/>
                    </a:lnTo>
                    <a:lnTo>
                      <a:pt x="36" y="18"/>
                    </a:lnTo>
                    <a:lnTo>
                      <a:pt x="38" y="16"/>
                    </a:lnTo>
                    <a:lnTo>
                      <a:pt x="38" y="12"/>
                    </a:lnTo>
                    <a:lnTo>
                      <a:pt x="38" y="8"/>
                    </a:lnTo>
                    <a:lnTo>
                      <a:pt x="38" y="6"/>
                    </a:lnTo>
                    <a:lnTo>
                      <a:pt x="40" y="2"/>
                    </a:lnTo>
                    <a:lnTo>
                      <a:pt x="40" y="0"/>
                    </a:lnTo>
                    <a:lnTo>
                      <a:pt x="42" y="0"/>
                    </a:lnTo>
                    <a:lnTo>
                      <a:pt x="44" y="0"/>
                    </a:lnTo>
                    <a:lnTo>
                      <a:pt x="50" y="2"/>
                    </a:lnTo>
                    <a:lnTo>
                      <a:pt x="54" y="2"/>
                    </a:lnTo>
                    <a:lnTo>
                      <a:pt x="60" y="4"/>
                    </a:lnTo>
                    <a:lnTo>
                      <a:pt x="66" y="6"/>
                    </a:lnTo>
                    <a:lnTo>
                      <a:pt x="68" y="6"/>
                    </a:lnTo>
                    <a:lnTo>
                      <a:pt x="70" y="10"/>
                    </a:lnTo>
                    <a:lnTo>
                      <a:pt x="74" y="12"/>
                    </a:lnTo>
                    <a:lnTo>
                      <a:pt x="78" y="16"/>
                    </a:lnTo>
                    <a:lnTo>
                      <a:pt x="78" y="18"/>
                    </a:lnTo>
                    <a:lnTo>
                      <a:pt x="78" y="20"/>
                    </a:lnTo>
                    <a:lnTo>
                      <a:pt x="78" y="24"/>
                    </a:lnTo>
                    <a:lnTo>
                      <a:pt x="80" y="26"/>
                    </a:lnTo>
                    <a:lnTo>
                      <a:pt x="80" y="30"/>
                    </a:lnTo>
                    <a:lnTo>
                      <a:pt x="78" y="34"/>
                    </a:lnTo>
                    <a:lnTo>
                      <a:pt x="74" y="44"/>
                    </a:lnTo>
                    <a:lnTo>
                      <a:pt x="66" y="52"/>
                    </a:lnTo>
                    <a:lnTo>
                      <a:pt x="56" y="60"/>
                    </a:lnTo>
                    <a:lnTo>
                      <a:pt x="44" y="64"/>
                    </a:lnTo>
                    <a:lnTo>
                      <a:pt x="42" y="64"/>
                    </a:lnTo>
                    <a:lnTo>
                      <a:pt x="40" y="66"/>
                    </a:lnTo>
                    <a:lnTo>
                      <a:pt x="38" y="70"/>
                    </a:lnTo>
                    <a:lnTo>
                      <a:pt x="36" y="72"/>
                    </a:lnTo>
                    <a:lnTo>
                      <a:pt x="36" y="76"/>
                    </a:lnTo>
                    <a:lnTo>
                      <a:pt x="34" y="78"/>
                    </a:lnTo>
                    <a:lnTo>
                      <a:pt x="32" y="80"/>
                    </a:lnTo>
                    <a:lnTo>
                      <a:pt x="32" y="82"/>
                    </a:lnTo>
                    <a:lnTo>
                      <a:pt x="30" y="84"/>
                    </a:lnTo>
                    <a:lnTo>
                      <a:pt x="26" y="84"/>
                    </a:lnTo>
                    <a:lnTo>
                      <a:pt x="24" y="84"/>
                    </a:lnTo>
                    <a:lnTo>
                      <a:pt x="22" y="82"/>
                    </a:lnTo>
                    <a:lnTo>
                      <a:pt x="12" y="82"/>
                    </a:lnTo>
                    <a:lnTo>
                      <a:pt x="10" y="8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14" name="Freeform 331"/>
              <p:cNvSpPr>
                <a:spLocks/>
              </p:cNvSpPr>
              <p:nvPr/>
            </p:nvSpPr>
            <p:spPr bwMode="gray">
              <a:xfrm>
                <a:off x="1686" y="3213"/>
                <a:ext cx="295" cy="660"/>
              </a:xfrm>
              <a:custGeom>
                <a:avLst/>
                <a:gdLst>
                  <a:gd name="T0" fmla="*/ 82 w 268"/>
                  <a:gd name="T1" fmla="*/ 28 h 660"/>
                  <a:gd name="T2" fmla="*/ 78 w 268"/>
                  <a:gd name="T3" fmla="*/ 38 h 660"/>
                  <a:gd name="T4" fmla="*/ 68 w 268"/>
                  <a:gd name="T5" fmla="*/ 58 h 660"/>
                  <a:gd name="T6" fmla="*/ 52 w 268"/>
                  <a:gd name="T7" fmla="*/ 90 h 660"/>
                  <a:gd name="T8" fmla="*/ 46 w 268"/>
                  <a:gd name="T9" fmla="*/ 126 h 660"/>
                  <a:gd name="T10" fmla="*/ 44 w 268"/>
                  <a:gd name="T11" fmla="*/ 238 h 660"/>
                  <a:gd name="T12" fmla="*/ 32 w 268"/>
                  <a:gd name="T13" fmla="*/ 256 h 660"/>
                  <a:gd name="T14" fmla="*/ 22 w 268"/>
                  <a:gd name="T15" fmla="*/ 282 h 660"/>
                  <a:gd name="T16" fmla="*/ 24 w 268"/>
                  <a:gd name="T17" fmla="*/ 310 h 660"/>
                  <a:gd name="T18" fmla="*/ 20 w 268"/>
                  <a:gd name="T19" fmla="*/ 332 h 660"/>
                  <a:gd name="T20" fmla="*/ 20 w 268"/>
                  <a:gd name="T21" fmla="*/ 370 h 660"/>
                  <a:gd name="T22" fmla="*/ 18 w 268"/>
                  <a:gd name="T23" fmla="*/ 382 h 660"/>
                  <a:gd name="T24" fmla="*/ 22 w 268"/>
                  <a:gd name="T25" fmla="*/ 390 h 660"/>
                  <a:gd name="T26" fmla="*/ 20 w 268"/>
                  <a:gd name="T27" fmla="*/ 428 h 660"/>
                  <a:gd name="T28" fmla="*/ 10 w 268"/>
                  <a:gd name="T29" fmla="*/ 438 h 660"/>
                  <a:gd name="T30" fmla="*/ 2 w 268"/>
                  <a:gd name="T31" fmla="*/ 466 h 660"/>
                  <a:gd name="T32" fmla="*/ 2 w 268"/>
                  <a:gd name="T33" fmla="*/ 530 h 660"/>
                  <a:gd name="T34" fmla="*/ 2 w 268"/>
                  <a:gd name="T35" fmla="*/ 554 h 660"/>
                  <a:gd name="T36" fmla="*/ 54 w 268"/>
                  <a:gd name="T37" fmla="*/ 570 h 660"/>
                  <a:gd name="T38" fmla="*/ 56 w 268"/>
                  <a:gd name="T39" fmla="*/ 588 h 660"/>
                  <a:gd name="T40" fmla="*/ 114 w 268"/>
                  <a:gd name="T41" fmla="*/ 660 h 660"/>
                  <a:gd name="T42" fmla="*/ 106 w 268"/>
                  <a:gd name="T43" fmla="*/ 624 h 660"/>
                  <a:gd name="T44" fmla="*/ 82 w 268"/>
                  <a:gd name="T45" fmla="*/ 616 h 660"/>
                  <a:gd name="T46" fmla="*/ 56 w 268"/>
                  <a:gd name="T47" fmla="*/ 568 h 660"/>
                  <a:gd name="T48" fmla="*/ 54 w 268"/>
                  <a:gd name="T49" fmla="*/ 534 h 660"/>
                  <a:gd name="T50" fmla="*/ 78 w 268"/>
                  <a:gd name="T51" fmla="*/ 506 h 660"/>
                  <a:gd name="T52" fmla="*/ 92 w 268"/>
                  <a:gd name="T53" fmla="*/ 492 h 660"/>
                  <a:gd name="T54" fmla="*/ 96 w 268"/>
                  <a:gd name="T55" fmla="*/ 482 h 660"/>
                  <a:gd name="T56" fmla="*/ 96 w 268"/>
                  <a:gd name="T57" fmla="*/ 466 h 660"/>
                  <a:gd name="T58" fmla="*/ 82 w 268"/>
                  <a:gd name="T59" fmla="*/ 456 h 660"/>
                  <a:gd name="T60" fmla="*/ 74 w 268"/>
                  <a:gd name="T61" fmla="*/ 436 h 660"/>
                  <a:gd name="T62" fmla="*/ 82 w 268"/>
                  <a:gd name="T63" fmla="*/ 424 h 660"/>
                  <a:gd name="T64" fmla="*/ 88 w 268"/>
                  <a:gd name="T65" fmla="*/ 424 h 660"/>
                  <a:gd name="T66" fmla="*/ 124 w 268"/>
                  <a:gd name="T67" fmla="*/ 368 h 660"/>
                  <a:gd name="T68" fmla="*/ 112 w 268"/>
                  <a:gd name="T69" fmla="*/ 346 h 660"/>
                  <a:gd name="T70" fmla="*/ 112 w 268"/>
                  <a:gd name="T71" fmla="*/ 334 h 660"/>
                  <a:gd name="T72" fmla="*/ 142 w 268"/>
                  <a:gd name="T73" fmla="*/ 314 h 660"/>
                  <a:gd name="T74" fmla="*/ 148 w 268"/>
                  <a:gd name="T75" fmla="*/ 300 h 660"/>
                  <a:gd name="T76" fmla="*/ 164 w 268"/>
                  <a:gd name="T77" fmla="*/ 294 h 660"/>
                  <a:gd name="T78" fmla="*/ 210 w 268"/>
                  <a:gd name="T79" fmla="*/ 282 h 660"/>
                  <a:gd name="T80" fmla="*/ 218 w 268"/>
                  <a:gd name="T81" fmla="*/ 250 h 660"/>
                  <a:gd name="T82" fmla="*/ 206 w 268"/>
                  <a:gd name="T83" fmla="*/ 216 h 660"/>
                  <a:gd name="T84" fmla="*/ 200 w 268"/>
                  <a:gd name="T85" fmla="*/ 202 h 660"/>
                  <a:gd name="T86" fmla="*/ 200 w 268"/>
                  <a:gd name="T87" fmla="*/ 180 h 660"/>
                  <a:gd name="T88" fmla="*/ 214 w 268"/>
                  <a:gd name="T89" fmla="*/ 134 h 660"/>
                  <a:gd name="T90" fmla="*/ 220 w 268"/>
                  <a:gd name="T91" fmla="*/ 120 h 660"/>
                  <a:gd name="T92" fmla="*/ 230 w 268"/>
                  <a:gd name="T93" fmla="*/ 110 h 660"/>
                  <a:gd name="T94" fmla="*/ 262 w 268"/>
                  <a:gd name="T95" fmla="*/ 84 h 660"/>
                  <a:gd name="T96" fmla="*/ 268 w 268"/>
                  <a:gd name="T97" fmla="*/ 68 h 660"/>
                  <a:gd name="T98" fmla="*/ 262 w 268"/>
                  <a:gd name="T99" fmla="*/ 62 h 660"/>
                  <a:gd name="T100" fmla="*/ 258 w 268"/>
                  <a:gd name="T101" fmla="*/ 58 h 660"/>
                  <a:gd name="T102" fmla="*/ 252 w 268"/>
                  <a:gd name="T103" fmla="*/ 58 h 660"/>
                  <a:gd name="T104" fmla="*/ 250 w 268"/>
                  <a:gd name="T105" fmla="*/ 72 h 660"/>
                  <a:gd name="T106" fmla="*/ 246 w 268"/>
                  <a:gd name="T107" fmla="*/ 86 h 660"/>
                  <a:gd name="T108" fmla="*/ 176 w 268"/>
                  <a:gd name="T109" fmla="*/ 34 h 660"/>
                  <a:gd name="T110" fmla="*/ 146 w 268"/>
                  <a:gd name="T111" fmla="*/ 18 h 660"/>
                  <a:gd name="T112" fmla="*/ 144 w 268"/>
                  <a:gd name="T113" fmla="*/ 6 h 660"/>
                  <a:gd name="T114" fmla="*/ 138 w 268"/>
                  <a:gd name="T115" fmla="*/ 2 h 660"/>
                  <a:gd name="T116" fmla="*/ 120 w 268"/>
                  <a:gd name="T117" fmla="*/ 16 h 660"/>
                  <a:gd name="T118" fmla="*/ 118 w 268"/>
                  <a:gd name="T119" fmla="*/ 8 h 660"/>
                  <a:gd name="T120" fmla="*/ 94 w 268"/>
                  <a:gd name="T121" fmla="*/ 0 h 660"/>
                  <a:gd name="T122" fmla="*/ 86 w 268"/>
                  <a:gd name="T123" fmla="*/ 14 h 6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8"/>
                  <a:gd name="T187" fmla="*/ 0 h 660"/>
                  <a:gd name="T188" fmla="*/ 268 w 268"/>
                  <a:gd name="T189" fmla="*/ 660 h 6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8" h="660">
                    <a:moveTo>
                      <a:pt x="82" y="18"/>
                    </a:moveTo>
                    <a:lnTo>
                      <a:pt x="82" y="20"/>
                    </a:lnTo>
                    <a:lnTo>
                      <a:pt x="82" y="22"/>
                    </a:lnTo>
                    <a:lnTo>
                      <a:pt x="82" y="28"/>
                    </a:lnTo>
                    <a:lnTo>
                      <a:pt x="82" y="32"/>
                    </a:lnTo>
                    <a:lnTo>
                      <a:pt x="82" y="36"/>
                    </a:lnTo>
                    <a:lnTo>
                      <a:pt x="80" y="36"/>
                    </a:lnTo>
                    <a:lnTo>
                      <a:pt x="78" y="38"/>
                    </a:lnTo>
                    <a:lnTo>
                      <a:pt x="76" y="40"/>
                    </a:lnTo>
                    <a:lnTo>
                      <a:pt x="72" y="44"/>
                    </a:lnTo>
                    <a:lnTo>
                      <a:pt x="70" y="50"/>
                    </a:lnTo>
                    <a:lnTo>
                      <a:pt x="68" y="58"/>
                    </a:lnTo>
                    <a:lnTo>
                      <a:pt x="66" y="62"/>
                    </a:lnTo>
                    <a:lnTo>
                      <a:pt x="62" y="70"/>
                    </a:lnTo>
                    <a:lnTo>
                      <a:pt x="56" y="80"/>
                    </a:lnTo>
                    <a:lnTo>
                      <a:pt x="52" y="90"/>
                    </a:lnTo>
                    <a:lnTo>
                      <a:pt x="50" y="98"/>
                    </a:lnTo>
                    <a:lnTo>
                      <a:pt x="48" y="104"/>
                    </a:lnTo>
                    <a:lnTo>
                      <a:pt x="48" y="112"/>
                    </a:lnTo>
                    <a:lnTo>
                      <a:pt x="46" y="126"/>
                    </a:lnTo>
                    <a:lnTo>
                      <a:pt x="48" y="144"/>
                    </a:lnTo>
                    <a:lnTo>
                      <a:pt x="46" y="234"/>
                    </a:lnTo>
                    <a:lnTo>
                      <a:pt x="46" y="236"/>
                    </a:lnTo>
                    <a:lnTo>
                      <a:pt x="44" y="238"/>
                    </a:lnTo>
                    <a:lnTo>
                      <a:pt x="40" y="242"/>
                    </a:lnTo>
                    <a:lnTo>
                      <a:pt x="38" y="246"/>
                    </a:lnTo>
                    <a:lnTo>
                      <a:pt x="34" y="250"/>
                    </a:lnTo>
                    <a:lnTo>
                      <a:pt x="32" y="256"/>
                    </a:lnTo>
                    <a:lnTo>
                      <a:pt x="30" y="260"/>
                    </a:lnTo>
                    <a:lnTo>
                      <a:pt x="28" y="262"/>
                    </a:lnTo>
                    <a:lnTo>
                      <a:pt x="24" y="280"/>
                    </a:lnTo>
                    <a:lnTo>
                      <a:pt x="22" y="282"/>
                    </a:lnTo>
                    <a:lnTo>
                      <a:pt x="22" y="284"/>
                    </a:lnTo>
                    <a:lnTo>
                      <a:pt x="24" y="292"/>
                    </a:lnTo>
                    <a:lnTo>
                      <a:pt x="22" y="302"/>
                    </a:lnTo>
                    <a:lnTo>
                      <a:pt x="24" y="310"/>
                    </a:lnTo>
                    <a:lnTo>
                      <a:pt x="22" y="322"/>
                    </a:lnTo>
                    <a:lnTo>
                      <a:pt x="18" y="324"/>
                    </a:lnTo>
                    <a:lnTo>
                      <a:pt x="18" y="332"/>
                    </a:lnTo>
                    <a:lnTo>
                      <a:pt x="20" y="332"/>
                    </a:lnTo>
                    <a:lnTo>
                      <a:pt x="20" y="336"/>
                    </a:lnTo>
                    <a:lnTo>
                      <a:pt x="20" y="348"/>
                    </a:lnTo>
                    <a:lnTo>
                      <a:pt x="20" y="360"/>
                    </a:lnTo>
                    <a:lnTo>
                      <a:pt x="20" y="370"/>
                    </a:lnTo>
                    <a:lnTo>
                      <a:pt x="20" y="374"/>
                    </a:lnTo>
                    <a:lnTo>
                      <a:pt x="18" y="378"/>
                    </a:lnTo>
                    <a:lnTo>
                      <a:pt x="18" y="380"/>
                    </a:lnTo>
                    <a:lnTo>
                      <a:pt x="18" y="382"/>
                    </a:lnTo>
                    <a:lnTo>
                      <a:pt x="18" y="384"/>
                    </a:lnTo>
                    <a:lnTo>
                      <a:pt x="20" y="386"/>
                    </a:lnTo>
                    <a:lnTo>
                      <a:pt x="20" y="388"/>
                    </a:lnTo>
                    <a:lnTo>
                      <a:pt x="22" y="390"/>
                    </a:lnTo>
                    <a:lnTo>
                      <a:pt x="22" y="396"/>
                    </a:lnTo>
                    <a:lnTo>
                      <a:pt x="22" y="408"/>
                    </a:lnTo>
                    <a:lnTo>
                      <a:pt x="22" y="420"/>
                    </a:lnTo>
                    <a:lnTo>
                      <a:pt x="20" y="428"/>
                    </a:lnTo>
                    <a:lnTo>
                      <a:pt x="20" y="430"/>
                    </a:lnTo>
                    <a:lnTo>
                      <a:pt x="16" y="432"/>
                    </a:lnTo>
                    <a:lnTo>
                      <a:pt x="14" y="434"/>
                    </a:lnTo>
                    <a:lnTo>
                      <a:pt x="10" y="438"/>
                    </a:lnTo>
                    <a:lnTo>
                      <a:pt x="6" y="442"/>
                    </a:lnTo>
                    <a:lnTo>
                      <a:pt x="4" y="446"/>
                    </a:lnTo>
                    <a:lnTo>
                      <a:pt x="2" y="452"/>
                    </a:lnTo>
                    <a:lnTo>
                      <a:pt x="2" y="466"/>
                    </a:lnTo>
                    <a:lnTo>
                      <a:pt x="2" y="486"/>
                    </a:lnTo>
                    <a:lnTo>
                      <a:pt x="2" y="506"/>
                    </a:lnTo>
                    <a:lnTo>
                      <a:pt x="2" y="524"/>
                    </a:lnTo>
                    <a:lnTo>
                      <a:pt x="2" y="530"/>
                    </a:lnTo>
                    <a:lnTo>
                      <a:pt x="0" y="532"/>
                    </a:lnTo>
                    <a:lnTo>
                      <a:pt x="0" y="536"/>
                    </a:lnTo>
                    <a:lnTo>
                      <a:pt x="2" y="542"/>
                    </a:lnTo>
                    <a:lnTo>
                      <a:pt x="2" y="554"/>
                    </a:lnTo>
                    <a:lnTo>
                      <a:pt x="14" y="568"/>
                    </a:lnTo>
                    <a:lnTo>
                      <a:pt x="52" y="568"/>
                    </a:lnTo>
                    <a:lnTo>
                      <a:pt x="54" y="568"/>
                    </a:lnTo>
                    <a:lnTo>
                      <a:pt x="54" y="570"/>
                    </a:lnTo>
                    <a:lnTo>
                      <a:pt x="54" y="572"/>
                    </a:lnTo>
                    <a:lnTo>
                      <a:pt x="54" y="574"/>
                    </a:lnTo>
                    <a:lnTo>
                      <a:pt x="54" y="580"/>
                    </a:lnTo>
                    <a:lnTo>
                      <a:pt x="56" y="588"/>
                    </a:lnTo>
                    <a:lnTo>
                      <a:pt x="56" y="612"/>
                    </a:lnTo>
                    <a:lnTo>
                      <a:pt x="60" y="638"/>
                    </a:lnTo>
                    <a:lnTo>
                      <a:pt x="100" y="640"/>
                    </a:lnTo>
                    <a:lnTo>
                      <a:pt x="114" y="660"/>
                    </a:lnTo>
                    <a:lnTo>
                      <a:pt x="116" y="654"/>
                    </a:lnTo>
                    <a:lnTo>
                      <a:pt x="118" y="648"/>
                    </a:lnTo>
                    <a:lnTo>
                      <a:pt x="118" y="638"/>
                    </a:lnTo>
                    <a:lnTo>
                      <a:pt x="106" y="624"/>
                    </a:lnTo>
                    <a:lnTo>
                      <a:pt x="94" y="614"/>
                    </a:lnTo>
                    <a:lnTo>
                      <a:pt x="92" y="616"/>
                    </a:lnTo>
                    <a:lnTo>
                      <a:pt x="88" y="616"/>
                    </a:lnTo>
                    <a:lnTo>
                      <a:pt x="82" y="616"/>
                    </a:lnTo>
                    <a:lnTo>
                      <a:pt x="74" y="612"/>
                    </a:lnTo>
                    <a:lnTo>
                      <a:pt x="66" y="604"/>
                    </a:lnTo>
                    <a:lnTo>
                      <a:pt x="60" y="590"/>
                    </a:lnTo>
                    <a:lnTo>
                      <a:pt x="56" y="568"/>
                    </a:lnTo>
                    <a:lnTo>
                      <a:pt x="56" y="564"/>
                    </a:lnTo>
                    <a:lnTo>
                      <a:pt x="54" y="554"/>
                    </a:lnTo>
                    <a:lnTo>
                      <a:pt x="52" y="544"/>
                    </a:lnTo>
                    <a:lnTo>
                      <a:pt x="54" y="534"/>
                    </a:lnTo>
                    <a:lnTo>
                      <a:pt x="62" y="526"/>
                    </a:lnTo>
                    <a:lnTo>
                      <a:pt x="74" y="508"/>
                    </a:lnTo>
                    <a:lnTo>
                      <a:pt x="78" y="506"/>
                    </a:lnTo>
                    <a:lnTo>
                      <a:pt x="80" y="502"/>
                    </a:lnTo>
                    <a:lnTo>
                      <a:pt x="84" y="500"/>
                    </a:lnTo>
                    <a:lnTo>
                      <a:pt x="88" y="496"/>
                    </a:lnTo>
                    <a:lnTo>
                      <a:pt x="92" y="492"/>
                    </a:lnTo>
                    <a:lnTo>
                      <a:pt x="94" y="490"/>
                    </a:lnTo>
                    <a:lnTo>
                      <a:pt x="94" y="486"/>
                    </a:lnTo>
                    <a:lnTo>
                      <a:pt x="94" y="484"/>
                    </a:lnTo>
                    <a:lnTo>
                      <a:pt x="96" y="482"/>
                    </a:lnTo>
                    <a:lnTo>
                      <a:pt x="96" y="478"/>
                    </a:lnTo>
                    <a:lnTo>
                      <a:pt x="96" y="474"/>
                    </a:lnTo>
                    <a:lnTo>
                      <a:pt x="96" y="470"/>
                    </a:lnTo>
                    <a:lnTo>
                      <a:pt x="96" y="466"/>
                    </a:lnTo>
                    <a:lnTo>
                      <a:pt x="94" y="462"/>
                    </a:lnTo>
                    <a:lnTo>
                      <a:pt x="90" y="460"/>
                    </a:lnTo>
                    <a:lnTo>
                      <a:pt x="86" y="458"/>
                    </a:lnTo>
                    <a:lnTo>
                      <a:pt x="82" y="456"/>
                    </a:lnTo>
                    <a:lnTo>
                      <a:pt x="78" y="452"/>
                    </a:lnTo>
                    <a:lnTo>
                      <a:pt x="76" y="448"/>
                    </a:lnTo>
                    <a:lnTo>
                      <a:pt x="74" y="444"/>
                    </a:lnTo>
                    <a:lnTo>
                      <a:pt x="74" y="436"/>
                    </a:lnTo>
                    <a:lnTo>
                      <a:pt x="74" y="432"/>
                    </a:lnTo>
                    <a:lnTo>
                      <a:pt x="76" y="428"/>
                    </a:lnTo>
                    <a:lnTo>
                      <a:pt x="78" y="426"/>
                    </a:lnTo>
                    <a:lnTo>
                      <a:pt x="82" y="424"/>
                    </a:lnTo>
                    <a:lnTo>
                      <a:pt x="84" y="424"/>
                    </a:lnTo>
                    <a:lnTo>
                      <a:pt x="86" y="424"/>
                    </a:lnTo>
                    <a:lnTo>
                      <a:pt x="88" y="424"/>
                    </a:lnTo>
                    <a:lnTo>
                      <a:pt x="104" y="402"/>
                    </a:lnTo>
                    <a:lnTo>
                      <a:pt x="112" y="382"/>
                    </a:lnTo>
                    <a:lnTo>
                      <a:pt x="112" y="370"/>
                    </a:lnTo>
                    <a:lnTo>
                      <a:pt x="124" y="368"/>
                    </a:lnTo>
                    <a:lnTo>
                      <a:pt x="124" y="354"/>
                    </a:lnTo>
                    <a:lnTo>
                      <a:pt x="112" y="348"/>
                    </a:lnTo>
                    <a:lnTo>
                      <a:pt x="112" y="346"/>
                    </a:lnTo>
                    <a:lnTo>
                      <a:pt x="110" y="344"/>
                    </a:lnTo>
                    <a:lnTo>
                      <a:pt x="110" y="340"/>
                    </a:lnTo>
                    <a:lnTo>
                      <a:pt x="110" y="336"/>
                    </a:lnTo>
                    <a:lnTo>
                      <a:pt x="112" y="334"/>
                    </a:lnTo>
                    <a:lnTo>
                      <a:pt x="114" y="332"/>
                    </a:lnTo>
                    <a:lnTo>
                      <a:pt x="118" y="332"/>
                    </a:lnTo>
                    <a:lnTo>
                      <a:pt x="138" y="334"/>
                    </a:lnTo>
                    <a:lnTo>
                      <a:pt x="142" y="314"/>
                    </a:lnTo>
                    <a:lnTo>
                      <a:pt x="142" y="312"/>
                    </a:lnTo>
                    <a:lnTo>
                      <a:pt x="144" y="310"/>
                    </a:lnTo>
                    <a:lnTo>
                      <a:pt x="144" y="306"/>
                    </a:lnTo>
                    <a:lnTo>
                      <a:pt x="148" y="300"/>
                    </a:lnTo>
                    <a:lnTo>
                      <a:pt x="150" y="296"/>
                    </a:lnTo>
                    <a:lnTo>
                      <a:pt x="154" y="294"/>
                    </a:lnTo>
                    <a:lnTo>
                      <a:pt x="160" y="292"/>
                    </a:lnTo>
                    <a:lnTo>
                      <a:pt x="164" y="294"/>
                    </a:lnTo>
                    <a:lnTo>
                      <a:pt x="172" y="294"/>
                    </a:lnTo>
                    <a:lnTo>
                      <a:pt x="184" y="294"/>
                    </a:lnTo>
                    <a:lnTo>
                      <a:pt x="198" y="290"/>
                    </a:lnTo>
                    <a:lnTo>
                      <a:pt x="210" y="282"/>
                    </a:lnTo>
                    <a:lnTo>
                      <a:pt x="218" y="266"/>
                    </a:lnTo>
                    <a:lnTo>
                      <a:pt x="220" y="262"/>
                    </a:lnTo>
                    <a:lnTo>
                      <a:pt x="220" y="256"/>
                    </a:lnTo>
                    <a:lnTo>
                      <a:pt x="218" y="250"/>
                    </a:lnTo>
                    <a:lnTo>
                      <a:pt x="216" y="242"/>
                    </a:lnTo>
                    <a:lnTo>
                      <a:pt x="214" y="234"/>
                    </a:lnTo>
                    <a:lnTo>
                      <a:pt x="208" y="218"/>
                    </a:lnTo>
                    <a:lnTo>
                      <a:pt x="206" y="216"/>
                    </a:lnTo>
                    <a:lnTo>
                      <a:pt x="206" y="214"/>
                    </a:lnTo>
                    <a:lnTo>
                      <a:pt x="204" y="210"/>
                    </a:lnTo>
                    <a:lnTo>
                      <a:pt x="202" y="206"/>
                    </a:lnTo>
                    <a:lnTo>
                      <a:pt x="200" y="202"/>
                    </a:lnTo>
                    <a:lnTo>
                      <a:pt x="200" y="196"/>
                    </a:lnTo>
                    <a:lnTo>
                      <a:pt x="202" y="194"/>
                    </a:lnTo>
                    <a:lnTo>
                      <a:pt x="202" y="190"/>
                    </a:lnTo>
                    <a:lnTo>
                      <a:pt x="200" y="180"/>
                    </a:lnTo>
                    <a:lnTo>
                      <a:pt x="200" y="168"/>
                    </a:lnTo>
                    <a:lnTo>
                      <a:pt x="200" y="158"/>
                    </a:lnTo>
                    <a:lnTo>
                      <a:pt x="202" y="152"/>
                    </a:lnTo>
                    <a:lnTo>
                      <a:pt x="214" y="134"/>
                    </a:lnTo>
                    <a:lnTo>
                      <a:pt x="214" y="132"/>
                    </a:lnTo>
                    <a:lnTo>
                      <a:pt x="214" y="128"/>
                    </a:lnTo>
                    <a:lnTo>
                      <a:pt x="218" y="124"/>
                    </a:lnTo>
                    <a:lnTo>
                      <a:pt x="220" y="120"/>
                    </a:lnTo>
                    <a:lnTo>
                      <a:pt x="224" y="116"/>
                    </a:lnTo>
                    <a:lnTo>
                      <a:pt x="228" y="112"/>
                    </a:lnTo>
                    <a:lnTo>
                      <a:pt x="230" y="110"/>
                    </a:lnTo>
                    <a:lnTo>
                      <a:pt x="238" y="104"/>
                    </a:lnTo>
                    <a:lnTo>
                      <a:pt x="246" y="98"/>
                    </a:lnTo>
                    <a:lnTo>
                      <a:pt x="254" y="90"/>
                    </a:lnTo>
                    <a:lnTo>
                      <a:pt x="262" y="84"/>
                    </a:lnTo>
                    <a:lnTo>
                      <a:pt x="264" y="82"/>
                    </a:lnTo>
                    <a:lnTo>
                      <a:pt x="266" y="76"/>
                    </a:lnTo>
                    <a:lnTo>
                      <a:pt x="268" y="72"/>
                    </a:lnTo>
                    <a:lnTo>
                      <a:pt x="268" y="68"/>
                    </a:lnTo>
                    <a:lnTo>
                      <a:pt x="268" y="64"/>
                    </a:lnTo>
                    <a:lnTo>
                      <a:pt x="266" y="62"/>
                    </a:lnTo>
                    <a:lnTo>
                      <a:pt x="264" y="62"/>
                    </a:lnTo>
                    <a:lnTo>
                      <a:pt x="262" y="62"/>
                    </a:lnTo>
                    <a:lnTo>
                      <a:pt x="262" y="60"/>
                    </a:lnTo>
                    <a:lnTo>
                      <a:pt x="260" y="60"/>
                    </a:lnTo>
                    <a:lnTo>
                      <a:pt x="258" y="60"/>
                    </a:lnTo>
                    <a:lnTo>
                      <a:pt x="258" y="58"/>
                    </a:lnTo>
                    <a:lnTo>
                      <a:pt x="258" y="56"/>
                    </a:lnTo>
                    <a:lnTo>
                      <a:pt x="260" y="56"/>
                    </a:lnTo>
                    <a:lnTo>
                      <a:pt x="252" y="58"/>
                    </a:lnTo>
                    <a:lnTo>
                      <a:pt x="252" y="60"/>
                    </a:lnTo>
                    <a:lnTo>
                      <a:pt x="250" y="66"/>
                    </a:lnTo>
                    <a:lnTo>
                      <a:pt x="250" y="70"/>
                    </a:lnTo>
                    <a:lnTo>
                      <a:pt x="250" y="72"/>
                    </a:lnTo>
                    <a:lnTo>
                      <a:pt x="250" y="74"/>
                    </a:lnTo>
                    <a:lnTo>
                      <a:pt x="248" y="78"/>
                    </a:lnTo>
                    <a:lnTo>
                      <a:pt x="246" y="82"/>
                    </a:lnTo>
                    <a:lnTo>
                      <a:pt x="246" y="86"/>
                    </a:lnTo>
                    <a:lnTo>
                      <a:pt x="246" y="88"/>
                    </a:lnTo>
                    <a:lnTo>
                      <a:pt x="194" y="88"/>
                    </a:lnTo>
                    <a:lnTo>
                      <a:pt x="210" y="52"/>
                    </a:lnTo>
                    <a:lnTo>
                      <a:pt x="176" y="34"/>
                    </a:lnTo>
                    <a:lnTo>
                      <a:pt x="170" y="28"/>
                    </a:lnTo>
                    <a:lnTo>
                      <a:pt x="154" y="22"/>
                    </a:lnTo>
                    <a:lnTo>
                      <a:pt x="150" y="20"/>
                    </a:lnTo>
                    <a:lnTo>
                      <a:pt x="146" y="18"/>
                    </a:lnTo>
                    <a:lnTo>
                      <a:pt x="144" y="16"/>
                    </a:lnTo>
                    <a:lnTo>
                      <a:pt x="144" y="14"/>
                    </a:lnTo>
                    <a:lnTo>
                      <a:pt x="144" y="10"/>
                    </a:lnTo>
                    <a:lnTo>
                      <a:pt x="144" y="6"/>
                    </a:lnTo>
                    <a:lnTo>
                      <a:pt x="142" y="4"/>
                    </a:lnTo>
                    <a:lnTo>
                      <a:pt x="140" y="2"/>
                    </a:lnTo>
                    <a:lnTo>
                      <a:pt x="138" y="2"/>
                    </a:lnTo>
                    <a:lnTo>
                      <a:pt x="134" y="0"/>
                    </a:lnTo>
                    <a:lnTo>
                      <a:pt x="132" y="2"/>
                    </a:lnTo>
                    <a:lnTo>
                      <a:pt x="130" y="4"/>
                    </a:lnTo>
                    <a:lnTo>
                      <a:pt x="120" y="16"/>
                    </a:lnTo>
                    <a:lnTo>
                      <a:pt x="120" y="14"/>
                    </a:lnTo>
                    <a:lnTo>
                      <a:pt x="120" y="12"/>
                    </a:lnTo>
                    <a:lnTo>
                      <a:pt x="118" y="8"/>
                    </a:lnTo>
                    <a:lnTo>
                      <a:pt x="116" y="6"/>
                    </a:lnTo>
                    <a:lnTo>
                      <a:pt x="114" y="4"/>
                    </a:lnTo>
                    <a:lnTo>
                      <a:pt x="108" y="4"/>
                    </a:lnTo>
                    <a:lnTo>
                      <a:pt x="94" y="0"/>
                    </a:lnTo>
                    <a:lnTo>
                      <a:pt x="94" y="2"/>
                    </a:lnTo>
                    <a:lnTo>
                      <a:pt x="92" y="6"/>
                    </a:lnTo>
                    <a:lnTo>
                      <a:pt x="90" y="10"/>
                    </a:lnTo>
                    <a:lnTo>
                      <a:pt x="86" y="14"/>
                    </a:lnTo>
                    <a:lnTo>
                      <a:pt x="82" y="18"/>
                    </a:lnTo>
                    <a:close/>
                  </a:path>
                </a:pathLst>
              </a:custGeom>
              <a:solidFill>
                <a:srgbClr val="F6A623"/>
              </a:solid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15" name="Freeform 332"/>
              <p:cNvSpPr>
                <a:spLocks/>
              </p:cNvSpPr>
              <p:nvPr/>
            </p:nvSpPr>
            <p:spPr bwMode="gray">
              <a:xfrm>
                <a:off x="1681" y="2823"/>
                <a:ext cx="587" cy="572"/>
              </a:xfrm>
              <a:custGeom>
                <a:avLst/>
                <a:gdLst>
                  <a:gd name="T0" fmla="*/ 324 w 532"/>
                  <a:gd name="T1" fmla="*/ 492 h 572"/>
                  <a:gd name="T2" fmla="*/ 418 w 532"/>
                  <a:gd name="T3" fmla="*/ 404 h 572"/>
                  <a:gd name="T4" fmla="*/ 474 w 532"/>
                  <a:gd name="T5" fmla="*/ 284 h 572"/>
                  <a:gd name="T6" fmla="*/ 532 w 532"/>
                  <a:gd name="T7" fmla="*/ 162 h 572"/>
                  <a:gd name="T8" fmla="*/ 478 w 532"/>
                  <a:gd name="T9" fmla="*/ 116 h 572"/>
                  <a:gd name="T10" fmla="*/ 382 w 532"/>
                  <a:gd name="T11" fmla="*/ 96 h 572"/>
                  <a:gd name="T12" fmla="*/ 384 w 532"/>
                  <a:gd name="T13" fmla="*/ 80 h 572"/>
                  <a:gd name="T14" fmla="*/ 366 w 532"/>
                  <a:gd name="T15" fmla="*/ 76 h 572"/>
                  <a:gd name="T16" fmla="*/ 336 w 532"/>
                  <a:gd name="T17" fmla="*/ 72 h 572"/>
                  <a:gd name="T18" fmla="*/ 306 w 532"/>
                  <a:gd name="T19" fmla="*/ 84 h 572"/>
                  <a:gd name="T20" fmla="*/ 282 w 532"/>
                  <a:gd name="T21" fmla="*/ 96 h 572"/>
                  <a:gd name="T22" fmla="*/ 300 w 532"/>
                  <a:gd name="T23" fmla="*/ 76 h 572"/>
                  <a:gd name="T24" fmla="*/ 322 w 532"/>
                  <a:gd name="T25" fmla="*/ 50 h 572"/>
                  <a:gd name="T26" fmla="*/ 282 w 532"/>
                  <a:gd name="T27" fmla="*/ 0 h 572"/>
                  <a:gd name="T28" fmla="*/ 264 w 532"/>
                  <a:gd name="T29" fmla="*/ 20 h 572"/>
                  <a:gd name="T30" fmla="*/ 254 w 532"/>
                  <a:gd name="T31" fmla="*/ 22 h 572"/>
                  <a:gd name="T32" fmla="*/ 244 w 532"/>
                  <a:gd name="T33" fmla="*/ 22 h 572"/>
                  <a:gd name="T34" fmla="*/ 234 w 532"/>
                  <a:gd name="T35" fmla="*/ 24 h 572"/>
                  <a:gd name="T36" fmla="*/ 218 w 532"/>
                  <a:gd name="T37" fmla="*/ 22 h 572"/>
                  <a:gd name="T38" fmla="*/ 202 w 532"/>
                  <a:gd name="T39" fmla="*/ 26 h 572"/>
                  <a:gd name="T40" fmla="*/ 184 w 532"/>
                  <a:gd name="T41" fmla="*/ 24 h 572"/>
                  <a:gd name="T42" fmla="*/ 176 w 532"/>
                  <a:gd name="T43" fmla="*/ 2 h 572"/>
                  <a:gd name="T44" fmla="*/ 156 w 532"/>
                  <a:gd name="T45" fmla="*/ 14 h 572"/>
                  <a:gd name="T46" fmla="*/ 120 w 532"/>
                  <a:gd name="T47" fmla="*/ 6 h 572"/>
                  <a:gd name="T48" fmla="*/ 120 w 532"/>
                  <a:gd name="T49" fmla="*/ 10 h 572"/>
                  <a:gd name="T50" fmla="*/ 130 w 532"/>
                  <a:gd name="T51" fmla="*/ 26 h 572"/>
                  <a:gd name="T52" fmla="*/ 90 w 532"/>
                  <a:gd name="T53" fmla="*/ 52 h 572"/>
                  <a:gd name="T54" fmla="*/ 76 w 532"/>
                  <a:gd name="T55" fmla="*/ 44 h 572"/>
                  <a:gd name="T56" fmla="*/ 62 w 532"/>
                  <a:gd name="T57" fmla="*/ 62 h 572"/>
                  <a:gd name="T58" fmla="*/ 52 w 532"/>
                  <a:gd name="T59" fmla="*/ 70 h 572"/>
                  <a:gd name="T60" fmla="*/ 60 w 532"/>
                  <a:gd name="T61" fmla="*/ 96 h 572"/>
                  <a:gd name="T62" fmla="*/ 36 w 532"/>
                  <a:gd name="T63" fmla="*/ 132 h 572"/>
                  <a:gd name="T64" fmla="*/ 10 w 532"/>
                  <a:gd name="T65" fmla="*/ 146 h 572"/>
                  <a:gd name="T66" fmla="*/ 2 w 532"/>
                  <a:gd name="T67" fmla="*/ 164 h 572"/>
                  <a:gd name="T68" fmla="*/ 4 w 532"/>
                  <a:gd name="T69" fmla="*/ 194 h 572"/>
                  <a:gd name="T70" fmla="*/ 12 w 532"/>
                  <a:gd name="T71" fmla="*/ 198 h 572"/>
                  <a:gd name="T72" fmla="*/ 26 w 532"/>
                  <a:gd name="T73" fmla="*/ 206 h 572"/>
                  <a:gd name="T74" fmla="*/ 42 w 532"/>
                  <a:gd name="T75" fmla="*/ 198 h 572"/>
                  <a:gd name="T76" fmla="*/ 50 w 532"/>
                  <a:gd name="T77" fmla="*/ 226 h 572"/>
                  <a:gd name="T78" fmla="*/ 78 w 532"/>
                  <a:gd name="T79" fmla="*/ 224 h 572"/>
                  <a:gd name="T80" fmla="*/ 96 w 532"/>
                  <a:gd name="T81" fmla="*/ 210 h 572"/>
                  <a:gd name="T82" fmla="*/ 110 w 532"/>
                  <a:gd name="T83" fmla="*/ 206 h 572"/>
                  <a:gd name="T84" fmla="*/ 124 w 532"/>
                  <a:gd name="T85" fmla="*/ 248 h 572"/>
                  <a:gd name="T86" fmla="*/ 156 w 532"/>
                  <a:gd name="T87" fmla="*/ 266 h 572"/>
                  <a:gd name="T88" fmla="*/ 182 w 532"/>
                  <a:gd name="T89" fmla="*/ 288 h 572"/>
                  <a:gd name="T90" fmla="*/ 206 w 532"/>
                  <a:gd name="T91" fmla="*/ 310 h 572"/>
                  <a:gd name="T92" fmla="*/ 214 w 532"/>
                  <a:gd name="T93" fmla="*/ 326 h 572"/>
                  <a:gd name="T94" fmla="*/ 214 w 532"/>
                  <a:gd name="T95" fmla="*/ 372 h 572"/>
                  <a:gd name="T96" fmla="*/ 220 w 532"/>
                  <a:gd name="T97" fmla="*/ 416 h 572"/>
                  <a:gd name="T98" fmla="*/ 242 w 532"/>
                  <a:gd name="T99" fmla="*/ 422 h 572"/>
                  <a:gd name="T100" fmla="*/ 254 w 532"/>
                  <a:gd name="T101" fmla="*/ 436 h 572"/>
                  <a:gd name="T102" fmla="*/ 264 w 532"/>
                  <a:gd name="T103" fmla="*/ 450 h 572"/>
                  <a:gd name="T104" fmla="*/ 270 w 532"/>
                  <a:gd name="T105" fmla="*/ 466 h 572"/>
                  <a:gd name="T106" fmla="*/ 232 w 532"/>
                  <a:gd name="T107" fmla="*/ 500 h 572"/>
                  <a:gd name="T108" fmla="*/ 216 w 532"/>
                  <a:gd name="T109" fmla="*/ 524 h 572"/>
                  <a:gd name="T110" fmla="*/ 240 w 532"/>
                  <a:gd name="T111" fmla="*/ 538 h 572"/>
                  <a:gd name="T112" fmla="*/ 264 w 532"/>
                  <a:gd name="T113" fmla="*/ 552 h 5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2"/>
                  <a:gd name="T172" fmla="*/ 0 h 572"/>
                  <a:gd name="T173" fmla="*/ 532 w 532"/>
                  <a:gd name="T174" fmla="*/ 572 h 5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2" h="572">
                    <a:moveTo>
                      <a:pt x="290" y="562"/>
                    </a:moveTo>
                    <a:lnTo>
                      <a:pt x="292" y="556"/>
                    </a:lnTo>
                    <a:lnTo>
                      <a:pt x="294" y="552"/>
                    </a:lnTo>
                    <a:lnTo>
                      <a:pt x="296" y="548"/>
                    </a:lnTo>
                    <a:lnTo>
                      <a:pt x="304" y="536"/>
                    </a:lnTo>
                    <a:lnTo>
                      <a:pt x="314" y="518"/>
                    </a:lnTo>
                    <a:lnTo>
                      <a:pt x="324" y="492"/>
                    </a:lnTo>
                    <a:lnTo>
                      <a:pt x="336" y="458"/>
                    </a:lnTo>
                    <a:lnTo>
                      <a:pt x="342" y="452"/>
                    </a:lnTo>
                    <a:lnTo>
                      <a:pt x="354" y="440"/>
                    </a:lnTo>
                    <a:lnTo>
                      <a:pt x="370" y="426"/>
                    </a:lnTo>
                    <a:lnTo>
                      <a:pt x="392" y="414"/>
                    </a:lnTo>
                    <a:lnTo>
                      <a:pt x="416" y="406"/>
                    </a:lnTo>
                    <a:lnTo>
                      <a:pt x="418" y="404"/>
                    </a:lnTo>
                    <a:lnTo>
                      <a:pt x="426" y="400"/>
                    </a:lnTo>
                    <a:lnTo>
                      <a:pt x="434" y="394"/>
                    </a:lnTo>
                    <a:lnTo>
                      <a:pt x="446" y="382"/>
                    </a:lnTo>
                    <a:lnTo>
                      <a:pt x="456" y="366"/>
                    </a:lnTo>
                    <a:lnTo>
                      <a:pt x="466" y="344"/>
                    </a:lnTo>
                    <a:lnTo>
                      <a:pt x="472" y="318"/>
                    </a:lnTo>
                    <a:lnTo>
                      <a:pt x="474" y="284"/>
                    </a:lnTo>
                    <a:lnTo>
                      <a:pt x="514" y="216"/>
                    </a:lnTo>
                    <a:lnTo>
                      <a:pt x="516" y="214"/>
                    </a:lnTo>
                    <a:lnTo>
                      <a:pt x="524" y="204"/>
                    </a:lnTo>
                    <a:lnTo>
                      <a:pt x="530" y="190"/>
                    </a:lnTo>
                    <a:lnTo>
                      <a:pt x="532" y="170"/>
                    </a:lnTo>
                    <a:lnTo>
                      <a:pt x="532" y="168"/>
                    </a:lnTo>
                    <a:lnTo>
                      <a:pt x="532" y="162"/>
                    </a:lnTo>
                    <a:lnTo>
                      <a:pt x="532" y="154"/>
                    </a:lnTo>
                    <a:lnTo>
                      <a:pt x="528" y="146"/>
                    </a:lnTo>
                    <a:lnTo>
                      <a:pt x="518" y="138"/>
                    </a:lnTo>
                    <a:lnTo>
                      <a:pt x="502" y="132"/>
                    </a:lnTo>
                    <a:lnTo>
                      <a:pt x="498" y="130"/>
                    </a:lnTo>
                    <a:lnTo>
                      <a:pt x="490" y="124"/>
                    </a:lnTo>
                    <a:lnTo>
                      <a:pt x="478" y="116"/>
                    </a:lnTo>
                    <a:lnTo>
                      <a:pt x="464" y="110"/>
                    </a:lnTo>
                    <a:lnTo>
                      <a:pt x="448" y="110"/>
                    </a:lnTo>
                    <a:lnTo>
                      <a:pt x="398" y="94"/>
                    </a:lnTo>
                    <a:lnTo>
                      <a:pt x="394" y="92"/>
                    </a:lnTo>
                    <a:lnTo>
                      <a:pt x="390" y="94"/>
                    </a:lnTo>
                    <a:lnTo>
                      <a:pt x="386" y="94"/>
                    </a:lnTo>
                    <a:lnTo>
                      <a:pt x="382" y="96"/>
                    </a:lnTo>
                    <a:lnTo>
                      <a:pt x="380" y="98"/>
                    </a:lnTo>
                    <a:lnTo>
                      <a:pt x="378" y="98"/>
                    </a:lnTo>
                    <a:lnTo>
                      <a:pt x="380" y="94"/>
                    </a:lnTo>
                    <a:lnTo>
                      <a:pt x="382" y="90"/>
                    </a:lnTo>
                    <a:lnTo>
                      <a:pt x="382" y="86"/>
                    </a:lnTo>
                    <a:lnTo>
                      <a:pt x="384" y="82"/>
                    </a:lnTo>
                    <a:lnTo>
                      <a:pt x="384" y="80"/>
                    </a:lnTo>
                    <a:lnTo>
                      <a:pt x="382" y="78"/>
                    </a:lnTo>
                    <a:lnTo>
                      <a:pt x="380" y="76"/>
                    </a:lnTo>
                    <a:lnTo>
                      <a:pt x="376" y="76"/>
                    </a:lnTo>
                    <a:lnTo>
                      <a:pt x="374" y="76"/>
                    </a:lnTo>
                    <a:lnTo>
                      <a:pt x="370" y="76"/>
                    </a:lnTo>
                    <a:lnTo>
                      <a:pt x="368" y="76"/>
                    </a:lnTo>
                    <a:lnTo>
                      <a:pt x="366" y="76"/>
                    </a:lnTo>
                    <a:lnTo>
                      <a:pt x="362" y="76"/>
                    </a:lnTo>
                    <a:lnTo>
                      <a:pt x="358" y="74"/>
                    </a:lnTo>
                    <a:lnTo>
                      <a:pt x="352" y="74"/>
                    </a:lnTo>
                    <a:lnTo>
                      <a:pt x="346" y="72"/>
                    </a:lnTo>
                    <a:lnTo>
                      <a:pt x="340" y="72"/>
                    </a:lnTo>
                    <a:lnTo>
                      <a:pt x="338" y="72"/>
                    </a:lnTo>
                    <a:lnTo>
                      <a:pt x="336" y="72"/>
                    </a:lnTo>
                    <a:lnTo>
                      <a:pt x="330" y="72"/>
                    </a:lnTo>
                    <a:lnTo>
                      <a:pt x="324" y="76"/>
                    </a:lnTo>
                    <a:lnTo>
                      <a:pt x="318" y="78"/>
                    </a:lnTo>
                    <a:lnTo>
                      <a:pt x="314" y="80"/>
                    </a:lnTo>
                    <a:lnTo>
                      <a:pt x="310" y="82"/>
                    </a:lnTo>
                    <a:lnTo>
                      <a:pt x="306" y="84"/>
                    </a:lnTo>
                    <a:lnTo>
                      <a:pt x="298" y="90"/>
                    </a:lnTo>
                    <a:lnTo>
                      <a:pt x="292" y="94"/>
                    </a:lnTo>
                    <a:lnTo>
                      <a:pt x="286" y="98"/>
                    </a:lnTo>
                    <a:lnTo>
                      <a:pt x="282" y="98"/>
                    </a:lnTo>
                    <a:lnTo>
                      <a:pt x="278" y="98"/>
                    </a:lnTo>
                    <a:lnTo>
                      <a:pt x="282" y="96"/>
                    </a:lnTo>
                    <a:lnTo>
                      <a:pt x="286" y="94"/>
                    </a:lnTo>
                    <a:lnTo>
                      <a:pt x="290" y="90"/>
                    </a:lnTo>
                    <a:lnTo>
                      <a:pt x="292" y="86"/>
                    </a:lnTo>
                    <a:lnTo>
                      <a:pt x="294" y="84"/>
                    </a:lnTo>
                    <a:lnTo>
                      <a:pt x="298" y="80"/>
                    </a:lnTo>
                    <a:lnTo>
                      <a:pt x="300" y="76"/>
                    </a:lnTo>
                    <a:lnTo>
                      <a:pt x="304" y="72"/>
                    </a:lnTo>
                    <a:lnTo>
                      <a:pt x="308" y="68"/>
                    </a:lnTo>
                    <a:lnTo>
                      <a:pt x="312" y="66"/>
                    </a:lnTo>
                    <a:lnTo>
                      <a:pt x="314" y="64"/>
                    </a:lnTo>
                    <a:lnTo>
                      <a:pt x="316" y="62"/>
                    </a:lnTo>
                    <a:lnTo>
                      <a:pt x="320" y="56"/>
                    </a:lnTo>
                    <a:lnTo>
                      <a:pt x="322" y="50"/>
                    </a:lnTo>
                    <a:lnTo>
                      <a:pt x="322" y="46"/>
                    </a:lnTo>
                    <a:lnTo>
                      <a:pt x="312" y="26"/>
                    </a:lnTo>
                    <a:lnTo>
                      <a:pt x="296" y="8"/>
                    </a:lnTo>
                    <a:lnTo>
                      <a:pt x="290" y="4"/>
                    </a:lnTo>
                    <a:lnTo>
                      <a:pt x="282" y="0"/>
                    </a:lnTo>
                    <a:lnTo>
                      <a:pt x="276" y="4"/>
                    </a:lnTo>
                    <a:lnTo>
                      <a:pt x="274" y="8"/>
                    </a:lnTo>
                    <a:lnTo>
                      <a:pt x="270" y="8"/>
                    </a:lnTo>
                    <a:lnTo>
                      <a:pt x="270" y="10"/>
                    </a:lnTo>
                    <a:lnTo>
                      <a:pt x="268" y="14"/>
                    </a:lnTo>
                    <a:lnTo>
                      <a:pt x="266" y="18"/>
                    </a:lnTo>
                    <a:lnTo>
                      <a:pt x="264" y="20"/>
                    </a:lnTo>
                    <a:lnTo>
                      <a:pt x="264" y="22"/>
                    </a:lnTo>
                    <a:lnTo>
                      <a:pt x="262" y="24"/>
                    </a:lnTo>
                    <a:lnTo>
                      <a:pt x="260" y="24"/>
                    </a:lnTo>
                    <a:lnTo>
                      <a:pt x="258" y="24"/>
                    </a:lnTo>
                    <a:lnTo>
                      <a:pt x="256" y="24"/>
                    </a:lnTo>
                    <a:lnTo>
                      <a:pt x="254" y="22"/>
                    </a:lnTo>
                    <a:lnTo>
                      <a:pt x="252" y="22"/>
                    </a:lnTo>
                    <a:lnTo>
                      <a:pt x="250" y="22"/>
                    </a:lnTo>
                    <a:lnTo>
                      <a:pt x="248" y="22"/>
                    </a:lnTo>
                    <a:lnTo>
                      <a:pt x="246" y="22"/>
                    </a:lnTo>
                    <a:lnTo>
                      <a:pt x="244" y="22"/>
                    </a:lnTo>
                    <a:lnTo>
                      <a:pt x="242" y="24"/>
                    </a:lnTo>
                    <a:lnTo>
                      <a:pt x="240" y="24"/>
                    </a:lnTo>
                    <a:lnTo>
                      <a:pt x="238" y="24"/>
                    </a:lnTo>
                    <a:lnTo>
                      <a:pt x="236" y="24"/>
                    </a:lnTo>
                    <a:lnTo>
                      <a:pt x="234" y="24"/>
                    </a:lnTo>
                    <a:lnTo>
                      <a:pt x="232" y="22"/>
                    </a:lnTo>
                    <a:lnTo>
                      <a:pt x="230" y="22"/>
                    </a:lnTo>
                    <a:lnTo>
                      <a:pt x="228" y="22"/>
                    </a:lnTo>
                    <a:lnTo>
                      <a:pt x="226" y="24"/>
                    </a:lnTo>
                    <a:lnTo>
                      <a:pt x="224" y="24"/>
                    </a:lnTo>
                    <a:lnTo>
                      <a:pt x="218" y="22"/>
                    </a:lnTo>
                    <a:lnTo>
                      <a:pt x="218" y="26"/>
                    </a:lnTo>
                    <a:lnTo>
                      <a:pt x="218" y="28"/>
                    </a:lnTo>
                    <a:lnTo>
                      <a:pt x="214" y="28"/>
                    </a:lnTo>
                    <a:lnTo>
                      <a:pt x="212" y="26"/>
                    </a:lnTo>
                    <a:lnTo>
                      <a:pt x="206" y="26"/>
                    </a:lnTo>
                    <a:lnTo>
                      <a:pt x="202" y="26"/>
                    </a:lnTo>
                    <a:lnTo>
                      <a:pt x="194" y="28"/>
                    </a:lnTo>
                    <a:lnTo>
                      <a:pt x="192" y="28"/>
                    </a:lnTo>
                    <a:lnTo>
                      <a:pt x="184" y="30"/>
                    </a:lnTo>
                    <a:lnTo>
                      <a:pt x="184" y="28"/>
                    </a:lnTo>
                    <a:lnTo>
                      <a:pt x="184" y="24"/>
                    </a:lnTo>
                    <a:lnTo>
                      <a:pt x="184" y="20"/>
                    </a:lnTo>
                    <a:lnTo>
                      <a:pt x="184" y="18"/>
                    </a:lnTo>
                    <a:lnTo>
                      <a:pt x="184" y="14"/>
                    </a:lnTo>
                    <a:lnTo>
                      <a:pt x="184" y="10"/>
                    </a:lnTo>
                    <a:lnTo>
                      <a:pt x="184" y="6"/>
                    </a:lnTo>
                    <a:lnTo>
                      <a:pt x="182" y="2"/>
                    </a:lnTo>
                    <a:lnTo>
                      <a:pt x="176" y="2"/>
                    </a:lnTo>
                    <a:lnTo>
                      <a:pt x="176" y="4"/>
                    </a:lnTo>
                    <a:lnTo>
                      <a:pt x="174" y="6"/>
                    </a:lnTo>
                    <a:lnTo>
                      <a:pt x="172" y="8"/>
                    </a:lnTo>
                    <a:lnTo>
                      <a:pt x="166" y="6"/>
                    </a:lnTo>
                    <a:lnTo>
                      <a:pt x="156" y="10"/>
                    </a:lnTo>
                    <a:lnTo>
                      <a:pt x="156" y="14"/>
                    </a:lnTo>
                    <a:lnTo>
                      <a:pt x="142" y="16"/>
                    </a:lnTo>
                    <a:lnTo>
                      <a:pt x="138" y="10"/>
                    </a:lnTo>
                    <a:lnTo>
                      <a:pt x="136" y="10"/>
                    </a:lnTo>
                    <a:lnTo>
                      <a:pt x="134" y="10"/>
                    </a:lnTo>
                    <a:lnTo>
                      <a:pt x="128" y="8"/>
                    </a:lnTo>
                    <a:lnTo>
                      <a:pt x="124" y="8"/>
                    </a:lnTo>
                    <a:lnTo>
                      <a:pt x="120" y="6"/>
                    </a:lnTo>
                    <a:lnTo>
                      <a:pt x="116" y="4"/>
                    </a:lnTo>
                    <a:lnTo>
                      <a:pt x="116" y="6"/>
                    </a:lnTo>
                    <a:lnTo>
                      <a:pt x="116" y="8"/>
                    </a:lnTo>
                    <a:lnTo>
                      <a:pt x="116" y="10"/>
                    </a:lnTo>
                    <a:lnTo>
                      <a:pt x="118" y="10"/>
                    </a:lnTo>
                    <a:lnTo>
                      <a:pt x="120" y="10"/>
                    </a:lnTo>
                    <a:lnTo>
                      <a:pt x="122" y="12"/>
                    </a:lnTo>
                    <a:lnTo>
                      <a:pt x="124" y="14"/>
                    </a:lnTo>
                    <a:lnTo>
                      <a:pt x="124" y="18"/>
                    </a:lnTo>
                    <a:lnTo>
                      <a:pt x="124" y="22"/>
                    </a:lnTo>
                    <a:lnTo>
                      <a:pt x="126" y="24"/>
                    </a:lnTo>
                    <a:lnTo>
                      <a:pt x="128" y="26"/>
                    </a:lnTo>
                    <a:lnTo>
                      <a:pt x="130" y="26"/>
                    </a:lnTo>
                    <a:lnTo>
                      <a:pt x="134" y="26"/>
                    </a:lnTo>
                    <a:lnTo>
                      <a:pt x="136" y="26"/>
                    </a:lnTo>
                    <a:lnTo>
                      <a:pt x="136" y="34"/>
                    </a:lnTo>
                    <a:lnTo>
                      <a:pt x="128" y="38"/>
                    </a:lnTo>
                    <a:lnTo>
                      <a:pt x="110" y="58"/>
                    </a:lnTo>
                    <a:lnTo>
                      <a:pt x="92" y="52"/>
                    </a:lnTo>
                    <a:lnTo>
                      <a:pt x="90" y="52"/>
                    </a:lnTo>
                    <a:lnTo>
                      <a:pt x="88" y="52"/>
                    </a:lnTo>
                    <a:lnTo>
                      <a:pt x="84" y="50"/>
                    </a:lnTo>
                    <a:lnTo>
                      <a:pt x="80" y="50"/>
                    </a:lnTo>
                    <a:lnTo>
                      <a:pt x="78" y="50"/>
                    </a:lnTo>
                    <a:lnTo>
                      <a:pt x="78" y="46"/>
                    </a:lnTo>
                    <a:lnTo>
                      <a:pt x="76" y="44"/>
                    </a:lnTo>
                    <a:lnTo>
                      <a:pt x="76" y="42"/>
                    </a:lnTo>
                    <a:lnTo>
                      <a:pt x="74" y="40"/>
                    </a:lnTo>
                    <a:lnTo>
                      <a:pt x="52" y="44"/>
                    </a:lnTo>
                    <a:lnTo>
                      <a:pt x="52" y="52"/>
                    </a:lnTo>
                    <a:lnTo>
                      <a:pt x="60" y="52"/>
                    </a:lnTo>
                    <a:lnTo>
                      <a:pt x="62" y="62"/>
                    </a:lnTo>
                    <a:lnTo>
                      <a:pt x="60" y="60"/>
                    </a:lnTo>
                    <a:lnTo>
                      <a:pt x="58" y="60"/>
                    </a:lnTo>
                    <a:lnTo>
                      <a:pt x="56" y="58"/>
                    </a:lnTo>
                    <a:lnTo>
                      <a:pt x="54" y="58"/>
                    </a:lnTo>
                    <a:lnTo>
                      <a:pt x="52" y="60"/>
                    </a:lnTo>
                    <a:lnTo>
                      <a:pt x="52" y="70"/>
                    </a:lnTo>
                    <a:lnTo>
                      <a:pt x="54" y="70"/>
                    </a:lnTo>
                    <a:lnTo>
                      <a:pt x="54" y="72"/>
                    </a:lnTo>
                    <a:lnTo>
                      <a:pt x="56" y="76"/>
                    </a:lnTo>
                    <a:lnTo>
                      <a:pt x="58" y="80"/>
                    </a:lnTo>
                    <a:lnTo>
                      <a:pt x="60" y="86"/>
                    </a:lnTo>
                    <a:lnTo>
                      <a:pt x="60" y="92"/>
                    </a:lnTo>
                    <a:lnTo>
                      <a:pt x="60" y="96"/>
                    </a:lnTo>
                    <a:lnTo>
                      <a:pt x="52" y="126"/>
                    </a:lnTo>
                    <a:lnTo>
                      <a:pt x="50" y="132"/>
                    </a:lnTo>
                    <a:lnTo>
                      <a:pt x="44" y="132"/>
                    </a:lnTo>
                    <a:lnTo>
                      <a:pt x="42" y="130"/>
                    </a:lnTo>
                    <a:lnTo>
                      <a:pt x="38" y="130"/>
                    </a:lnTo>
                    <a:lnTo>
                      <a:pt x="36" y="132"/>
                    </a:lnTo>
                    <a:lnTo>
                      <a:pt x="34" y="132"/>
                    </a:lnTo>
                    <a:lnTo>
                      <a:pt x="32" y="132"/>
                    </a:lnTo>
                    <a:lnTo>
                      <a:pt x="28" y="134"/>
                    </a:lnTo>
                    <a:lnTo>
                      <a:pt x="22" y="134"/>
                    </a:lnTo>
                    <a:lnTo>
                      <a:pt x="18" y="138"/>
                    </a:lnTo>
                    <a:lnTo>
                      <a:pt x="14" y="142"/>
                    </a:lnTo>
                    <a:lnTo>
                      <a:pt x="10" y="146"/>
                    </a:lnTo>
                    <a:lnTo>
                      <a:pt x="10" y="148"/>
                    </a:lnTo>
                    <a:lnTo>
                      <a:pt x="10" y="152"/>
                    </a:lnTo>
                    <a:lnTo>
                      <a:pt x="8" y="156"/>
                    </a:lnTo>
                    <a:lnTo>
                      <a:pt x="6" y="158"/>
                    </a:lnTo>
                    <a:lnTo>
                      <a:pt x="6" y="160"/>
                    </a:lnTo>
                    <a:lnTo>
                      <a:pt x="4" y="162"/>
                    </a:lnTo>
                    <a:lnTo>
                      <a:pt x="2" y="164"/>
                    </a:lnTo>
                    <a:lnTo>
                      <a:pt x="0" y="168"/>
                    </a:lnTo>
                    <a:lnTo>
                      <a:pt x="0" y="174"/>
                    </a:lnTo>
                    <a:lnTo>
                      <a:pt x="0" y="182"/>
                    </a:lnTo>
                    <a:lnTo>
                      <a:pt x="2" y="188"/>
                    </a:lnTo>
                    <a:lnTo>
                      <a:pt x="2" y="190"/>
                    </a:lnTo>
                    <a:lnTo>
                      <a:pt x="4" y="192"/>
                    </a:lnTo>
                    <a:lnTo>
                      <a:pt x="4" y="194"/>
                    </a:lnTo>
                    <a:lnTo>
                      <a:pt x="6" y="198"/>
                    </a:lnTo>
                    <a:lnTo>
                      <a:pt x="6" y="200"/>
                    </a:lnTo>
                    <a:lnTo>
                      <a:pt x="4" y="200"/>
                    </a:lnTo>
                    <a:lnTo>
                      <a:pt x="6" y="200"/>
                    </a:lnTo>
                    <a:lnTo>
                      <a:pt x="10" y="198"/>
                    </a:lnTo>
                    <a:lnTo>
                      <a:pt x="12" y="198"/>
                    </a:lnTo>
                    <a:lnTo>
                      <a:pt x="14" y="200"/>
                    </a:lnTo>
                    <a:lnTo>
                      <a:pt x="16" y="202"/>
                    </a:lnTo>
                    <a:lnTo>
                      <a:pt x="18" y="204"/>
                    </a:lnTo>
                    <a:lnTo>
                      <a:pt x="22" y="204"/>
                    </a:lnTo>
                    <a:lnTo>
                      <a:pt x="26" y="206"/>
                    </a:lnTo>
                    <a:lnTo>
                      <a:pt x="30" y="206"/>
                    </a:lnTo>
                    <a:lnTo>
                      <a:pt x="34" y="204"/>
                    </a:lnTo>
                    <a:lnTo>
                      <a:pt x="36" y="202"/>
                    </a:lnTo>
                    <a:lnTo>
                      <a:pt x="38" y="200"/>
                    </a:lnTo>
                    <a:lnTo>
                      <a:pt x="42" y="198"/>
                    </a:lnTo>
                    <a:lnTo>
                      <a:pt x="42" y="196"/>
                    </a:lnTo>
                    <a:lnTo>
                      <a:pt x="42" y="222"/>
                    </a:lnTo>
                    <a:lnTo>
                      <a:pt x="42" y="224"/>
                    </a:lnTo>
                    <a:lnTo>
                      <a:pt x="44" y="224"/>
                    </a:lnTo>
                    <a:lnTo>
                      <a:pt x="48" y="226"/>
                    </a:lnTo>
                    <a:lnTo>
                      <a:pt x="50" y="226"/>
                    </a:lnTo>
                    <a:lnTo>
                      <a:pt x="54" y="226"/>
                    </a:lnTo>
                    <a:lnTo>
                      <a:pt x="58" y="226"/>
                    </a:lnTo>
                    <a:lnTo>
                      <a:pt x="64" y="226"/>
                    </a:lnTo>
                    <a:lnTo>
                      <a:pt x="70" y="226"/>
                    </a:lnTo>
                    <a:lnTo>
                      <a:pt x="74" y="224"/>
                    </a:lnTo>
                    <a:lnTo>
                      <a:pt x="78" y="224"/>
                    </a:lnTo>
                    <a:lnTo>
                      <a:pt x="80" y="222"/>
                    </a:lnTo>
                    <a:lnTo>
                      <a:pt x="84" y="218"/>
                    </a:lnTo>
                    <a:lnTo>
                      <a:pt x="86" y="216"/>
                    </a:lnTo>
                    <a:lnTo>
                      <a:pt x="86" y="214"/>
                    </a:lnTo>
                    <a:lnTo>
                      <a:pt x="90" y="212"/>
                    </a:lnTo>
                    <a:lnTo>
                      <a:pt x="94" y="210"/>
                    </a:lnTo>
                    <a:lnTo>
                      <a:pt x="96" y="210"/>
                    </a:lnTo>
                    <a:lnTo>
                      <a:pt x="100" y="212"/>
                    </a:lnTo>
                    <a:lnTo>
                      <a:pt x="102" y="212"/>
                    </a:lnTo>
                    <a:lnTo>
                      <a:pt x="104" y="210"/>
                    </a:lnTo>
                    <a:lnTo>
                      <a:pt x="106" y="208"/>
                    </a:lnTo>
                    <a:lnTo>
                      <a:pt x="108" y="206"/>
                    </a:lnTo>
                    <a:lnTo>
                      <a:pt x="110" y="206"/>
                    </a:lnTo>
                    <a:lnTo>
                      <a:pt x="112" y="206"/>
                    </a:lnTo>
                    <a:lnTo>
                      <a:pt x="112" y="208"/>
                    </a:lnTo>
                    <a:lnTo>
                      <a:pt x="112" y="212"/>
                    </a:lnTo>
                    <a:lnTo>
                      <a:pt x="112" y="216"/>
                    </a:lnTo>
                    <a:lnTo>
                      <a:pt x="112" y="226"/>
                    </a:lnTo>
                    <a:lnTo>
                      <a:pt x="114" y="238"/>
                    </a:lnTo>
                    <a:lnTo>
                      <a:pt x="124" y="248"/>
                    </a:lnTo>
                    <a:lnTo>
                      <a:pt x="136" y="252"/>
                    </a:lnTo>
                    <a:lnTo>
                      <a:pt x="146" y="250"/>
                    </a:lnTo>
                    <a:lnTo>
                      <a:pt x="148" y="252"/>
                    </a:lnTo>
                    <a:lnTo>
                      <a:pt x="148" y="254"/>
                    </a:lnTo>
                    <a:lnTo>
                      <a:pt x="150" y="258"/>
                    </a:lnTo>
                    <a:lnTo>
                      <a:pt x="152" y="262"/>
                    </a:lnTo>
                    <a:lnTo>
                      <a:pt x="156" y="266"/>
                    </a:lnTo>
                    <a:lnTo>
                      <a:pt x="162" y="268"/>
                    </a:lnTo>
                    <a:lnTo>
                      <a:pt x="164" y="268"/>
                    </a:lnTo>
                    <a:lnTo>
                      <a:pt x="166" y="272"/>
                    </a:lnTo>
                    <a:lnTo>
                      <a:pt x="170" y="274"/>
                    </a:lnTo>
                    <a:lnTo>
                      <a:pt x="174" y="278"/>
                    </a:lnTo>
                    <a:lnTo>
                      <a:pt x="178" y="284"/>
                    </a:lnTo>
                    <a:lnTo>
                      <a:pt x="182" y="288"/>
                    </a:lnTo>
                    <a:lnTo>
                      <a:pt x="182" y="294"/>
                    </a:lnTo>
                    <a:lnTo>
                      <a:pt x="206" y="296"/>
                    </a:lnTo>
                    <a:lnTo>
                      <a:pt x="206" y="298"/>
                    </a:lnTo>
                    <a:lnTo>
                      <a:pt x="204" y="300"/>
                    </a:lnTo>
                    <a:lnTo>
                      <a:pt x="204" y="304"/>
                    </a:lnTo>
                    <a:lnTo>
                      <a:pt x="204" y="308"/>
                    </a:lnTo>
                    <a:lnTo>
                      <a:pt x="206" y="310"/>
                    </a:lnTo>
                    <a:lnTo>
                      <a:pt x="208" y="312"/>
                    </a:lnTo>
                    <a:lnTo>
                      <a:pt x="210" y="312"/>
                    </a:lnTo>
                    <a:lnTo>
                      <a:pt x="212" y="314"/>
                    </a:lnTo>
                    <a:lnTo>
                      <a:pt x="214" y="318"/>
                    </a:lnTo>
                    <a:lnTo>
                      <a:pt x="214" y="322"/>
                    </a:lnTo>
                    <a:lnTo>
                      <a:pt x="214" y="326"/>
                    </a:lnTo>
                    <a:lnTo>
                      <a:pt x="214" y="338"/>
                    </a:lnTo>
                    <a:lnTo>
                      <a:pt x="214" y="350"/>
                    </a:lnTo>
                    <a:lnTo>
                      <a:pt x="214" y="362"/>
                    </a:lnTo>
                    <a:lnTo>
                      <a:pt x="210" y="368"/>
                    </a:lnTo>
                    <a:lnTo>
                      <a:pt x="212" y="368"/>
                    </a:lnTo>
                    <a:lnTo>
                      <a:pt x="212" y="370"/>
                    </a:lnTo>
                    <a:lnTo>
                      <a:pt x="214" y="372"/>
                    </a:lnTo>
                    <a:lnTo>
                      <a:pt x="214" y="374"/>
                    </a:lnTo>
                    <a:lnTo>
                      <a:pt x="214" y="380"/>
                    </a:lnTo>
                    <a:lnTo>
                      <a:pt x="216" y="384"/>
                    </a:lnTo>
                    <a:lnTo>
                      <a:pt x="216" y="396"/>
                    </a:lnTo>
                    <a:lnTo>
                      <a:pt x="218" y="408"/>
                    </a:lnTo>
                    <a:lnTo>
                      <a:pt x="218" y="416"/>
                    </a:lnTo>
                    <a:lnTo>
                      <a:pt x="220" y="416"/>
                    </a:lnTo>
                    <a:lnTo>
                      <a:pt x="220" y="418"/>
                    </a:lnTo>
                    <a:lnTo>
                      <a:pt x="222" y="420"/>
                    </a:lnTo>
                    <a:lnTo>
                      <a:pt x="226" y="420"/>
                    </a:lnTo>
                    <a:lnTo>
                      <a:pt x="236" y="424"/>
                    </a:lnTo>
                    <a:lnTo>
                      <a:pt x="238" y="422"/>
                    </a:lnTo>
                    <a:lnTo>
                      <a:pt x="240" y="422"/>
                    </a:lnTo>
                    <a:lnTo>
                      <a:pt x="242" y="422"/>
                    </a:lnTo>
                    <a:lnTo>
                      <a:pt x="244" y="422"/>
                    </a:lnTo>
                    <a:lnTo>
                      <a:pt x="246" y="422"/>
                    </a:lnTo>
                    <a:lnTo>
                      <a:pt x="248" y="424"/>
                    </a:lnTo>
                    <a:lnTo>
                      <a:pt x="250" y="428"/>
                    </a:lnTo>
                    <a:lnTo>
                      <a:pt x="252" y="432"/>
                    </a:lnTo>
                    <a:lnTo>
                      <a:pt x="254" y="436"/>
                    </a:lnTo>
                    <a:lnTo>
                      <a:pt x="256" y="442"/>
                    </a:lnTo>
                    <a:lnTo>
                      <a:pt x="256" y="446"/>
                    </a:lnTo>
                    <a:lnTo>
                      <a:pt x="256" y="448"/>
                    </a:lnTo>
                    <a:lnTo>
                      <a:pt x="260" y="450"/>
                    </a:lnTo>
                    <a:lnTo>
                      <a:pt x="264" y="450"/>
                    </a:lnTo>
                    <a:lnTo>
                      <a:pt x="266" y="452"/>
                    </a:lnTo>
                    <a:lnTo>
                      <a:pt x="268" y="452"/>
                    </a:lnTo>
                    <a:lnTo>
                      <a:pt x="270" y="454"/>
                    </a:lnTo>
                    <a:lnTo>
                      <a:pt x="270" y="458"/>
                    </a:lnTo>
                    <a:lnTo>
                      <a:pt x="270" y="462"/>
                    </a:lnTo>
                    <a:lnTo>
                      <a:pt x="270" y="466"/>
                    </a:lnTo>
                    <a:lnTo>
                      <a:pt x="266" y="472"/>
                    </a:lnTo>
                    <a:lnTo>
                      <a:pt x="264" y="474"/>
                    </a:lnTo>
                    <a:lnTo>
                      <a:pt x="258" y="480"/>
                    </a:lnTo>
                    <a:lnTo>
                      <a:pt x="248" y="488"/>
                    </a:lnTo>
                    <a:lnTo>
                      <a:pt x="240" y="494"/>
                    </a:lnTo>
                    <a:lnTo>
                      <a:pt x="234" y="500"/>
                    </a:lnTo>
                    <a:lnTo>
                      <a:pt x="232" y="500"/>
                    </a:lnTo>
                    <a:lnTo>
                      <a:pt x="230" y="502"/>
                    </a:lnTo>
                    <a:lnTo>
                      <a:pt x="228" y="506"/>
                    </a:lnTo>
                    <a:lnTo>
                      <a:pt x="224" y="510"/>
                    </a:lnTo>
                    <a:lnTo>
                      <a:pt x="220" y="514"/>
                    </a:lnTo>
                    <a:lnTo>
                      <a:pt x="218" y="518"/>
                    </a:lnTo>
                    <a:lnTo>
                      <a:pt x="216" y="522"/>
                    </a:lnTo>
                    <a:lnTo>
                      <a:pt x="216" y="524"/>
                    </a:lnTo>
                    <a:lnTo>
                      <a:pt x="218" y="524"/>
                    </a:lnTo>
                    <a:lnTo>
                      <a:pt x="220" y="522"/>
                    </a:lnTo>
                    <a:lnTo>
                      <a:pt x="224" y="524"/>
                    </a:lnTo>
                    <a:lnTo>
                      <a:pt x="226" y="526"/>
                    </a:lnTo>
                    <a:lnTo>
                      <a:pt x="230" y="530"/>
                    </a:lnTo>
                    <a:lnTo>
                      <a:pt x="240" y="538"/>
                    </a:lnTo>
                    <a:lnTo>
                      <a:pt x="240" y="540"/>
                    </a:lnTo>
                    <a:lnTo>
                      <a:pt x="244" y="540"/>
                    </a:lnTo>
                    <a:lnTo>
                      <a:pt x="248" y="542"/>
                    </a:lnTo>
                    <a:lnTo>
                      <a:pt x="254" y="544"/>
                    </a:lnTo>
                    <a:lnTo>
                      <a:pt x="258" y="546"/>
                    </a:lnTo>
                    <a:lnTo>
                      <a:pt x="262" y="548"/>
                    </a:lnTo>
                    <a:lnTo>
                      <a:pt x="264" y="552"/>
                    </a:lnTo>
                    <a:lnTo>
                      <a:pt x="278" y="568"/>
                    </a:lnTo>
                    <a:lnTo>
                      <a:pt x="282" y="572"/>
                    </a:lnTo>
                    <a:lnTo>
                      <a:pt x="290" y="562"/>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16" name="Freeform 333"/>
              <p:cNvSpPr>
                <a:spLocks/>
              </p:cNvSpPr>
              <p:nvPr/>
            </p:nvSpPr>
            <p:spPr bwMode="gray">
              <a:xfrm>
                <a:off x="1646" y="3125"/>
                <a:ext cx="165" cy="756"/>
              </a:xfrm>
              <a:custGeom>
                <a:avLst/>
                <a:gdLst>
                  <a:gd name="T0" fmla="*/ 130 w 150"/>
                  <a:gd name="T1" fmla="*/ 742 h 756"/>
                  <a:gd name="T2" fmla="*/ 102 w 150"/>
                  <a:gd name="T3" fmla="*/ 748 h 756"/>
                  <a:gd name="T4" fmla="*/ 92 w 150"/>
                  <a:gd name="T5" fmla="*/ 748 h 756"/>
                  <a:gd name="T6" fmla="*/ 54 w 150"/>
                  <a:gd name="T7" fmla="*/ 716 h 756"/>
                  <a:gd name="T8" fmla="*/ 70 w 150"/>
                  <a:gd name="T9" fmla="*/ 688 h 756"/>
                  <a:gd name="T10" fmla="*/ 58 w 150"/>
                  <a:gd name="T11" fmla="*/ 678 h 756"/>
                  <a:gd name="T12" fmla="*/ 42 w 150"/>
                  <a:gd name="T13" fmla="*/ 678 h 756"/>
                  <a:gd name="T14" fmla="*/ 34 w 150"/>
                  <a:gd name="T15" fmla="*/ 686 h 756"/>
                  <a:gd name="T16" fmla="*/ 0 w 150"/>
                  <a:gd name="T17" fmla="*/ 622 h 756"/>
                  <a:gd name="T18" fmla="*/ 8 w 150"/>
                  <a:gd name="T19" fmla="*/ 540 h 756"/>
                  <a:gd name="T20" fmla="*/ 30 w 150"/>
                  <a:gd name="T21" fmla="*/ 452 h 756"/>
                  <a:gd name="T22" fmla="*/ 28 w 150"/>
                  <a:gd name="T23" fmla="*/ 398 h 756"/>
                  <a:gd name="T24" fmla="*/ 48 w 150"/>
                  <a:gd name="T25" fmla="*/ 368 h 756"/>
                  <a:gd name="T26" fmla="*/ 46 w 150"/>
                  <a:gd name="T27" fmla="*/ 336 h 756"/>
                  <a:gd name="T28" fmla="*/ 38 w 150"/>
                  <a:gd name="T29" fmla="*/ 352 h 756"/>
                  <a:gd name="T30" fmla="*/ 36 w 150"/>
                  <a:gd name="T31" fmla="*/ 372 h 756"/>
                  <a:gd name="T32" fmla="*/ 30 w 150"/>
                  <a:gd name="T33" fmla="*/ 380 h 756"/>
                  <a:gd name="T34" fmla="*/ 50 w 150"/>
                  <a:gd name="T35" fmla="*/ 260 h 756"/>
                  <a:gd name="T36" fmla="*/ 56 w 150"/>
                  <a:gd name="T37" fmla="*/ 214 h 756"/>
                  <a:gd name="T38" fmla="*/ 66 w 150"/>
                  <a:gd name="T39" fmla="*/ 184 h 756"/>
                  <a:gd name="T40" fmla="*/ 66 w 150"/>
                  <a:gd name="T41" fmla="*/ 166 h 756"/>
                  <a:gd name="T42" fmla="*/ 68 w 150"/>
                  <a:gd name="T43" fmla="*/ 150 h 756"/>
                  <a:gd name="T44" fmla="*/ 70 w 150"/>
                  <a:gd name="T45" fmla="*/ 134 h 756"/>
                  <a:gd name="T46" fmla="*/ 68 w 150"/>
                  <a:gd name="T47" fmla="*/ 110 h 756"/>
                  <a:gd name="T48" fmla="*/ 72 w 150"/>
                  <a:gd name="T49" fmla="*/ 88 h 756"/>
                  <a:gd name="T50" fmla="*/ 64 w 150"/>
                  <a:gd name="T51" fmla="*/ 30 h 756"/>
                  <a:gd name="T52" fmla="*/ 46 w 150"/>
                  <a:gd name="T53" fmla="*/ 10 h 756"/>
                  <a:gd name="T54" fmla="*/ 60 w 150"/>
                  <a:gd name="T55" fmla="*/ 6 h 756"/>
                  <a:gd name="T56" fmla="*/ 74 w 150"/>
                  <a:gd name="T57" fmla="*/ 8 h 756"/>
                  <a:gd name="T58" fmla="*/ 100 w 150"/>
                  <a:gd name="T59" fmla="*/ 46 h 756"/>
                  <a:gd name="T60" fmla="*/ 110 w 150"/>
                  <a:gd name="T61" fmla="*/ 106 h 756"/>
                  <a:gd name="T62" fmla="*/ 116 w 150"/>
                  <a:gd name="T63" fmla="*/ 108 h 756"/>
                  <a:gd name="T64" fmla="*/ 118 w 150"/>
                  <a:gd name="T65" fmla="*/ 116 h 756"/>
                  <a:gd name="T66" fmla="*/ 114 w 150"/>
                  <a:gd name="T67" fmla="*/ 126 h 756"/>
                  <a:gd name="T68" fmla="*/ 104 w 150"/>
                  <a:gd name="T69" fmla="*/ 146 h 756"/>
                  <a:gd name="T70" fmla="*/ 88 w 150"/>
                  <a:gd name="T71" fmla="*/ 178 h 756"/>
                  <a:gd name="T72" fmla="*/ 82 w 150"/>
                  <a:gd name="T73" fmla="*/ 214 h 756"/>
                  <a:gd name="T74" fmla="*/ 80 w 150"/>
                  <a:gd name="T75" fmla="*/ 326 h 756"/>
                  <a:gd name="T76" fmla="*/ 68 w 150"/>
                  <a:gd name="T77" fmla="*/ 344 h 756"/>
                  <a:gd name="T78" fmla="*/ 58 w 150"/>
                  <a:gd name="T79" fmla="*/ 370 h 756"/>
                  <a:gd name="T80" fmla="*/ 60 w 150"/>
                  <a:gd name="T81" fmla="*/ 398 h 756"/>
                  <a:gd name="T82" fmla="*/ 56 w 150"/>
                  <a:gd name="T83" fmla="*/ 420 h 756"/>
                  <a:gd name="T84" fmla="*/ 56 w 150"/>
                  <a:gd name="T85" fmla="*/ 458 h 756"/>
                  <a:gd name="T86" fmla="*/ 54 w 150"/>
                  <a:gd name="T87" fmla="*/ 470 h 756"/>
                  <a:gd name="T88" fmla="*/ 58 w 150"/>
                  <a:gd name="T89" fmla="*/ 478 h 756"/>
                  <a:gd name="T90" fmla="*/ 56 w 150"/>
                  <a:gd name="T91" fmla="*/ 516 h 756"/>
                  <a:gd name="T92" fmla="*/ 46 w 150"/>
                  <a:gd name="T93" fmla="*/ 526 h 756"/>
                  <a:gd name="T94" fmla="*/ 38 w 150"/>
                  <a:gd name="T95" fmla="*/ 554 h 756"/>
                  <a:gd name="T96" fmla="*/ 38 w 150"/>
                  <a:gd name="T97" fmla="*/ 618 h 756"/>
                  <a:gd name="T98" fmla="*/ 38 w 150"/>
                  <a:gd name="T99" fmla="*/ 642 h 756"/>
                  <a:gd name="T100" fmla="*/ 90 w 150"/>
                  <a:gd name="T101" fmla="*/ 658 h 756"/>
                  <a:gd name="T102" fmla="*/ 92 w 150"/>
                  <a:gd name="T103" fmla="*/ 676 h 756"/>
                  <a:gd name="T104" fmla="*/ 150 w 150"/>
                  <a:gd name="T105" fmla="*/ 748 h 7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0"/>
                  <a:gd name="T160" fmla="*/ 0 h 756"/>
                  <a:gd name="T161" fmla="*/ 150 w 150"/>
                  <a:gd name="T162" fmla="*/ 756 h 7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0" h="756">
                    <a:moveTo>
                      <a:pt x="150" y="748"/>
                    </a:moveTo>
                    <a:lnTo>
                      <a:pt x="144" y="752"/>
                    </a:lnTo>
                    <a:lnTo>
                      <a:pt x="136" y="748"/>
                    </a:lnTo>
                    <a:lnTo>
                      <a:pt x="130" y="742"/>
                    </a:lnTo>
                    <a:lnTo>
                      <a:pt x="122" y="744"/>
                    </a:lnTo>
                    <a:lnTo>
                      <a:pt x="112" y="750"/>
                    </a:lnTo>
                    <a:lnTo>
                      <a:pt x="106" y="756"/>
                    </a:lnTo>
                    <a:lnTo>
                      <a:pt x="102" y="748"/>
                    </a:lnTo>
                    <a:lnTo>
                      <a:pt x="104" y="738"/>
                    </a:lnTo>
                    <a:lnTo>
                      <a:pt x="102" y="732"/>
                    </a:lnTo>
                    <a:lnTo>
                      <a:pt x="92" y="736"/>
                    </a:lnTo>
                    <a:lnTo>
                      <a:pt x="92" y="748"/>
                    </a:lnTo>
                    <a:lnTo>
                      <a:pt x="76" y="748"/>
                    </a:lnTo>
                    <a:lnTo>
                      <a:pt x="70" y="728"/>
                    </a:lnTo>
                    <a:lnTo>
                      <a:pt x="54" y="730"/>
                    </a:lnTo>
                    <a:lnTo>
                      <a:pt x="54" y="716"/>
                    </a:lnTo>
                    <a:lnTo>
                      <a:pt x="66" y="712"/>
                    </a:lnTo>
                    <a:lnTo>
                      <a:pt x="72" y="694"/>
                    </a:lnTo>
                    <a:lnTo>
                      <a:pt x="72" y="690"/>
                    </a:lnTo>
                    <a:lnTo>
                      <a:pt x="70" y="688"/>
                    </a:lnTo>
                    <a:lnTo>
                      <a:pt x="66" y="684"/>
                    </a:lnTo>
                    <a:lnTo>
                      <a:pt x="62" y="682"/>
                    </a:lnTo>
                    <a:lnTo>
                      <a:pt x="60" y="680"/>
                    </a:lnTo>
                    <a:lnTo>
                      <a:pt x="58" y="678"/>
                    </a:lnTo>
                    <a:lnTo>
                      <a:pt x="56" y="676"/>
                    </a:lnTo>
                    <a:lnTo>
                      <a:pt x="50" y="676"/>
                    </a:lnTo>
                    <a:lnTo>
                      <a:pt x="46" y="676"/>
                    </a:lnTo>
                    <a:lnTo>
                      <a:pt x="42" y="678"/>
                    </a:lnTo>
                    <a:lnTo>
                      <a:pt x="38" y="680"/>
                    </a:lnTo>
                    <a:lnTo>
                      <a:pt x="36" y="682"/>
                    </a:lnTo>
                    <a:lnTo>
                      <a:pt x="34" y="684"/>
                    </a:lnTo>
                    <a:lnTo>
                      <a:pt x="34" y="686"/>
                    </a:lnTo>
                    <a:lnTo>
                      <a:pt x="2" y="654"/>
                    </a:lnTo>
                    <a:lnTo>
                      <a:pt x="0" y="642"/>
                    </a:lnTo>
                    <a:lnTo>
                      <a:pt x="0" y="622"/>
                    </a:lnTo>
                    <a:lnTo>
                      <a:pt x="0" y="600"/>
                    </a:lnTo>
                    <a:lnTo>
                      <a:pt x="4" y="576"/>
                    </a:lnTo>
                    <a:lnTo>
                      <a:pt x="6" y="554"/>
                    </a:lnTo>
                    <a:lnTo>
                      <a:pt x="8" y="540"/>
                    </a:lnTo>
                    <a:lnTo>
                      <a:pt x="8" y="534"/>
                    </a:lnTo>
                    <a:lnTo>
                      <a:pt x="26" y="510"/>
                    </a:lnTo>
                    <a:lnTo>
                      <a:pt x="30" y="484"/>
                    </a:lnTo>
                    <a:lnTo>
                      <a:pt x="30" y="452"/>
                    </a:lnTo>
                    <a:lnTo>
                      <a:pt x="16" y="432"/>
                    </a:lnTo>
                    <a:lnTo>
                      <a:pt x="34" y="414"/>
                    </a:lnTo>
                    <a:lnTo>
                      <a:pt x="36" y="398"/>
                    </a:lnTo>
                    <a:lnTo>
                      <a:pt x="28" y="398"/>
                    </a:lnTo>
                    <a:lnTo>
                      <a:pt x="32" y="388"/>
                    </a:lnTo>
                    <a:lnTo>
                      <a:pt x="38" y="388"/>
                    </a:lnTo>
                    <a:lnTo>
                      <a:pt x="46" y="384"/>
                    </a:lnTo>
                    <a:lnTo>
                      <a:pt x="48" y="368"/>
                    </a:lnTo>
                    <a:lnTo>
                      <a:pt x="48" y="358"/>
                    </a:lnTo>
                    <a:lnTo>
                      <a:pt x="50" y="348"/>
                    </a:lnTo>
                    <a:lnTo>
                      <a:pt x="54" y="332"/>
                    </a:lnTo>
                    <a:lnTo>
                      <a:pt x="46" y="336"/>
                    </a:lnTo>
                    <a:lnTo>
                      <a:pt x="42" y="344"/>
                    </a:lnTo>
                    <a:lnTo>
                      <a:pt x="40" y="346"/>
                    </a:lnTo>
                    <a:lnTo>
                      <a:pt x="40" y="348"/>
                    </a:lnTo>
                    <a:lnTo>
                      <a:pt x="38" y="352"/>
                    </a:lnTo>
                    <a:lnTo>
                      <a:pt x="38" y="356"/>
                    </a:lnTo>
                    <a:lnTo>
                      <a:pt x="38" y="362"/>
                    </a:lnTo>
                    <a:lnTo>
                      <a:pt x="38" y="368"/>
                    </a:lnTo>
                    <a:lnTo>
                      <a:pt x="36" y="372"/>
                    </a:lnTo>
                    <a:lnTo>
                      <a:pt x="34" y="376"/>
                    </a:lnTo>
                    <a:lnTo>
                      <a:pt x="32" y="378"/>
                    </a:lnTo>
                    <a:lnTo>
                      <a:pt x="30" y="378"/>
                    </a:lnTo>
                    <a:lnTo>
                      <a:pt x="30" y="380"/>
                    </a:lnTo>
                    <a:lnTo>
                      <a:pt x="28" y="352"/>
                    </a:lnTo>
                    <a:lnTo>
                      <a:pt x="40" y="314"/>
                    </a:lnTo>
                    <a:lnTo>
                      <a:pt x="46" y="282"/>
                    </a:lnTo>
                    <a:lnTo>
                      <a:pt x="50" y="260"/>
                    </a:lnTo>
                    <a:lnTo>
                      <a:pt x="50" y="244"/>
                    </a:lnTo>
                    <a:lnTo>
                      <a:pt x="50" y="240"/>
                    </a:lnTo>
                    <a:lnTo>
                      <a:pt x="50" y="228"/>
                    </a:lnTo>
                    <a:lnTo>
                      <a:pt x="56" y="214"/>
                    </a:lnTo>
                    <a:lnTo>
                      <a:pt x="60" y="200"/>
                    </a:lnTo>
                    <a:lnTo>
                      <a:pt x="64" y="190"/>
                    </a:lnTo>
                    <a:lnTo>
                      <a:pt x="66" y="186"/>
                    </a:lnTo>
                    <a:lnTo>
                      <a:pt x="66" y="184"/>
                    </a:lnTo>
                    <a:lnTo>
                      <a:pt x="66" y="182"/>
                    </a:lnTo>
                    <a:lnTo>
                      <a:pt x="66" y="176"/>
                    </a:lnTo>
                    <a:lnTo>
                      <a:pt x="66" y="172"/>
                    </a:lnTo>
                    <a:lnTo>
                      <a:pt x="66" y="166"/>
                    </a:lnTo>
                    <a:lnTo>
                      <a:pt x="66" y="164"/>
                    </a:lnTo>
                    <a:lnTo>
                      <a:pt x="68" y="160"/>
                    </a:lnTo>
                    <a:lnTo>
                      <a:pt x="68" y="154"/>
                    </a:lnTo>
                    <a:lnTo>
                      <a:pt x="68" y="150"/>
                    </a:lnTo>
                    <a:lnTo>
                      <a:pt x="70" y="146"/>
                    </a:lnTo>
                    <a:lnTo>
                      <a:pt x="70" y="142"/>
                    </a:lnTo>
                    <a:lnTo>
                      <a:pt x="70" y="140"/>
                    </a:lnTo>
                    <a:lnTo>
                      <a:pt x="70" y="134"/>
                    </a:lnTo>
                    <a:lnTo>
                      <a:pt x="70" y="128"/>
                    </a:lnTo>
                    <a:lnTo>
                      <a:pt x="70" y="122"/>
                    </a:lnTo>
                    <a:lnTo>
                      <a:pt x="70" y="116"/>
                    </a:lnTo>
                    <a:lnTo>
                      <a:pt x="68" y="110"/>
                    </a:lnTo>
                    <a:lnTo>
                      <a:pt x="70" y="106"/>
                    </a:lnTo>
                    <a:lnTo>
                      <a:pt x="70" y="100"/>
                    </a:lnTo>
                    <a:lnTo>
                      <a:pt x="72" y="96"/>
                    </a:lnTo>
                    <a:lnTo>
                      <a:pt x="72" y="88"/>
                    </a:lnTo>
                    <a:lnTo>
                      <a:pt x="74" y="74"/>
                    </a:lnTo>
                    <a:lnTo>
                      <a:pt x="72" y="56"/>
                    </a:lnTo>
                    <a:lnTo>
                      <a:pt x="68" y="36"/>
                    </a:lnTo>
                    <a:lnTo>
                      <a:pt x="64" y="30"/>
                    </a:lnTo>
                    <a:lnTo>
                      <a:pt x="60" y="22"/>
                    </a:lnTo>
                    <a:lnTo>
                      <a:pt x="54" y="16"/>
                    </a:lnTo>
                    <a:lnTo>
                      <a:pt x="48" y="12"/>
                    </a:lnTo>
                    <a:lnTo>
                      <a:pt x="46" y="10"/>
                    </a:lnTo>
                    <a:lnTo>
                      <a:pt x="50" y="8"/>
                    </a:lnTo>
                    <a:lnTo>
                      <a:pt x="54" y="8"/>
                    </a:lnTo>
                    <a:lnTo>
                      <a:pt x="60" y="6"/>
                    </a:lnTo>
                    <a:lnTo>
                      <a:pt x="66" y="2"/>
                    </a:lnTo>
                    <a:lnTo>
                      <a:pt x="72" y="0"/>
                    </a:lnTo>
                    <a:lnTo>
                      <a:pt x="72" y="2"/>
                    </a:lnTo>
                    <a:lnTo>
                      <a:pt x="74" y="8"/>
                    </a:lnTo>
                    <a:lnTo>
                      <a:pt x="80" y="18"/>
                    </a:lnTo>
                    <a:lnTo>
                      <a:pt x="90" y="34"/>
                    </a:lnTo>
                    <a:lnTo>
                      <a:pt x="98" y="46"/>
                    </a:lnTo>
                    <a:lnTo>
                      <a:pt x="100" y="46"/>
                    </a:lnTo>
                    <a:lnTo>
                      <a:pt x="100" y="48"/>
                    </a:lnTo>
                    <a:lnTo>
                      <a:pt x="102" y="52"/>
                    </a:lnTo>
                    <a:lnTo>
                      <a:pt x="102" y="60"/>
                    </a:lnTo>
                    <a:lnTo>
                      <a:pt x="110" y="106"/>
                    </a:lnTo>
                    <a:lnTo>
                      <a:pt x="112" y="106"/>
                    </a:lnTo>
                    <a:lnTo>
                      <a:pt x="114" y="108"/>
                    </a:lnTo>
                    <a:lnTo>
                      <a:pt x="116" y="108"/>
                    </a:lnTo>
                    <a:lnTo>
                      <a:pt x="118" y="106"/>
                    </a:lnTo>
                    <a:lnTo>
                      <a:pt x="118" y="108"/>
                    </a:lnTo>
                    <a:lnTo>
                      <a:pt x="118" y="110"/>
                    </a:lnTo>
                    <a:lnTo>
                      <a:pt x="118" y="116"/>
                    </a:lnTo>
                    <a:lnTo>
                      <a:pt x="118" y="120"/>
                    </a:lnTo>
                    <a:lnTo>
                      <a:pt x="118" y="124"/>
                    </a:lnTo>
                    <a:lnTo>
                      <a:pt x="116" y="124"/>
                    </a:lnTo>
                    <a:lnTo>
                      <a:pt x="114" y="126"/>
                    </a:lnTo>
                    <a:lnTo>
                      <a:pt x="112" y="128"/>
                    </a:lnTo>
                    <a:lnTo>
                      <a:pt x="108" y="132"/>
                    </a:lnTo>
                    <a:lnTo>
                      <a:pt x="106" y="138"/>
                    </a:lnTo>
                    <a:lnTo>
                      <a:pt x="104" y="146"/>
                    </a:lnTo>
                    <a:lnTo>
                      <a:pt x="102" y="150"/>
                    </a:lnTo>
                    <a:lnTo>
                      <a:pt x="98" y="158"/>
                    </a:lnTo>
                    <a:lnTo>
                      <a:pt x="92" y="168"/>
                    </a:lnTo>
                    <a:lnTo>
                      <a:pt x="88" y="178"/>
                    </a:lnTo>
                    <a:lnTo>
                      <a:pt x="86" y="186"/>
                    </a:lnTo>
                    <a:lnTo>
                      <a:pt x="84" y="192"/>
                    </a:lnTo>
                    <a:lnTo>
                      <a:pt x="84" y="200"/>
                    </a:lnTo>
                    <a:lnTo>
                      <a:pt x="82" y="214"/>
                    </a:lnTo>
                    <a:lnTo>
                      <a:pt x="84" y="232"/>
                    </a:lnTo>
                    <a:lnTo>
                      <a:pt x="82" y="322"/>
                    </a:lnTo>
                    <a:lnTo>
                      <a:pt x="82" y="324"/>
                    </a:lnTo>
                    <a:lnTo>
                      <a:pt x="80" y="326"/>
                    </a:lnTo>
                    <a:lnTo>
                      <a:pt x="76" y="330"/>
                    </a:lnTo>
                    <a:lnTo>
                      <a:pt x="74" y="334"/>
                    </a:lnTo>
                    <a:lnTo>
                      <a:pt x="70" y="338"/>
                    </a:lnTo>
                    <a:lnTo>
                      <a:pt x="68" y="344"/>
                    </a:lnTo>
                    <a:lnTo>
                      <a:pt x="66" y="348"/>
                    </a:lnTo>
                    <a:lnTo>
                      <a:pt x="64" y="350"/>
                    </a:lnTo>
                    <a:lnTo>
                      <a:pt x="60" y="368"/>
                    </a:lnTo>
                    <a:lnTo>
                      <a:pt x="58" y="370"/>
                    </a:lnTo>
                    <a:lnTo>
                      <a:pt x="58" y="372"/>
                    </a:lnTo>
                    <a:lnTo>
                      <a:pt x="60" y="380"/>
                    </a:lnTo>
                    <a:lnTo>
                      <a:pt x="58" y="390"/>
                    </a:lnTo>
                    <a:lnTo>
                      <a:pt x="60" y="398"/>
                    </a:lnTo>
                    <a:lnTo>
                      <a:pt x="58" y="410"/>
                    </a:lnTo>
                    <a:lnTo>
                      <a:pt x="54" y="412"/>
                    </a:lnTo>
                    <a:lnTo>
                      <a:pt x="54" y="420"/>
                    </a:lnTo>
                    <a:lnTo>
                      <a:pt x="56" y="420"/>
                    </a:lnTo>
                    <a:lnTo>
                      <a:pt x="56" y="424"/>
                    </a:lnTo>
                    <a:lnTo>
                      <a:pt x="56" y="436"/>
                    </a:lnTo>
                    <a:lnTo>
                      <a:pt x="56" y="448"/>
                    </a:lnTo>
                    <a:lnTo>
                      <a:pt x="56" y="458"/>
                    </a:lnTo>
                    <a:lnTo>
                      <a:pt x="56" y="462"/>
                    </a:lnTo>
                    <a:lnTo>
                      <a:pt x="54" y="466"/>
                    </a:lnTo>
                    <a:lnTo>
                      <a:pt x="54" y="468"/>
                    </a:lnTo>
                    <a:lnTo>
                      <a:pt x="54" y="470"/>
                    </a:lnTo>
                    <a:lnTo>
                      <a:pt x="54" y="472"/>
                    </a:lnTo>
                    <a:lnTo>
                      <a:pt x="56" y="474"/>
                    </a:lnTo>
                    <a:lnTo>
                      <a:pt x="56" y="476"/>
                    </a:lnTo>
                    <a:lnTo>
                      <a:pt x="58" y="478"/>
                    </a:lnTo>
                    <a:lnTo>
                      <a:pt x="58" y="484"/>
                    </a:lnTo>
                    <a:lnTo>
                      <a:pt x="58" y="496"/>
                    </a:lnTo>
                    <a:lnTo>
                      <a:pt x="58" y="508"/>
                    </a:lnTo>
                    <a:lnTo>
                      <a:pt x="56" y="516"/>
                    </a:lnTo>
                    <a:lnTo>
                      <a:pt x="56" y="518"/>
                    </a:lnTo>
                    <a:lnTo>
                      <a:pt x="52" y="520"/>
                    </a:lnTo>
                    <a:lnTo>
                      <a:pt x="50" y="522"/>
                    </a:lnTo>
                    <a:lnTo>
                      <a:pt x="46" y="526"/>
                    </a:lnTo>
                    <a:lnTo>
                      <a:pt x="42" y="530"/>
                    </a:lnTo>
                    <a:lnTo>
                      <a:pt x="40" y="534"/>
                    </a:lnTo>
                    <a:lnTo>
                      <a:pt x="38" y="540"/>
                    </a:lnTo>
                    <a:lnTo>
                      <a:pt x="38" y="554"/>
                    </a:lnTo>
                    <a:lnTo>
                      <a:pt x="38" y="574"/>
                    </a:lnTo>
                    <a:lnTo>
                      <a:pt x="38" y="594"/>
                    </a:lnTo>
                    <a:lnTo>
                      <a:pt x="38" y="612"/>
                    </a:lnTo>
                    <a:lnTo>
                      <a:pt x="38" y="618"/>
                    </a:lnTo>
                    <a:lnTo>
                      <a:pt x="36" y="620"/>
                    </a:lnTo>
                    <a:lnTo>
                      <a:pt x="36" y="624"/>
                    </a:lnTo>
                    <a:lnTo>
                      <a:pt x="38" y="630"/>
                    </a:lnTo>
                    <a:lnTo>
                      <a:pt x="38" y="642"/>
                    </a:lnTo>
                    <a:lnTo>
                      <a:pt x="50" y="656"/>
                    </a:lnTo>
                    <a:lnTo>
                      <a:pt x="88" y="656"/>
                    </a:lnTo>
                    <a:lnTo>
                      <a:pt x="90" y="656"/>
                    </a:lnTo>
                    <a:lnTo>
                      <a:pt x="90" y="658"/>
                    </a:lnTo>
                    <a:lnTo>
                      <a:pt x="90" y="660"/>
                    </a:lnTo>
                    <a:lnTo>
                      <a:pt x="90" y="662"/>
                    </a:lnTo>
                    <a:lnTo>
                      <a:pt x="90" y="668"/>
                    </a:lnTo>
                    <a:lnTo>
                      <a:pt x="92" y="676"/>
                    </a:lnTo>
                    <a:lnTo>
                      <a:pt x="92" y="700"/>
                    </a:lnTo>
                    <a:lnTo>
                      <a:pt x="96" y="726"/>
                    </a:lnTo>
                    <a:lnTo>
                      <a:pt x="136" y="728"/>
                    </a:lnTo>
                    <a:lnTo>
                      <a:pt x="150" y="748"/>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17" name="Freeform 334"/>
              <p:cNvSpPr>
                <a:spLocks/>
              </p:cNvSpPr>
              <p:nvPr/>
            </p:nvSpPr>
            <p:spPr bwMode="gray">
              <a:xfrm>
                <a:off x="1845" y="3175"/>
                <a:ext cx="121" cy="126"/>
              </a:xfrm>
              <a:custGeom>
                <a:avLst/>
                <a:gdLst>
                  <a:gd name="T0" fmla="*/ 110 w 110"/>
                  <a:gd name="T1" fmla="*/ 94 h 126"/>
                  <a:gd name="T2" fmla="*/ 108 w 110"/>
                  <a:gd name="T3" fmla="*/ 84 h 126"/>
                  <a:gd name="T4" fmla="*/ 104 w 110"/>
                  <a:gd name="T5" fmla="*/ 76 h 126"/>
                  <a:gd name="T6" fmla="*/ 102 w 110"/>
                  <a:gd name="T7" fmla="*/ 72 h 126"/>
                  <a:gd name="T8" fmla="*/ 98 w 110"/>
                  <a:gd name="T9" fmla="*/ 70 h 126"/>
                  <a:gd name="T10" fmla="*/ 92 w 110"/>
                  <a:gd name="T11" fmla="*/ 70 h 126"/>
                  <a:gd name="T12" fmla="*/ 90 w 110"/>
                  <a:gd name="T13" fmla="*/ 72 h 126"/>
                  <a:gd name="T14" fmla="*/ 76 w 110"/>
                  <a:gd name="T15" fmla="*/ 68 h 126"/>
                  <a:gd name="T16" fmla="*/ 72 w 110"/>
                  <a:gd name="T17" fmla="*/ 64 h 126"/>
                  <a:gd name="T18" fmla="*/ 72 w 110"/>
                  <a:gd name="T19" fmla="*/ 54 h 126"/>
                  <a:gd name="T20" fmla="*/ 68 w 110"/>
                  <a:gd name="T21" fmla="*/ 32 h 126"/>
                  <a:gd name="T22" fmla="*/ 68 w 110"/>
                  <a:gd name="T23" fmla="*/ 24 h 126"/>
                  <a:gd name="T24" fmla="*/ 68 w 110"/>
                  <a:gd name="T25" fmla="*/ 18 h 126"/>
                  <a:gd name="T26" fmla="*/ 68 w 110"/>
                  <a:gd name="T27" fmla="*/ 18 h 126"/>
                  <a:gd name="T28" fmla="*/ 64 w 110"/>
                  <a:gd name="T29" fmla="*/ 16 h 126"/>
                  <a:gd name="T30" fmla="*/ 56 w 110"/>
                  <a:gd name="T31" fmla="*/ 8 h 126"/>
                  <a:gd name="T32" fmla="*/ 46 w 110"/>
                  <a:gd name="T33" fmla="*/ 2 h 126"/>
                  <a:gd name="T34" fmla="*/ 36 w 110"/>
                  <a:gd name="T35" fmla="*/ 0 h 126"/>
                  <a:gd name="T36" fmla="*/ 30 w 110"/>
                  <a:gd name="T37" fmla="*/ 4 h 126"/>
                  <a:gd name="T38" fmla="*/ 18 w 110"/>
                  <a:gd name="T39" fmla="*/ 10 h 126"/>
                  <a:gd name="T40" fmla="*/ 8 w 110"/>
                  <a:gd name="T41" fmla="*/ 24 h 126"/>
                  <a:gd name="T42" fmla="*/ 6 w 110"/>
                  <a:gd name="T43" fmla="*/ 28 h 126"/>
                  <a:gd name="T44" fmla="*/ 2 w 110"/>
                  <a:gd name="T45" fmla="*/ 38 h 126"/>
                  <a:gd name="T46" fmla="*/ 0 w 110"/>
                  <a:gd name="T47" fmla="*/ 52 h 126"/>
                  <a:gd name="T48" fmla="*/ 2 w 110"/>
                  <a:gd name="T49" fmla="*/ 56 h 126"/>
                  <a:gd name="T50" fmla="*/ 10 w 110"/>
                  <a:gd name="T51" fmla="*/ 60 h 126"/>
                  <a:gd name="T52" fmla="*/ 32 w 110"/>
                  <a:gd name="T53" fmla="*/ 72 h 126"/>
                  <a:gd name="T54" fmla="*/ 50 w 110"/>
                  <a:gd name="T55" fmla="*/ 126 h 126"/>
                  <a:gd name="T56" fmla="*/ 102 w 110"/>
                  <a:gd name="T57" fmla="*/ 124 h 126"/>
                  <a:gd name="T58" fmla="*/ 104 w 110"/>
                  <a:gd name="T59" fmla="*/ 116 h 126"/>
                  <a:gd name="T60" fmla="*/ 106 w 110"/>
                  <a:gd name="T61" fmla="*/ 110 h 126"/>
                  <a:gd name="T62" fmla="*/ 106 w 110"/>
                  <a:gd name="T63" fmla="*/ 104 h 126"/>
                  <a:gd name="T64" fmla="*/ 108 w 110"/>
                  <a:gd name="T65" fmla="*/ 96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126"/>
                  <a:gd name="T101" fmla="*/ 110 w 110"/>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126">
                    <a:moveTo>
                      <a:pt x="108" y="96"/>
                    </a:moveTo>
                    <a:lnTo>
                      <a:pt x="110" y="94"/>
                    </a:lnTo>
                    <a:lnTo>
                      <a:pt x="108" y="90"/>
                    </a:lnTo>
                    <a:lnTo>
                      <a:pt x="108" y="84"/>
                    </a:lnTo>
                    <a:lnTo>
                      <a:pt x="106" y="80"/>
                    </a:lnTo>
                    <a:lnTo>
                      <a:pt x="104" y="76"/>
                    </a:lnTo>
                    <a:lnTo>
                      <a:pt x="102" y="72"/>
                    </a:lnTo>
                    <a:lnTo>
                      <a:pt x="100" y="70"/>
                    </a:lnTo>
                    <a:lnTo>
                      <a:pt x="98" y="70"/>
                    </a:lnTo>
                    <a:lnTo>
                      <a:pt x="94" y="70"/>
                    </a:lnTo>
                    <a:lnTo>
                      <a:pt x="92" y="70"/>
                    </a:lnTo>
                    <a:lnTo>
                      <a:pt x="90" y="70"/>
                    </a:lnTo>
                    <a:lnTo>
                      <a:pt x="90" y="72"/>
                    </a:lnTo>
                    <a:lnTo>
                      <a:pt x="78" y="68"/>
                    </a:lnTo>
                    <a:lnTo>
                      <a:pt x="76" y="68"/>
                    </a:lnTo>
                    <a:lnTo>
                      <a:pt x="74" y="66"/>
                    </a:lnTo>
                    <a:lnTo>
                      <a:pt x="72" y="64"/>
                    </a:lnTo>
                    <a:lnTo>
                      <a:pt x="72" y="54"/>
                    </a:lnTo>
                    <a:lnTo>
                      <a:pt x="70" y="42"/>
                    </a:lnTo>
                    <a:lnTo>
                      <a:pt x="68" y="32"/>
                    </a:lnTo>
                    <a:lnTo>
                      <a:pt x="68" y="28"/>
                    </a:lnTo>
                    <a:lnTo>
                      <a:pt x="68" y="24"/>
                    </a:lnTo>
                    <a:lnTo>
                      <a:pt x="68" y="20"/>
                    </a:lnTo>
                    <a:lnTo>
                      <a:pt x="68" y="18"/>
                    </a:lnTo>
                    <a:lnTo>
                      <a:pt x="66" y="18"/>
                    </a:lnTo>
                    <a:lnTo>
                      <a:pt x="64" y="16"/>
                    </a:lnTo>
                    <a:lnTo>
                      <a:pt x="60" y="12"/>
                    </a:lnTo>
                    <a:lnTo>
                      <a:pt x="56" y="8"/>
                    </a:lnTo>
                    <a:lnTo>
                      <a:pt x="52" y="6"/>
                    </a:lnTo>
                    <a:lnTo>
                      <a:pt x="46" y="2"/>
                    </a:lnTo>
                    <a:lnTo>
                      <a:pt x="42" y="2"/>
                    </a:lnTo>
                    <a:lnTo>
                      <a:pt x="36" y="0"/>
                    </a:lnTo>
                    <a:lnTo>
                      <a:pt x="34" y="2"/>
                    </a:lnTo>
                    <a:lnTo>
                      <a:pt x="30" y="4"/>
                    </a:lnTo>
                    <a:lnTo>
                      <a:pt x="24" y="6"/>
                    </a:lnTo>
                    <a:lnTo>
                      <a:pt x="18" y="10"/>
                    </a:lnTo>
                    <a:lnTo>
                      <a:pt x="12" y="16"/>
                    </a:lnTo>
                    <a:lnTo>
                      <a:pt x="8" y="24"/>
                    </a:lnTo>
                    <a:lnTo>
                      <a:pt x="6" y="24"/>
                    </a:lnTo>
                    <a:lnTo>
                      <a:pt x="6" y="28"/>
                    </a:lnTo>
                    <a:lnTo>
                      <a:pt x="4" y="32"/>
                    </a:lnTo>
                    <a:lnTo>
                      <a:pt x="2" y="38"/>
                    </a:lnTo>
                    <a:lnTo>
                      <a:pt x="0" y="46"/>
                    </a:lnTo>
                    <a:lnTo>
                      <a:pt x="0" y="52"/>
                    </a:lnTo>
                    <a:lnTo>
                      <a:pt x="0" y="54"/>
                    </a:lnTo>
                    <a:lnTo>
                      <a:pt x="2" y="56"/>
                    </a:lnTo>
                    <a:lnTo>
                      <a:pt x="6" y="58"/>
                    </a:lnTo>
                    <a:lnTo>
                      <a:pt x="10" y="60"/>
                    </a:lnTo>
                    <a:lnTo>
                      <a:pt x="26" y="66"/>
                    </a:lnTo>
                    <a:lnTo>
                      <a:pt x="32" y="72"/>
                    </a:lnTo>
                    <a:lnTo>
                      <a:pt x="66" y="90"/>
                    </a:lnTo>
                    <a:lnTo>
                      <a:pt x="50" y="126"/>
                    </a:lnTo>
                    <a:lnTo>
                      <a:pt x="102" y="126"/>
                    </a:lnTo>
                    <a:lnTo>
                      <a:pt x="102" y="124"/>
                    </a:lnTo>
                    <a:lnTo>
                      <a:pt x="102" y="120"/>
                    </a:lnTo>
                    <a:lnTo>
                      <a:pt x="104" y="116"/>
                    </a:lnTo>
                    <a:lnTo>
                      <a:pt x="106" y="112"/>
                    </a:lnTo>
                    <a:lnTo>
                      <a:pt x="106" y="110"/>
                    </a:lnTo>
                    <a:lnTo>
                      <a:pt x="106" y="108"/>
                    </a:lnTo>
                    <a:lnTo>
                      <a:pt x="106" y="104"/>
                    </a:lnTo>
                    <a:lnTo>
                      <a:pt x="108" y="98"/>
                    </a:lnTo>
                    <a:lnTo>
                      <a:pt x="108" y="96"/>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18" name="Freeform 335"/>
              <p:cNvSpPr>
                <a:spLocks/>
              </p:cNvSpPr>
              <p:nvPr/>
            </p:nvSpPr>
            <p:spPr bwMode="gray">
              <a:xfrm>
                <a:off x="1487" y="2699"/>
                <a:ext cx="57" cy="70"/>
              </a:xfrm>
              <a:custGeom>
                <a:avLst/>
                <a:gdLst>
                  <a:gd name="T0" fmla="*/ 50 w 52"/>
                  <a:gd name="T1" fmla="*/ 64 h 70"/>
                  <a:gd name="T2" fmla="*/ 46 w 52"/>
                  <a:gd name="T3" fmla="*/ 60 h 70"/>
                  <a:gd name="T4" fmla="*/ 44 w 52"/>
                  <a:gd name="T5" fmla="*/ 54 h 70"/>
                  <a:gd name="T6" fmla="*/ 46 w 52"/>
                  <a:gd name="T7" fmla="*/ 46 h 70"/>
                  <a:gd name="T8" fmla="*/ 48 w 52"/>
                  <a:gd name="T9" fmla="*/ 42 h 70"/>
                  <a:gd name="T10" fmla="*/ 48 w 52"/>
                  <a:gd name="T11" fmla="*/ 36 h 70"/>
                  <a:gd name="T12" fmla="*/ 48 w 52"/>
                  <a:gd name="T13" fmla="*/ 32 h 70"/>
                  <a:gd name="T14" fmla="*/ 50 w 52"/>
                  <a:gd name="T15" fmla="*/ 20 h 70"/>
                  <a:gd name="T16" fmla="*/ 52 w 52"/>
                  <a:gd name="T17" fmla="*/ 10 h 70"/>
                  <a:gd name="T18" fmla="*/ 52 w 52"/>
                  <a:gd name="T19" fmla="*/ 6 h 70"/>
                  <a:gd name="T20" fmla="*/ 52 w 52"/>
                  <a:gd name="T21" fmla="*/ 0 h 70"/>
                  <a:gd name="T22" fmla="*/ 48 w 52"/>
                  <a:gd name="T23" fmla="*/ 0 h 70"/>
                  <a:gd name="T24" fmla="*/ 44 w 52"/>
                  <a:gd name="T25" fmla="*/ 0 h 70"/>
                  <a:gd name="T26" fmla="*/ 40 w 52"/>
                  <a:gd name="T27" fmla="*/ 2 h 70"/>
                  <a:gd name="T28" fmla="*/ 36 w 52"/>
                  <a:gd name="T29" fmla="*/ 0 h 70"/>
                  <a:gd name="T30" fmla="*/ 34 w 52"/>
                  <a:gd name="T31" fmla="*/ 2 h 70"/>
                  <a:gd name="T32" fmla="*/ 30 w 52"/>
                  <a:gd name="T33" fmla="*/ 10 h 70"/>
                  <a:gd name="T34" fmla="*/ 28 w 52"/>
                  <a:gd name="T35" fmla="*/ 14 h 70"/>
                  <a:gd name="T36" fmla="*/ 24 w 52"/>
                  <a:gd name="T37" fmla="*/ 20 h 70"/>
                  <a:gd name="T38" fmla="*/ 20 w 52"/>
                  <a:gd name="T39" fmla="*/ 22 h 70"/>
                  <a:gd name="T40" fmla="*/ 16 w 52"/>
                  <a:gd name="T41" fmla="*/ 24 h 70"/>
                  <a:gd name="T42" fmla="*/ 14 w 52"/>
                  <a:gd name="T43" fmla="*/ 28 h 70"/>
                  <a:gd name="T44" fmla="*/ 14 w 52"/>
                  <a:gd name="T45" fmla="*/ 32 h 70"/>
                  <a:gd name="T46" fmla="*/ 10 w 52"/>
                  <a:gd name="T47" fmla="*/ 36 h 70"/>
                  <a:gd name="T48" fmla="*/ 8 w 52"/>
                  <a:gd name="T49" fmla="*/ 38 h 70"/>
                  <a:gd name="T50" fmla="*/ 6 w 52"/>
                  <a:gd name="T51" fmla="*/ 40 h 70"/>
                  <a:gd name="T52" fmla="*/ 6 w 52"/>
                  <a:gd name="T53" fmla="*/ 42 h 70"/>
                  <a:gd name="T54" fmla="*/ 4 w 52"/>
                  <a:gd name="T55" fmla="*/ 44 h 70"/>
                  <a:gd name="T56" fmla="*/ 2 w 52"/>
                  <a:gd name="T57" fmla="*/ 44 h 70"/>
                  <a:gd name="T58" fmla="*/ 0 w 52"/>
                  <a:gd name="T59" fmla="*/ 42 h 70"/>
                  <a:gd name="T60" fmla="*/ 0 w 52"/>
                  <a:gd name="T61" fmla="*/ 44 h 70"/>
                  <a:gd name="T62" fmla="*/ 8 w 52"/>
                  <a:gd name="T63" fmla="*/ 52 h 70"/>
                  <a:gd name="T64" fmla="*/ 12 w 52"/>
                  <a:gd name="T65" fmla="*/ 60 h 70"/>
                  <a:gd name="T66" fmla="*/ 16 w 52"/>
                  <a:gd name="T67" fmla="*/ 64 h 70"/>
                  <a:gd name="T68" fmla="*/ 20 w 52"/>
                  <a:gd name="T69" fmla="*/ 62 h 70"/>
                  <a:gd name="T70" fmla="*/ 26 w 52"/>
                  <a:gd name="T71" fmla="*/ 66 h 70"/>
                  <a:gd name="T72" fmla="*/ 30 w 52"/>
                  <a:gd name="T73" fmla="*/ 66 h 70"/>
                  <a:gd name="T74" fmla="*/ 36 w 52"/>
                  <a:gd name="T75" fmla="*/ 66 h 70"/>
                  <a:gd name="T76" fmla="*/ 40 w 52"/>
                  <a:gd name="T77" fmla="*/ 66 h 70"/>
                  <a:gd name="T78" fmla="*/ 44 w 52"/>
                  <a:gd name="T79" fmla="*/ 68 h 70"/>
                  <a:gd name="T80" fmla="*/ 48 w 52"/>
                  <a:gd name="T81" fmla="*/ 70 h 70"/>
                  <a:gd name="T82" fmla="*/ 50 w 52"/>
                  <a:gd name="T83" fmla="*/ 70 h 70"/>
                  <a:gd name="T84" fmla="*/ 52 w 52"/>
                  <a:gd name="T85" fmla="*/ 70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70"/>
                  <a:gd name="T131" fmla="*/ 52 w 52"/>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70">
                    <a:moveTo>
                      <a:pt x="52" y="70"/>
                    </a:moveTo>
                    <a:lnTo>
                      <a:pt x="50" y="64"/>
                    </a:lnTo>
                    <a:lnTo>
                      <a:pt x="46" y="60"/>
                    </a:lnTo>
                    <a:lnTo>
                      <a:pt x="44" y="58"/>
                    </a:lnTo>
                    <a:lnTo>
                      <a:pt x="44" y="54"/>
                    </a:lnTo>
                    <a:lnTo>
                      <a:pt x="44" y="50"/>
                    </a:lnTo>
                    <a:lnTo>
                      <a:pt x="46" y="46"/>
                    </a:lnTo>
                    <a:lnTo>
                      <a:pt x="48" y="42"/>
                    </a:lnTo>
                    <a:lnTo>
                      <a:pt x="48" y="40"/>
                    </a:lnTo>
                    <a:lnTo>
                      <a:pt x="48" y="36"/>
                    </a:lnTo>
                    <a:lnTo>
                      <a:pt x="48" y="34"/>
                    </a:lnTo>
                    <a:lnTo>
                      <a:pt x="48" y="32"/>
                    </a:lnTo>
                    <a:lnTo>
                      <a:pt x="48" y="26"/>
                    </a:lnTo>
                    <a:lnTo>
                      <a:pt x="50" y="20"/>
                    </a:lnTo>
                    <a:lnTo>
                      <a:pt x="50" y="14"/>
                    </a:lnTo>
                    <a:lnTo>
                      <a:pt x="52" y="10"/>
                    </a:lnTo>
                    <a:lnTo>
                      <a:pt x="52" y="8"/>
                    </a:lnTo>
                    <a:lnTo>
                      <a:pt x="52" y="6"/>
                    </a:lnTo>
                    <a:lnTo>
                      <a:pt x="52" y="2"/>
                    </a:lnTo>
                    <a:lnTo>
                      <a:pt x="52" y="0"/>
                    </a:lnTo>
                    <a:lnTo>
                      <a:pt x="50" y="0"/>
                    </a:lnTo>
                    <a:lnTo>
                      <a:pt x="48" y="0"/>
                    </a:lnTo>
                    <a:lnTo>
                      <a:pt x="46" y="0"/>
                    </a:lnTo>
                    <a:lnTo>
                      <a:pt x="44" y="0"/>
                    </a:lnTo>
                    <a:lnTo>
                      <a:pt x="42" y="0"/>
                    </a:lnTo>
                    <a:lnTo>
                      <a:pt x="40" y="2"/>
                    </a:lnTo>
                    <a:lnTo>
                      <a:pt x="38" y="0"/>
                    </a:lnTo>
                    <a:lnTo>
                      <a:pt x="36" y="0"/>
                    </a:lnTo>
                    <a:lnTo>
                      <a:pt x="34" y="2"/>
                    </a:lnTo>
                    <a:lnTo>
                      <a:pt x="32" y="4"/>
                    </a:lnTo>
                    <a:lnTo>
                      <a:pt x="30" y="10"/>
                    </a:lnTo>
                    <a:lnTo>
                      <a:pt x="28" y="14"/>
                    </a:lnTo>
                    <a:lnTo>
                      <a:pt x="26" y="16"/>
                    </a:lnTo>
                    <a:lnTo>
                      <a:pt x="24" y="20"/>
                    </a:lnTo>
                    <a:lnTo>
                      <a:pt x="20" y="22"/>
                    </a:lnTo>
                    <a:lnTo>
                      <a:pt x="18" y="22"/>
                    </a:lnTo>
                    <a:lnTo>
                      <a:pt x="16" y="24"/>
                    </a:lnTo>
                    <a:lnTo>
                      <a:pt x="14" y="26"/>
                    </a:lnTo>
                    <a:lnTo>
                      <a:pt x="14" y="28"/>
                    </a:lnTo>
                    <a:lnTo>
                      <a:pt x="14" y="30"/>
                    </a:lnTo>
                    <a:lnTo>
                      <a:pt x="14" y="32"/>
                    </a:lnTo>
                    <a:lnTo>
                      <a:pt x="12" y="34"/>
                    </a:lnTo>
                    <a:lnTo>
                      <a:pt x="10" y="36"/>
                    </a:lnTo>
                    <a:lnTo>
                      <a:pt x="8" y="36"/>
                    </a:lnTo>
                    <a:lnTo>
                      <a:pt x="8" y="38"/>
                    </a:lnTo>
                    <a:lnTo>
                      <a:pt x="6" y="40"/>
                    </a:lnTo>
                    <a:lnTo>
                      <a:pt x="6" y="42"/>
                    </a:lnTo>
                    <a:lnTo>
                      <a:pt x="4" y="44"/>
                    </a:lnTo>
                    <a:lnTo>
                      <a:pt x="2" y="44"/>
                    </a:lnTo>
                    <a:lnTo>
                      <a:pt x="0" y="42"/>
                    </a:lnTo>
                    <a:lnTo>
                      <a:pt x="0" y="44"/>
                    </a:lnTo>
                    <a:lnTo>
                      <a:pt x="8" y="52"/>
                    </a:lnTo>
                    <a:lnTo>
                      <a:pt x="10" y="56"/>
                    </a:lnTo>
                    <a:lnTo>
                      <a:pt x="12" y="60"/>
                    </a:lnTo>
                    <a:lnTo>
                      <a:pt x="14" y="64"/>
                    </a:lnTo>
                    <a:lnTo>
                      <a:pt x="16" y="64"/>
                    </a:lnTo>
                    <a:lnTo>
                      <a:pt x="18" y="62"/>
                    </a:lnTo>
                    <a:lnTo>
                      <a:pt x="20" y="62"/>
                    </a:lnTo>
                    <a:lnTo>
                      <a:pt x="24" y="64"/>
                    </a:lnTo>
                    <a:lnTo>
                      <a:pt x="26" y="66"/>
                    </a:lnTo>
                    <a:lnTo>
                      <a:pt x="28" y="66"/>
                    </a:lnTo>
                    <a:lnTo>
                      <a:pt x="30" y="66"/>
                    </a:lnTo>
                    <a:lnTo>
                      <a:pt x="34" y="66"/>
                    </a:lnTo>
                    <a:lnTo>
                      <a:pt x="36" y="66"/>
                    </a:lnTo>
                    <a:lnTo>
                      <a:pt x="40" y="66"/>
                    </a:lnTo>
                    <a:lnTo>
                      <a:pt x="42" y="66"/>
                    </a:lnTo>
                    <a:lnTo>
                      <a:pt x="44" y="68"/>
                    </a:lnTo>
                    <a:lnTo>
                      <a:pt x="48" y="68"/>
                    </a:lnTo>
                    <a:lnTo>
                      <a:pt x="48" y="70"/>
                    </a:lnTo>
                    <a:lnTo>
                      <a:pt x="50" y="70"/>
                    </a:lnTo>
                    <a:lnTo>
                      <a:pt x="52" y="7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19" name="Freeform 336"/>
              <p:cNvSpPr>
                <a:spLocks/>
              </p:cNvSpPr>
              <p:nvPr/>
            </p:nvSpPr>
            <p:spPr bwMode="gray">
              <a:xfrm>
                <a:off x="1421" y="2651"/>
                <a:ext cx="66" cy="74"/>
              </a:xfrm>
              <a:custGeom>
                <a:avLst/>
                <a:gdLst>
                  <a:gd name="T0" fmla="*/ 60 w 60"/>
                  <a:gd name="T1" fmla="*/ 40 h 74"/>
                  <a:gd name="T2" fmla="*/ 60 w 60"/>
                  <a:gd name="T3" fmla="*/ 40 h 74"/>
                  <a:gd name="T4" fmla="*/ 58 w 60"/>
                  <a:gd name="T5" fmla="*/ 42 h 74"/>
                  <a:gd name="T6" fmla="*/ 56 w 60"/>
                  <a:gd name="T7" fmla="*/ 46 h 74"/>
                  <a:gd name="T8" fmla="*/ 54 w 60"/>
                  <a:gd name="T9" fmla="*/ 48 h 74"/>
                  <a:gd name="T10" fmla="*/ 50 w 60"/>
                  <a:gd name="T11" fmla="*/ 50 h 74"/>
                  <a:gd name="T12" fmla="*/ 46 w 60"/>
                  <a:gd name="T13" fmla="*/ 52 h 74"/>
                  <a:gd name="T14" fmla="*/ 46 w 60"/>
                  <a:gd name="T15" fmla="*/ 52 h 74"/>
                  <a:gd name="T16" fmla="*/ 44 w 60"/>
                  <a:gd name="T17" fmla="*/ 52 h 74"/>
                  <a:gd name="T18" fmla="*/ 42 w 60"/>
                  <a:gd name="T19" fmla="*/ 54 h 74"/>
                  <a:gd name="T20" fmla="*/ 40 w 60"/>
                  <a:gd name="T21" fmla="*/ 58 h 74"/>
                  <a:gd name="T22" fmla="*/ 40 w 60"/>
                  <a:gd name="T23" fmla="*/ 58 h 74"/>
                  <a:gd name="T24" fmla="*/ 38 w 60"/>
                  <a:gd name="T25" fmla="*/ 60 h 74"/>
                  <a:gd name="T26" fmla="*/ 36 w 60"/>
                  <a:gd name="T27" fmla="*/ 62 h 74"/>
                  <a:gd name="T28" fmla="*/ 32 w 60"/>
                  <a:gd name="T29" fmla="*/ 62 h 74"/>
                  <a:gd name="T30" fmla="*/ 32 w 60"/>
                  <a:gd name="T31" fmla="*/ 62 h 74"/>
                  <a:gd name="T32" fmla="*/ 30 w 60"/>
                  <a:gd name="T33" fmla="*/ 64 h 74"/>
                  <a:gd name="T34" fmla="*/ 26 w 60"/>
                  <a:gd name="T35" fmla="*/ 66 h 74"/>
                  <a:gd name="T36" fmla="*/ 24 w 60"/>
                  <a:gd name="T37" fmla="*/ 68 h 74"/>
                  <a:gd name="T38" fmla="*/ 16 w 60"/>
                  <a:gd name="T39" fmla="*/ 74 h 74"/>
                  <a:gd name="T40" fmla="*/ 10 w 60"/>
                  <a:gd name="T41" fmla="*/ 70 h 74"/>
                  <a:gd name="T42" fmla="*/ 6 w 60"/>
                  <a:gd name="T43" fmla="*/ 66 h 74"/>
                  <a:gd name="T44" fmla="*/ 4 w 60"/>
                  <a:gd name="T45" fmla="*/ 62 h 74"/>
                  <a:gd name="T46" fmla="*/ 0 w 60"/>
                  <a:gd name="T47" fmla="*/ 54 h 74"/>
                  <a:gd name="T48" fmla="*/ 2 w 60"/>
                  <a:gd name="T49" fmla="*/ 54 h 74"/>
                  <a:gd name="T50" fmla="*/ 2 w 60"/>
                  <a:gd name="T51" fmla="*/ 50 h 74"/>
                  <a:gd name="T52" fmla="*/ 4 w 60"/>
                  <a:gd name="T53" fmla="*/ 48 h 74"/>
                  <a:gd name="T54" fmla="*/ 6 w 60"/>
                  <a:gd name="T55" fmla="*/ 44 h 74"/>
                  <a:gd name="T56" fmla="*/ 8 w 60"/>
                  <a:gd name="T57" fmla="*/ 42 h 74"/>
                  <a:gd name="T58" fmla="*/ 8 w 60"/>
                  <a:gd name="T59" fmla="*/ 40 h 74"/>
                  <a:gd name="T60" fmla="*/ 8 w 60"/>
                  <a:gd name="T61" fmla="*/ 38 h 74"/>
                  <a:gd name="T62" fmla="*/ 8 w 60"/>
                  <a:gd name="T63" fmla="*/ 36 h 74"/>
                  <a:gd name="T64" fmla="*/ 6 w 60"/>
                  <a:gd name="T65" fmla="*/ 34 h 74"/>
                  <a:gd name="T66" fmla="*/ 6 w 60"/>
                  <a:gd name="T67" fmla="*/ 32 h 74"/>
                  <a:gd name="T68" fmla="*/ 6 w 60"/>
                  <a:gd name="T69" fmla="*/ 32 h 74"/>
                  <a:gd name="T70" fmla="*/ 6 w 60"/>
                  <a:gd name="T71" fmla="*/ 30 h 74"/>
                  <a:gd name="T72" fmla="*/ 6 w 60"/>
                  <a:gd name="T73" fmla="*/ 28 h 74"/>
                  <a:gd name="T74" fmla="*/ 8 w 60"/>
                  <a:gd name="T75" fmla="*/ 28 h 74"/>
                  <a:gd name="T76" fmla="*/ 32 w 60"/>
                  <a:gd name="T77" fmla="*/ 28 h 74"/>
                  <a:gd name="T78" fmla="*/ 32 w 60"/>
                  <a:gd name="T79" fmla="*/ 18 h 74"/>
                  <a:gd name="T80" fmla="*/ 22 w 60"/>
                  <a:gd name="T81" fmla="*/ 8 h 74"/>
                  <a:gd name="T82" fmla="*/ 26 w 60"/>
                  <a:gd name="T83" fmla="*/ 8 h 74"/>
                  <a:gd name="T84" fmla="*/ 26 w 60"/>
                  <a:gd name="T85" fmla="*/ 0 h 74"/>
                  <a:gd name="T86" fmla="*/ 46 w 60"/>
                  <a:gd name="T87" fmla="*/ 0 h 74"/>
                  <a:gd name="T88" fmla="*/ 46 w 60"/>
                  <a:gd name="T89" fmla="*/ 2 h 74"/>
                  <a:gd name="T90" fmla="*/ 46 w 60"/>
                  <a:gd name="T91" fmla="*/ 32 h 74"/>
                  <a:gd name="T92" fmla="*/ 54 w 60"/>
                  <a:gd name="T93" fmla="*/ 32 h 74"/>
                  <a:gd name="T94" fmla="*/ 54 w 60"/>
                  <a:gd name="T95" fmla="*/ 34 h 74"/>
                  <a:gd name="T96" fmla="*/ 54 w 60"/>
                  <a:gd name="T97" fmla="*/ 34 h 74"/>
                  <a:gd name="T98" fmla="*/ 54 w 60"/>
                  <a:gd name="T99" fmla="*/ 36 h 74"/>
                  <a:gd name="T100" fmla="*/ 56 w 60"/>
                  <a:gd name="T101" fmla="*/ 38 h 74"/>
                  <a:gd name="T102" fmla="*/ 60 w 60"/>
                  <a:gd name="T103" fmla="*/ 40 h 74"/>
                  <a:gd name="T104" fmla="*/ 60 w 60"/>
                  <a:gd name="T105" fmla="*/ 40 h 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
                  <a:gd name="T160" fmla="*/ 0 h 74"/>
                  <a:gd name="T161" fmla="*/ 60 w 60"/>
                  <a:gd name="T162" fmla="*/ 74 h 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 h="74">
                    <a:moveTo>
                      <a:pt x="60" y="40"/>
                    </a:moveTo>
                    <a:lnTo>
                      <a:pt x="60" y="40"/>
                    </a:lnTo>
                    <a:lnTo>
                      <a:pt x="58" y="42"/>
                    </a:lnTo>
                    <a:lnTo>
                      <a:pt x="56" y="46"/>
                    </a:lnTo>
                    <a:lnTo>
                      <a:pt x="54" y="48"/>
                    </a:lnTo>
                    <a:lnTo>
                      <a:pt x="50" y="50"/>
                    </a:lnTo>
                    <a:lnTo>
                      <a:pt x="46" y="52"/>
                    </a:lnTo>
                    <a:lnTo>
                      <a:pt x="44" y="52"/>
                    </a:lnTo>
                    <a:lnTo>
                      <a:pt x="42" y="54"/>
                    </a:lnTo>
                    <a:lnTo>
                      <a:pt x="40" y="58"/>
                    </a:lnTo>
                    <a:lnTo>
                      <a:pt x="38" y="60"/>
                    </a:lnTo>
                    <a:lnTo>
                      <a:pt x="36" y="62"/>
                    </a:lnTo>
                    <a:lnTo>
                      <a:pt x="32" y="62"/>
                    </a:lnTo>
                    <a:lnTo>
                      <a:pt x="30" y="64"/>
                    </a:lnTo>
                    <a:lnTo>
                      <a:pt x="26" y="66"/>
                    </a:lnTo>
                    <a:lnTo>
                      <a:pt x="24" y="68"/>
                    </a:lnTo>
                    <a:lnTo>
                      <a:pt x="16" y="74"/>
                    </a:lnTo>
                    <a:lnTo>
                      <a:pt x="10" y="70"/>
                    </a:lnTo>
                    <a:lnTo>
                      <a:pt x="6" y="66"/>
                    </a:lnTo>
                    <a:lnTo>
                      <a:pt x="4" y="62"/>
                    </a:lnTo>
                    <a:lnTo>
                      <a:pt x="0" y="54"/>
                    </a:lnTo>
                    <a:lnTo>
                      <a:pt x="2" y="54"/>
                    </a:lnTo>
                    <a:lnTo>
                      <a:pt x="2" y="50"/>
                    </a:lnTo>
                    <a:lnTo>
                      <a:pt x="4" y="48"/>
                    </a:lnTo>
                    <a:lnTo>
                      <a:pt x="6" y="44"/>
                    </a:lnTo>
                    <a:lnTo>
                      <a:pt x="8" y="42"/>
                    </a:lnTo>
                    <a:lnTo>
                      <a:pt x="8" y="40"/>
                    </a:lnTo>
                    <a:lnTo>
                      <a:pt x="8" y="38"/>
                    </a:lnTo>
                    <a:lnTo>
                      <a:pt x="8" y="36"/>
                    </a:lnTo>
                    <a:lnTo>
                      <a:pt x="6" y="34"/>
                    </a:lnTo>
                    <a:lnTo>
                      <a:pt x="6" y="32"/>
                    </a:lnTo>
                    <a:lnTo>
                      <a:pt x="6" y="30"/>
                    </a:lnTo>
                    <a:lnTo>
                      <a:pt x="6" y="28"/>
                    </a:lnTo>
                    <a:lnTo>
                      <a:pt x="8" y="28"/>
                    </a:lnTo>
                    <a:lnTo>
                      <a:pt x="32" y="28"/>
                    </a:lnTo>
                    <a:lnTo>
                      <a:pt x="32" y="18"/>
                    </a:lnTo>
                    <a:lnTo>
                      <a:pt x="22" y="8"/>
                    </a:lnTo>
                    <a:lnTo>
                      <a:pt x="26" y="8"/>
                    </a:lnTo>
                    <a:lnTo>
                      <a:pt x="26" y="0"/>
                    </a:lnTo>
                    <a:lnTo>
                      <a:pt x="46" y="0"/>
                    </a:lnTo>
                    <a:lnTo>
                      <a:pt x="46" y="2"/>
                    </a:lnTo>
                    <a:lnTo>
                      <a:pt x="46" y="32"/>
                    </a:lnTo>
                    <a:lnTo>
                      <a:pt x="54" y="32"/>
                    </a:lnTo>
                    <a:lnTo>
                      <a:pt x="54" y="34"/>
                    </a:lnTo>
                    <a:lnTo>
                      <a:pt x="54" y="36"/>
                    </a:lnTo>
                    <a:lnTo>
                      <a:pt x="56" y="38"/>
                    </a:lnTo>
                    <a:lnTo>
                      <a:pt x="60" y="4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20" name="Freeform 338"/>
              <p:cNvSpPr>
                <a:spLocks/>
              </p:cNvSpPr>
              <p:nvPr/>
            </p:nvSpPr>
            <p:spPr bwMode="gray">
              <a:xfrm>
                <a:off x="1502" y="2763"/>
                <a:ext cx="53" cy="40"/>
              </a:xfrm>
              <a:custGeom>
                <a:avLst/>
                <a:gdLst>
                  <a:gd name="T0" fmla="*/ 48 w 48"/>
                  <a:gd name="T1" fmla="*/ 16 h 40"/>
                  <a:gd name="T2" fmla="*/ 46 w 48"/>
                  <a:gd name="T3" fmla="*/ 14 h 40"/>
                  <a:gd name="T4" fmla="*/ 42 w 48"/>
                  <a:gd name="T5" fmla="*/ 12 h 40"/>
                  <a:gd name="T6" fmla="*/ 40 w 48"/>
                  <a:gd name="T7" fmla="*/ 8 h 40"/>
                  <a:gd name="T8" fmla="*/ 38 w 48"/>
                  <a:gd name="T9" fmla="*/ 6 h 40"/>
                  <a:gd name="T10" fmla="*/ 36 w 48"/>
                  <a:gd name="T11" fmla="*/ 6 h 40"/>
                  <a:gd name="T12" fmla="*/ 34 w 48"/>
                  <a:gd name="T13" fmla="*/ 6 h 40"/>
                  <a:gd name="T14" fmla="*/ 30 w 48"/>
                  <a:gd name="T15" fmla="*/ 4 h 40"/>
                  <a:gd name="T16" fmla="*/ 26 w 48"/>
                  <a:gd name="T17" fmla="*/ 2 h 40"/>
                  <a:gd name="T18" fmla="*/ 22 w 48"/>
                  <a:gd name="T19" fmla="*/ 2 h 40"/>
                  <a:gd name="T20" fmla="*/ 16 w 48"/>
                  <a:gd name="T21" fmla="*/ 2 h 40"/>
                  <a:gd name="T22" fmla="*/ 12 w 48"/>
                  <a:gd name="T23" fmla="*/ 2 h 40"/>
                  <a:gd name="T24" fmla="*/ 6 w 48"/>
                  <a:gd name="T25" fmla="*/ 0 h 40"/>
                  <a:gd name="T26" fmla="*/ 2 w 48"/>
                  <a:gd name="T27" fmla="*/ 0 h 40"/>
                  <a:gd name="T28" fmla="*/ 2 w 48"/>
                  <a:gd name="T29" fmla="*/ 2 h 40"/>
                  <a:gd name="T30" fmla="*/ 2 w 48"/>
                  <a:gd name="T31" fmla="*/ 6 h 40"/>
                  <a:gd name="T32" fmla="*/ 2 w 48"/>
                  <a:gd name="T33" fmla="*/ 10 h 40"/>
                  <a:gd name="T34" fmla="*/ 2 w 48"/>
                  <a:gd name="T35" fmla="*/ 16 h 40"/>
                  <a:gd name="T36" fmla="*/ 8 w 48"/>
                  <a:gd name="T37" fmla="*/ 24 h 40"/>
                  <a:gd name="T38" fmla="*/ 8 w 48"/>
                  <a:gd name="T39" fmla="*/ 20 h 40"/>
                  <a:gd name="T40" fmla="*/ 6 w 48"/>
                  <a:gd name="T41" fmla="*/ 18 h 40"/>
                  <a:gd name="T42" fmla="*/ 8 w 48"/>
                  <a:gd name="T43" fmla="*/ 16 h 40"/>
                  <a:gd name="T44" fmla="*/ 14 w 48"/>
                  <a:gd name="T45" fmla="*/ 20 h 40"/>
                  <a:gd name="T46" fmla="*/ 24 w 48"/>
                  <a:gd name="T47" fmla="*/ 30 h 40"/>
                  <a:gd name="T48" fmla="*/ 22 w 48"/>
                  <a:gd name="T49" fmla="*/ 32 h 40"/>
                  <a:gd name="T50" fmla="*/ 24 w 48"/>
                  <a:gd name="T51" fmla="*/ 36 h 40"/>
                  <a:gd name="T52" fmla="*/ 24 w 48"/>
                  <a:gd name="T53" fmla="*/ 36 h 40"/>
                  <a:gd name="T54" fmla="*/ 26 w 48"/>
                  <a:gd name="T55" fmla="*/ 34 h 40"/>
                  <a:gd name="T56" fmla="*/ 26 w 48"/>
                  <a:gd name="T57" fmla="*/ 34 h 40"/>
                  <a:gd name="T58" fmla="*/ 28 w 48"/>
                  <a:gd name="T59" fmla="*/ 34 h 40"/>
                  <a:gd name="T60" fmla="*/ 28 w 48"/>
                  <a:gd name="T61" fmla="*/ 36 h 40"/>
                  <a:gd name="T62" fmla="*/ 32 w 48"/>
                  <a:gd name="T63" fmla="*/ 40 h 40"/>
                  <a:gd name="T64" fmla="*/ 36 w 48"/>
                  <a:gd name="T65" fmla="*/ 38 h 40"/>
                  <a:gd name="T66" fmla="*/ 40 w 48"/>
                  <a:gd name="T67" fmla="*/ 32 h 40"/>
                  <a:gd name="T68" fmla="*/ 40 w 48"/>
                  <a:gd name="T69" fmla="*/ 28 h 40"/>
                  <a:gd name="T70" fmla="*/ 44 w 48"/>
                  <a:gd name="T71" fmla="*/ 22 h 40"/>
                  <a:gd name="T72" fmla="*/ 48 w 48"/>
                  <a:gd name="T73" fmla="*/ 16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0"/>
                  <a:gd name="T113" fmla="*/ 48 w 48"/>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0">
                    <a:moveTo>
                      <a:pt x="48" y="16"/>
                    </a:moveTo>
                    <a:lnTo>
                      <a:pt x="48" y="16"/>
                    </a:lnTo>
                    <a:lnTo>
                      <a:pt x="46" y="14"/>
                    </a:lnTo>
                    <a:lnTo>
                      <a:pt x="44" y="14"/>
                    </a:lnTo>
                    <a:lnTo>
                      <a:pt x="42" y="12"/>
                    </a:lnTo>
                    <a:lnTo>
                      <a:pt x="40" y="10"/>
                    </a:lnTo>
                    <a:lnTo>
                      <a:pt x="40" y="8"/>
                    </a:lnTo>
                    <a:lnTo>
                      <a:pt x="38" y="6"/>
                    </a:lnTo>
                    <a:lnTo>
                      <a:pt x="36" y="6"/>
                    </a:lnTo>
                    <a:lnTo>
                      <a:pt x="34" y="6"/>
                    </a:lnTo>
                    <a:lnTo>
                      <a:pt x="30" y="4"/>
                    </a:lnTo>
                    <a:lnTo>
                      <a:pt x="28" y="4"/>
                    </a:lnTo>
                    <a:lnTo>
                      <a:pt x="26" y="2"/>
                    </a:lnTo>
                    <a:lnTo>
                      <a:pt x="22" y="2"/>
                    </a:lnTo>
                    <a:lnTo>
                      <a:pt x="20" y="2"/>
                    </a:lnTo>
                    <a:lnTo>
                      <a:pt x="16" y="2"/>
                    </a:lnTo>
                    <a:lnTo>
                      <a:pt x="14" y="2"/>
                    </a:lnTo>
                    <a:lnTo>
                      <a:pt x="12" y="2"/>
                    </a:lnTo>
                    <a:lnTo>
                      <a:pt x="10" y="0"/>
                    </a:lnTo>
                    <a:lnTo>
                      <a:pt x="6" y="0"/>
                    </a:lnTo>
                    <a:lnTo>
                      <a:pt x="4" y="0"/>
                    </a:lnTo>
                    <a:lnTo>
                      <a:pt x="2" y="0"/>
                    </a:lnTo>
                    <a:lnTo>
                      <a:pt x="0" y="0"/>
                    </a:lnTo>
                    <a:lnTo>
                      <a:pt x="2" y="2"/>
                    </a:lnTo>
                    <a:lnTo>
                      <a:pt x="2" y="4"/>
                    </a:lnTo>
                    <a:lnTo>
                      <a:pt x="2" y="6"/>
                    </a:lnTo>
                    <a:lnTo>
                      <a:pt x="2" y="8"/>
                    </a:lnTo>
                    <a:lnTo>
                      <a:pt x="2" y="10"/>
                    </a:lnTo>
                    <a:lnTo>
                      <a:pt x="2" y="12"/>
                    </a:lnTo>
                    <a:lnTo>
                      <a:pt x="2" y="16"/>
                    </a:lnTo>
                    <a:lnTo>
                      <a:pt x="4" y="20"/>
                    </a:lnTo>
                    <a:lnTo>
                      <a:pt x="8" y="24"/>
                    </a:lnTo>
                    <a:lnTo>
                      <a:pt x="10" y="22"/>
                    </a:lnTo>
                    <a:lnTo>
                      <a:pt x="8" y="20"/>
                    </a:lnTo>
                    <a:lnTo>
                      <a:pt x="8" y="18"/>
                    </a:lnTo>
                    <a:lnTo>
                      <a:pt x="6" y="18"/>
                    </a:lnTo>
                    <a:lnTo>
                      <a:pt x="8" y="16"/>
                    </a:lnTo>
                    <a:lnTo>
                      <a:pt x="10" y="18"/>
                    </a:lnTo>
                    <a:lnTo>
                      <a:pt x="14" y="20"/>
                    </a:lnTo>
                    <a:lnTo>
                      <a:pt x="18" y="24"/>
                    </a:lnTo>
                    <a:lnTo>
                      <a:pt x="24" y="30"/>
                    </a:lnTo>
                    <a:lnTo>
                      <a:pt x="22" y="30"/>
                    </a:lnTo>
                    <a:lnTo>
                      <a:pt x="22" y="32"/>
                    </a:lnTo>
                    <a:lnTo>
                      <a:pt x="22" y="34"/>
                    </a:lnTo>
                    <a:lnTo>
                      <a:pt x="24" y="36"/>
                    </a:lnTo>
                    <a:lnTo>
                      <a:pt x="26" y="36"/>
                    </a:lnTo>
                    <a:lnTo>
                      <a:pt x="26" y="34"/>
                    </a:lnTo>
                    <a:lnTo>
                      <a:pt x="28" y="34"/>
                    </a:lnTo>
                    <a:lnTo>
                      <a:pt x="28" y="36"/>
                    </a:lnTo>
                    <a:lnTo>
                      <a:pt x="30" y="38"/>
                    </a:lnTo>
                    <a:lnTo>
                      <a:pt x="32" y="40"/>
                    </a:lnTo>
                    <a:lnTo>
                      <a:pt x="34" y="38"/>
                    </a:lnTo>
                    <a:lnTo>
                      <a:pt x="36" y="38"/>
                    </a:lnTo>
                    <a:lnTo>
                      <a:pt x="38" y="36"/>
                    </a:lnTo>
                    <a:lnTo>
                      <a:pt x="40" y="32"/>
                    </a:lnTo>
                    <a:lnTo>
                      <a:pt x="40" y="30"/>
                    </a:lnTo>
                    <a:lnTo>
                      <a:pt x="40" y="28"/>
                    </a:lnTo>
                    <a:lnTo>
                      <a:pt x="42" y="24"/>
                    </a:lnTo>
                    <a:lnTo>
                      <a:pt x="44" y="22"/>
                    </a:lnTo>
                    <a:lnTo>
                      <a:pt x="48" y="16"/>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21" name="Freeform 339"/>
              <p:cNvSpPr>
                <a:spLocks/>
              </p:cNvSpPr>
              <p:nvPr/>
            </p:nvSpPr>
            <p:spPr bwMode="gray">
              <a:xfrm>
                <a:off x="1540" y="2781"/>
                <a:ext cx="90" cy="30"/>
              </a:xfrm>
              <a:custGeom>
                <a:avLst/>
                <a:gdLst>
                  <a:gd name="T0" fmla="*/ 12 w 82"/>
                  <a:gd name="T1" fmla="*/ 6 h 30"/>
                  <a:gd name="T2" fmla="*/ 8 w 82"/>
                  <a:gd name="T3" fmla="*/ 10 h 30"/>
                  <a:gd name="T4" fmla="*/ 6 w 82"/>
                  <a:gd name="T5" fmla="*/ 14 h 30"/>
                  <a:gd name="T6" fmla="*/ 2 w 82"/>
                  <a:gd name="T7" fmla="*/ 20 h 30"/>
                  <a:gd name="T8" fmla="*/ 0 w 82"/>
                  <a:gd name="T9" fmla="*/ 20 h 30"/>
                  <a:gd name="T10" fmla="*/ 6 w 82"/>
                  <a:gd name="T11" fmla="*/ 22 h 30"/>
                  <a:gd name="T12" fmla="*/ 10 w 82"/>
                  <a:gd name="T13" fmla="*/ 20 h 30"/>
                  <a:gd name="T14" fmla="*/ 16 w 82"/>
                  <a:gd name="T15" fmla="*/ 20 h 30"/>
                  <a:gd name="T16" fmla="*/ 28 w 82"/>
                  <a:gd name="T17" fmla="*/ 18 h 30"/>
                  <a:gd name="T18" fmla="*/ 32 w 82"/>
                  <a:gd name="T19" fmla="*/ 18 h 30"/>
                  <a:gd name="T20" fmla="*/ 40 w 82"/>
                  <a:gd name="T21" fmla="*/ 20 h 30"/>
                  <a:gd name="T22" fmla="*/ 42 w 82"/>
                  <a:gd name="T23" fmla="*/ 22 h 30"/>
                  <a:gd name="T24" fmla="*/ 46 w 82"/>
                  <a:gd name="T25" fmla="*/ 26 h 30"/>
                  <a:gd name="T26" fmla="*/ 50 w 82"/>
                  <a:gd name="T27" fmla="*/ 28 h 30"/>
                  <a:gd name="T28" fmla="*/ 56 w 82"/>
                  <a:gd name="T29" fmla="*/ 28 h 30"/>
                  <a:gd name="T30" fmla="*/ 56 w 82"/>
                  <a:gd name="T31" fmla="*/ 26 h 30"/>
                  <a:gd name="T32" fmla="*/ 56 w 82"/>
                  <a:gd name="T33" fmla="*/ 26 h 30"/>
                  <a:gd name="T34" fmla="*/ 54 w 82"/>
                  <a:gd name="T35" fmla="*/ 24 h 30"/>
                  <a:gd name="T36" fmla="*/ 52 w 82"/>
                  <a:gd name="T37" fmla="*/ 22 h 30"/>
                  <a:gd name="T38" fmla="*/ 54 w 82"/>
                  <a:gd name="T39" fmla="*/ 20 h 30"/>
                  <a:gd name="T40" fmla="*/ 60 w 82"/>
                  <a:gd name="T41" fmla="*/ 18 h 30"/>
                  <a:gd name="T42" fmla="*/ 62 w 82"/>
                  <a:gd name="T43" fmla="*/ 14 h 30"/>
                  <a:gd name="T44" fmla="*/ 64 w 82"/>
                  <a:gd name="T45" fmla="*/ 12 h 30"/>
                  <a:gd name="T46" fmla="*/ 68 w 82"/>
                  <a:gd name="T47" fmla="*/ 12 h 30"/>
                  <a:gd name="T48" fmla="*/ 72 w 82"/>
                  <a:gd name="T49" fmla="*/ 12 h 30"/>
                  <a:gd name="T50" fmla="*/ 76 w 82"/>
                  <a:gd name="T51" fmla="*/ 14 h 30"/>
                  <a:gd name="T52" fmla="*/ 80 w 82"/>
                  <a:gd name="T53" fmla="*/ 18 h 30"/>
                  <a:gd name="T54" fmla="*/ 82 w 82"/>
                  <a:gd name="T55" fmla="*/ 14 h 30"/>
                  <a:gd name="T56" fmla="*/ 80 w 82"/>
                  <a:gd name="T57" fmla="*/ 10 h 30"/>
                  <a:gd name="T58" fmla="*/ 78 w 82"/>
                  <a:gd name="T59" fmla="*/ 6 h 30"/>
                  <a:gd name="T60" fmla="*/ 70 w 82"/>
                  <a:gd name="T61" fmla="*/ 4 h 30"/>
                  <a:gd name="T62" fmla="*/ 66 w 82"/>
                  <a:gd name="T63" fmla="*/ 4 h 30"/>
                  <a:gd name="T64" fmla="*/ 62 w 82"/>
                  <a:gd name="T65" fmla="*/ 4 h 30"/>
                  <a:gd name="T66" fmla="*/ 50 w 82"/>
                  <a:gd name="T67" fmla="*/ 8 h 30"/>
                  <a:gd name="T68" fmla="*/ 44 w 82"/>
                  <a:gd name="T69" fmla="*/ 10 h 30"/>
                  <a:gd name="T70" fmla="*/ 40 w 82"/>
                  <a:gd name="T71" fmla="*/ 10 h 30"/>
                  <a:gd name="T72" fmla="*/ 34 w 82"/>
                  <a:gd name="T73" fmla="*/ 8 h 30"/>
                  <a:gd name="T74" fmla="*/ 32 w 82"/>
                  <a:gd name="T75" fmla="*/ 8 h 30"/>
                  <a:gd name="T76" fmla="*/ 30 w 82"/>
                  <a:gd name="T77" fmla="*/ 6 h 30"/>
                  <a:gd name="T78" fmla="*/ 16 w 82"/>
                  <a:gd name="T79" fmla="*/ 0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2"/>
                  <a:gd name="T121" fmla="*/ 0 h 30"/>
                  <a:gd name="T122" fmla="*/ 82 w 82"/>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2" h="30">
                    <a:moveTo>
                      <a:pt x="16" y="0"/>
                    </a:moveTo>
                    <a:lnTo>
                      <a:pt x="12" y="6"/>
                    </a:lnTo>
                    <a:lnTo>
                      <a:pt x="10" y="8"/>
                    </a:lnTo>
                    <a:lnTo>
                      <a:pt x="8" y="10"/>
                    </a:lnTo>
                    <a:lnTo>
                      <a:pt x="6" y="14"/>
                    </a:lnTo>
                    <a:lnTo>
                      <a:pt x="4" y="18"/>
                    </a:lnTo>
                    <a:lnTo>
                      <a:pt x="2" y="20"/>
                    </a:lnTo>
                    <a:lnTo>
                      <a:pt x="0" y="20"/>
                    </a:lnTo>
                    <a:lnTo>
                      <a:pt x="6" y="22"/>
                    </a:lnTo>
                    <a:lnTo>
                      <a:pt x="8" y="22"/>
                    </a:lnTo>
                    <a:lnTo>
                      <a:pt x="10" y="20"/>
                    </a:lnTo>
                    <a:lnTo>
                      <a:pt x="12" y="20"/>
                    </a:lnTo>
                    <a:lnTo>
                      <a:pt x="16" y="20"/>
                    </a:lnTo>
                    <a:lnTo>
                      <a:pt x="22" y="18"/>
                    </a:lnTo>
                    <a:lnTo>
                      <a:pt x="28" y="18"/>
                    </a:lnTo>
                    <a:lnTo>
                      <a:pt x="30" y="18"/>
                    </a:lnTo>
                    <a:lnTo>
                      <a:pt x="32" y="18"/>
                    </a:lnTo>
                    <a:lnTo>
                      <a:pt x="36" y="18"/>
                    </a:lnTo>
                    <a:lnTo>
                      <a:pt x="40" y="20"/>
                    </a:lnTo>
                    <a:lnTo>
                      <a:pt x="42" y="22"/>
                    </a:lnTo>
                    <a:lnTo>
                      <a:pt x="44" y="24"/>
                    </a:lnTo>
                    <a:lnTo>
                      <a:pt x="46" y="26"/>
                    </a:lnTo>
                    <a:lnTo>
                      <a:pt x="50" y="30"/>
                    </a:lnTo>
                    <a:lnTo>
                      <a:pt x="50" y="28"/>
                    </a:lnTo>
                    <a:lnTo>
                      <a:pt x="54" y="28"/>
                    </a:lnTo>
                    <a:lnTo>
                      <a:pt x="56" y="28"/>
                    </a:lnTo>
                    <a:lnTo>
                      <a:pt x="56" y="26"/>
                    </a:lnTo>
                    <a:lnTo>
                      <a:pt x="54" y="24"/>
                    </a:lnTo>
                    <a:lnTo>
                      <a:pt x="52" y="22"/>
                    </a:lnTo>
                    <a:lnTo>
                      <a:pt x="54" y="20"/>
                    </a:lnTo>
                    <a:lnTo>
                      <a:pt x="58" y="18"/>
                    </a:lnTo>
                    <a:lnTo>
                      <a:pt x="60" y="18"/>
                    </a:lnTo>
                    <a:lnTo>
                      <a:pt x="62" y="16"/>
                    </a:lnTo>
                    <a:lnTo>
                      <a:pt x="62" y="14"/>
                    </a:lnTo>
                    <a:lnTo>
                      <a:pt x="64" y="14"/>
                    </a:lnTo>
                    <a:lnTo>
                      <a:pt x="64" y="12"/>
                    </a:lnTo>
                    <a:lnTo>
                      <a:pt x="66" y="12"/>
                    </a:lnTo>
                    <a:lnTo>
                      <a:pt x="68" y="12"/>
                    </a:lnTo>
                    <a:lnTo>
                      <a:pt x="70" y="10"/>
                    </a:lnTo>
                    <a:lnTo>
                      <a:pt x="72" y="12"/>
                    </a:lnTo>
                    <a:lnTo>
                      <a:pt x="76" y="14"/>
                    </a:lnTo>
                    <a:lnTo>
                      <a:pt x="78" y="16"/>
                    </a:lnTo>
                    <a:lnTo>
                      <a:pt x="80" y="18"/>
                    </a:lnTo>
                    <a:lnTo>
                      <a:pt x="82" y="14"/>
                    </a:lnTo>
                    <a:lnTo>
                      <a:pt x="80" y="12"/>
                    </a:lnTo>
                    <a:lnTo>
                      <a:pt x="80" y="10"/>
                    </a:lnTo>
                    <a:lnTo>
                      <a:pt x="82" y="8"/>
                    </a:lnTo>
                    <a:lnTo>
                      <a:pt x="78" y="6"/>
                    </a:lnTo>
                    <a:lnTo>
                      <a:pt x="74" y="4"/>
                    </a:lnTo>
                    <a:lnTo>
                      <a:pt x="70" y="4"/>
                    </a:lnTo>
                    <a:lnTo>
                      <a:pt x="68" y="4"/>
                    </a:lnTo>
                    <a:lnTo>
                      <a:pt x="66" y="4"/>
                    </a:lnTo>
                    <a:lnTo>
                      <a:pt x="64" y="4"/>
                    </a:lnTo>
                    <a:lnTo>
                      <a:pt x="62" y="4"/>
                    </a:lnTo>
                    <a:lnTo>
                      <a:pt x="56" y="6"/>
                    </a:lnTo>
                    <a:lnTo>
                      <a:pt x="50" y="8"/>
                    </a:lnTo>
                    <a:lnTo>
                      <a:pt x="46" y="8"/>
                    </a:lnTo>
                    <a:lnTo>
                      <a:pt x="44" y="10"/>
                    </a:lnTo>
                    <a:lnTo>
                      <a:pt x="42" y="10"/>
                    </a:lnTo>
                    <a:lnTo>
                      <a:pt x="40" y="10"/>
                    </a:lnTo>
                    <a:lnTo>
                      <a:pt x="36" y="8"/>
                    </a:lnTo>
                    <a:lnTo>
                      <a:pt x="34" y="8"/>
                    </a:lnTo>
                    <a:lnTo>
                      <a:pt x="32" y="8"/>
                    </a:lnTo>
                    <a:lnTo>
                      <a:pt x="32" y="6"/>
                    </a:lnTo>
                    <a:lnTo>
                      <a:pt x="30" y="6"/>
                    </a:lnTo>
                    <a:lnTo>
                      <a:pt x="26" y="4"/>
                    </a:lnTo>
                    <a:lnTo>
                      <a:pt x="16" y="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22" name="Freeform 341"/>
              <p:cNvSpPr>
                <a:spLocks/>
              </p:cNvSpPr>
              <p:nvPr/>
            </p:nvSpPr>
            <p:spPr bwMode="gray">
              <a:xfrm>
                <a:off x="1454" y="2691"/>
                <a:ext cx="90" cy="46"/>
              </a:xfrm>
              <a:custGeom>
                <a:avLst/>
                <a:gdLst>
                  <a:gd name="T0" fmla="*/ 80 w 82"/>
                  <a:gd name="T1" fmla="*/ 8 h 46"/>
                  <a:gd name="T2" fmla="*/ 76 w 82"/>
                  <a:gd name="T3" fmla="*/ 8 h 46"/>
                  <a:gd name="T4" fmla="*/ 72 w 82"/>
                  <a:gd name="T5" fmla="*/ 8 h 46"/>
                  <a:gd name="T6" fmla="*/ 68 w 82"/>
                  <a:gd name="T7" fmla="*/ 8 h 46"/>
                  <a:gd name="T8" fmla="*/ 66 w 82"/>
                  <a:gd name="T9" fmla="*/ 8 h 46"/>
                  <a:gd name="T10" fmla="*/ 62 w 82"/>
                  <a:gd name="T11" fmla="*/ 12 h 46"/>
                  <a:gd name="T12" fmla="*/ 60 w 82"/>
                  <a:gd name="T13" fmla="*/ 18 h 46"/>
                  <a:gd name="T14" fmla="*/ 56 w 82"/>
                  <a:gd name="T15" fmla="*/ 24 h 46"/>
                  <a:gd name="T16" fmla="*/ 50 w 82"/>
                  <a:gd name="T17" fmla="*/ 30 h 46"/>
                  <a:gd name="T18" fmla="*/ 48 w 82"/>
                  <a:gd name="T19" fmla="*/ 30 h 46"/>
                  <a:gd name="T20" fmla="*/ 44 w 82"/>
                  <a:gd name="T21" fmla="*/ 34 h 46"/>
                  <a:gd name="T22" fmla="*/ 44 w 82"/>
                  <a:gd name="T23" fmla="*/ 38 h 46"/>
                  <a:gd name="T24" fmla="*/ 42 w 82"/>
                  <a:gd name="T25" fmla="*/ 42 h 46"/>
                  <a:gd name="T26" fmla="*/ 38 w 82"/>
                  <a:gd name="T27" fmla="*/ 44 h 46"/>
                  <a:gd name="T28" fmla="*/ 36 w 82"/>
                  <a:gd name="T29" fmla="*/ 46 h 46"/>
                  <a:gd name="T30" fmla="*/ 34 w 82"/>
                  <a:gd name="T31" fmla="*/ 42 h 46"/>
                  <a:gd name="T32" fmla="*/ 32 w 82"/>
                  <a:gd name="T33" fmla="*/ 42 h 46"/>
                  <a:gd name="T34" fmla="*/ 30 w 82"/>
                  <a:gd name="T35" fmla="*/ 44 h 46"/>
                  <a:gd name="T36" fmla="*/ 30 w 82"/>
                  <a:gd name="T37" fmla="*/ 42 h 46"/>
                  <a:gd name="T38" fmla="*/ 30 w 82"/>
                  <a:gd name="T39" fmla="*/ 36 h 46"/>
                  <a:gd name="T40" fmla="*/ 30 w 82"/>
                  <a:gd name="T41" fmla="*/ 34 h 46"/>
                  <a:gd name="T42" fmla="*/ 26 w 82"/>
                  <a:gd name="T43" fmla="*/ 32 h 46"/>
                  <a:gd name="T44" fmla="*/ 22 w 82"/>
                  <a:gd name="T45" fmla="*/ 30 h 46"/>
                  <a:gd name="T46" fmla="*/ 18 w 82"/>
                  <a:gd name="T47" fmla="*/ 30 h 46"/>
                  <a:gd name="T48" fmla="*/ 16 w 82"/>
                  <a:gd name="T49" fmla="*/ 32 h 46"/>
                  <a:gd name="T50" fmla="*/ 12 w 82"/>
                  <a:gd name="T51" fmla="*/ 30 h 46"/>
                  <a:gd name="T52" fmla="*/ 10 w 82"/>
                  <a:gd name="T53" fmla="*/ 28 h 46"/>
                  <a:gd name="T54" fmla="*/ 2 w 82"/>
                  <a:gd name="T55" fmla="*/ 24 h 46"/>
                  <a:gd name="T56" fmla="*/ 2 w 82"/>
                  <a:gd name="T57" fmla="*/ 22 h 46"/>
                  <a:gd name="T58" fmla="*/ 2 w 82"/>
                  <a:gd name="T59" fmla="*/ 22 h 46"/>
                  <a:gd name="T60" fmla="*/ 6 w 82"/>
                  <a:gd name="T61" fmla="*/ 22 h 46"/>
                  <a:gd name="T62" fmla="*/ 10 w 82"/>
                  <a:gd name="T63" fmla="*/ 18 h 46"/>
                  <a:gd name="T64" fmla="*/ 12 w 82"/>
                  <a:gd name="T65" fmla="*/ 14 h 46"/>
                  <a:gd name="T66" fmla="*/ 16 w 82"/>
                  <a:gd name="T67" fmla="*/ 12 h 46"/>
                  <a:gd name="T68" fmla="*/ 20 w 82"/>
                  <a:gd name="T69" fmla="*/ 10 h 46"/>
                  <a:gd name="T70" fmla="*/ 26 w 82"/>
                  <a:gd name="T71" fmla="*/ 4 h 46"/>
                  <a:gd name="T72" fmla="*/ 28 w 82"/>
                  <a:gd name="T73" fmla="*/ 2 h 46"/>
                  <a:gd name="T74" fmla="*/ 32 w 82"/>
                  <a:gd name="T75" fmla="*/ 0 h 46"/>
                  <a:gd name="T76" fmla="*/ 34 w 82"/>
                  <a:gd name="T77" fmla="*/ 0 h 46"/>
                  <a:gd name="T78" fmla="*/ 40 w 82"/>
                  <a:gd name="T79" fmla="*/ 0 h 46"/>
                  <a:gd name="T80" fmla="*/ 42 w 82"/>
                  <a:gd name="T81" fmla="*/ 0 h 46"/>
                  <a:gd name="T82" fmla="*/ 48 w 82"/>
                  <a:gd name="T83" fmla="*/ 0 h 46"/>
                  <a:gd name="T84" fmla="*/ 58 w 82"/>
                  <a:gd name="T85" fmla="*/ 0 h 46"/>
                  <a:gd name="T86" fmla="*/ 70 w 82"/>
                  <a:gd name="T87" fmla="*/ 2 h 46"/>
                  <a:gd name="T88" fmla="*/ 80 w 82"/>
                  <a:gd name="T89" fmla="*/ 2 h 46"/>
                  <a:gd name="T90" fmla="*/ 82 w 82"/>
                  <a:gd name="T91" fmla="*/ 4 h 46"/>
                  <a:gd name="T92" fmla="*/ 82 w 82"/>
                  <a:gd name="T93" fmla="*/ 6 h 46"/>
                  <a:gd name="T94" fmla="*/ 82 w 82"/>
                  <a:gd name="T95" fmla="*/ 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
                  <a:gd name="T145" fmla="*/ 0 h 46"/>
                  <a:gd name="T146" fmla="*/ 82 w 82"/>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 h="46">
                    <a:moveTo>
                      <a:pt x="82" y="8"/>
                    </a:moveTo>
                    <a:lnTo>
                      <a:pt x="80" y="8"/>
                    </a:lnTo>
                    <a:lnTo>
                      <a:pt x="78" y="8"/>
                    </a:lnTo>
                    <a:lnTo>
                      <a:pt x="76" y="8"/>
                    </a:lnTo>
                    <a:lnTo>
                      <a:pt x="74" y="8"/>
                    </a:lnTo>
                    <a:lnTo>
                      <a:pt x="72" y="8"/>
                    </a:lnTo>
                    <a:lnTo>
                      <a:pt x="70" y="10"/>
                    </a:lnTo>
                    <a:lnTo>
                      <a:pt x="68" y="8"/>
                    </a:lnTo>
                    <a:lnTo>
                      <a:pt x="66" y="8"/>
                    </a:lnTo>
                    <a:lnTo>
                      <a:pt x="64" y="10"/>
                    </a:lnTo>
                    <a:lnTo>
                      <a:pt x="62" y="12"/>
                    </a:lnTo>
                    <a:lnTo>
                      <a:pt x="60" y="18"/>
                    </a:lnTo>
                    <a:lnTo>
                      <a:pt x="58" y="22"/>
                    </a:lnTo>
                    <a:lnTo>
                      <a:pt x="56" y="24"/>
                    </a:lnTo>
                    <a:lnTo>
                      <a:pt x="54" y="28"/>
                    </a:lnTo>
                    <a:lnTo>
                      <a:pt x="50" y="30"/>
                    </a:lnTo>
                    <a:lnTo>
                      <a:pt x="48" y="30"/>
                    </a:lnTo>
                    <a:lnTo>
                      <a:pt x="46" y="32"/>
                    </a:lnTo>
                    <a:lnTo>
                      <a:pt x="44" y="34"/>
                    </a:lnTo>
                    <a:lnTo>
                      <a:pt x="44" y="36"/>
                    </a:lnTo>
                    <a:lnTo>
                      <a:pt x="44" y="38"/>
                    </a:lnTo>
                    <a:lnTo>
                      <a:pt x="44" y="40"/>
                    </a:lnTo>
                    <a:lnTo>
                      <a:pt x="42" y="42"/>
                    </a:lnTo>
                    <a:lnTo>
                      <a:pt x="40" y="44"/>
                    </a:lnTo>
                    <a:lnTo>
                      <a:pt x="38" y="44"/>
                    </a:lnTo>
                    <a:lnTo>
                      <a:pt x="38" y="46"/>
                    </a:lnTo>
                    <a:lnTo>
                      <a:pt x="36" y="46"/>
                    </a:lnTo>
                    <a:lnTo>
                      <a:pt x="34" y="44"/>
                    </a:lnTo>
                    <a:lnTo>
                      <a:pt x="34" y="42"/>
                    </a:lnTo>
                    <a:lnTo>
                      <a:pt x="32" y="42"/>
                    </a:lnTo>
                    <a:lnTo>
                      <a:pt x="32" y="44"/>
                    </a:lnTo>
                    <a:lnTo>
                      <a:pt x="30" y="44"/>
                    </a:lnTo>
                    <a:lnTo>
                      <a:pt x="30" y="42"/>
                    </a:lnTo>
                    <a:lnTo>
                      <a:pt x="30" y="38"/>
                    </a:lnTo>
                    <a:lnTo>
                      <a:pt x="30" y="36"/>
                    </a:lnTo>
                    <a:lnTo>
                      <a:pt x="30" y="34"/>
                    </a:lnTo>
                    <a:lnTo>
                      <a:pt x="28" y="32"/>
                    </a:lnTo>
                    <a:lnTo>
                      <a:pt x="26" y="32"/>
                    </a:lnTo>
                    <a:lnTo>
                      <a:pt x="24" y="30"/>
                    </a:lnTo>
                    <a:lnTo>
                      <a:pt x="22" y="30"/>
                    </a:lnTo>
                    <a:lnTo>
                      <a:pt x="20" y="30"/>
                    </a:lnTo>
                    <a:lnTo>
                      <a:pt x="18" y="30"/>
                    </a:lnTo>
                    <a:lnTo>
                      <a:pt x="16" y="32"/>
                    </a:lnTo>
                    <a:lnTo>
                      <a:pt x="14" y="32"/>
                    </a:lnTo>
                    <a:lnTo>
                      <a:pt x="12" y="30"/>
                    </a:lnTo>
                    <a:lnTo>
                      <a:pt x="12" y="28"/>
                    </a:lnTo>
                    <a:lnTo>
                      <a:pt x="10" y="28"/>
                    </a:lnTo>
                    <a:lnTo>
                      <a:pt x="6" y="24"/>
                    </a:lnTo>
                    <a:lnTo>
                      <a:pt x="2" y="24"/>
                    </a:lnTo>
                    <a:lnTo>
                      <a:pt x="0" y="24"/>
                    </a:lnTo>
                    <a:lnTo>
                      <a:pt x="2" y="22"/>
                    </a:lnTo>
                    <a:lnTo>
                      <a:pt x="6" y="22"/>
                    </a:lnTo>
                    <a:lnTo>
                      <a:pt x="8" y="20"/>
                    </a:lnTo>
                    <a:lnTo>
                      <a:pt x="10" y="18"/>
                    </a:lnTo>
                    <a:lnTo>
                      <a:pt x="12" y="14"/>
                    </a:lnTo>
                    <a:lnTo>
                      <a:pt x="14" y="12"/>
                    </a:lnTo>
                    <a:lnTo>
                      <a:pt x="16" y="12"/>
                    </a:lnTo>
                    <a:lnTo>
                      <a:pt x="20" y="10"/>
                    </a:lnTo>
                    <a:lnTo>
                      <a:pt x="24" y="8"/>
                    </a:lnTo>
                    <a:lnTo>
                      <a:pt x="26" y="4"/>
                    </a:lnTo>
                    <a:lnTo>
                      <a:pt x="28" y="2"/>
                    </a:lnTo>
                    <a:lnTo>
                      <a:pt x="30" y="0"/>
                    </a:lnTo>
                    <a:lnTo>
                      <a:pt x="32" y="0"/>
                    </a:lnTo>
                    <a:lnTo>
                      <a:pt x="34" y="0"/>
                    </a:lnTo>
                    <a:lnTo>
                      <a:pt x="36" y="0"/>
                    </a:lnTo>
                    <a:lnTo>
                      <a:pt x="40" y="0"/>
                    </a:lnTo>
                    <a:lnTo>
                      <a:pt x="42" y="0"/>
                    </a:lnTo>
                    <a:lnTo>
                      <a:pt x="44" y="0"/>
                    </a:lnTo>
                    <a:lnTo>
                      <a:pt x="48" y="0"/>
                    </a:lnTo>
                    <a:lnTo>
                      <a:pt x="54" y="0"/>
                    </a:lnTo>
                    <a:lnTo>
                      <a:pt x="58" y="0"/>
                    </a:lnTo>
                    <a:lnTo>
                      <a:pt x="64" y="0"/>
                    </a:lnTo>
                    <a:lnTo>
                      <a:pt x="70" y="2"/>
                    </a:lnTo>
                    <a:lnTo>
                      <a:pt x="76" y="2"/>
                    </a:lnTo>
                    <a:lnTo>
                      <a:pt x="80" y="2"/>
                    </a:lnTo>
                    <a:lnTo>
                      <a:pt x="80" y="4"/>
                    </a:lnTo>
                    <a:lnTo>
                      <a:pt x="82" y="4"/>
                    </a:lnTo>
                    <a:lnTo>
                      <a:pt x="82" y="6"/>
                    </a:lnTo>
                    <a:lnTo>
                      <a:pt x="82" y="8"/>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23" name="Freeform 342"/>
              <p:cNvSpPr>
                <a:spLocks/>
              </p:cNvSpPr>
              <p:nvPr/>
            </p:nvSpPr>
            <p:spPr bwMode="gray">
              <a:xfrm>
                <a:off x="1441" y="2715"/>
                <a:ext cx="48" cy="24"/>
              </a:xfrm>
              <a:custGeom>
                <a:avLst/>
                <a:gdLst>
                  <a:gd name="T0" fmla="*/ 44 w 44"/>
                  <a:gd name="T1" fmla="*/ 20 h 24"/>
                  <a:gd name="T2" fmla="*/ 42 w 44"/>
                  <a:gd name="T3" fmla="*/ 22 h 24"/>
                  <a:gd name="T4" fmla="*/ 40 w 44"/>
                  <a:gd name="T5" fmla="*/ 22 h 24"/>
                  <a:gd name="T6" fmla="*/ 40 w 44"/>
                  <a:gd name="T7" fmla="*/ 24 h 24"/>
                  <a:gd name="T8" fmla="*/ 32 w 44"/>
                  <a:gd name="T9" fmla="*/ 22 h 24"/>
                  <a:gd name="T10" fmla="*/ 26 w 44"/>
                  <a:gd name="T11" fmla="*/ 22 h 24"/>
                  <a:gd name="T12" fmla="*/ 20 w 44"/>
                  <a:gd name="T13" fmla="*/ 20 h 24"/>
                  <a:gd name="T14" fmla="*/ 16 w 44"/>
                  <a:gd name="T15" fmla="*/ 18 h 24"/>
                  <a:gd name="T16" fmla="*/ 12 w 44"/>
                  <a:gd name="T17" fmla="*/ 18 h 24"/>
                  <a:gd name="T18" fmla="*/ 12 w 44"/>
                  <a:gd name="T19" fmla="*/ 16 h 24"/>
                  <a:gd name="T20" fmla="*/ 6 w 44"/>
                  <a:gd name="T21" fmla="*/ 14 h 24"/>
                  <a:gd name="T22" fmla="*/ 2 w 44"/>
                  <a:gd name="T23" fmla="*/ 12 h 24"/>
                  <a:gd name="T24" fmla="*/ 0 w 44"/>
                  <a:gd name="T25" fmla="*/ 10 h 24"/>
                  <a:gd name="T26" fmla="*/ 8 w 44"/>
                  <a:gd name="T27" fmla="*/ 4 h 24"/>
                  <a:gd name="T28" fmla="*/ 10 w 44"/>
                  <a:gd name="T29" fmla="*/ 2 h 24"/>
                  <a:gd name="T30" fmla="*/ 12 w 44"/>
                  <a:gd name="T31" fmla="*/ 0 h 24"/>
                  <a:gd name="T32" fmla="*/ 14 w 44"/>
                  <a:gd name="T33" fmla="*/ 0 h 24"/>
                  <a:gd name="T34" fmla="*/ 16 w 44"/>
                  <a:gd name="T35" fmla="*/ 0 h 24"/>
                  <a:gd name="T36" fmla="*/ 20 w 44"/>
                  <a:gd name="T37" fmla="*/ 2 h 24"/>
                  <a:gd name="T38" fmla="*/ 24 w 44"/>
                  <a:gd name="T39" fmla="*/ 4 h 24"/>
                  <a:gd name="T40" fmla="*/ 24 w 44"/>
                  <a:gd name="T41" fmla="*/ 6 h 24"/>
                  <a:gd name="T42" fmla="*/ 26 w 44"/>
                  <a:gd name="T43" fmla="*/ 6 h 24"/>
                  <a:gd name="T44" fmla="*/ 26 w 44"/>
                  <a:gd name="T45" fmla="*/ 8 h 24"/>
                  <a:gd name="T46" fmla="*/ 30 w 44"/>
                  <a:gd name="T47" fmla="*/ 8 h 24"/>
                  <a:gd name="T48" fmla="*/ 30 w 44"/>
                  <a:gd name="T49" fmla="*/ 8 h 24"/>
                  <a:gd name="T50" fmla="*/ 32 w 44"/>
                  <a:gd name="T51" fmla="*/ 6 h 24"/>
                  <a:gd name="T52" fmla="*/ 34 w 44"/>
                  <a:gd name="T53" fmla="*/ 6 h 24"/>
                  <a:gd name="T54" fmla="*/ 38 w 44"/>
                  <a:gd name="T55" fmla="*/ 6 h 24"/>
                  <a:gd name="T56" fmla="*/ 38 w 44"/>
                  <a:gd name="T57" fmla="*/ 6 h 24"/>
                  <a:gd name="T58" fmla="*/ 40 w 44"/>
                  <a:gd name="T59" fmla="*/ 8 h 24"/>
                  <a:gd name="T60" fmla="*/ 42 w 44"/>
                  <a:gd name="T61" fmla="*/ 10 h 24"/>
                  <a:gd name="T62" fmla="*/ 44 w 44"/>
                  <a:gd name="T63" fmla="*/ 12 h 24"/>
                  <a:gd name="T64" fmla="*/ 44 w 44"/>
                  <a:gd name="T65" fmla="*/ 14 h 24"/>
                  <a:gd name="T66" fmla="*/ 44 w 44"/>
                  <a:gd name="T67" fmla="*/ 16 h 24"/>
                  <a:gd name="T68" fmla="*/ 44 w 44"/>
                  <a:gd name="T69" fmla="*/ 18 h 24"/>
                  <a:gd name="T70" fmla="*/ 44 w 44"/>
                  <a:gd name="T71" fmla="*/ 20 h 24"/>
                  <a:gd name="T72" fmla="*/ 44 w 44"/>
                  <a:gd name="T73" fmla="*/ 20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24"/>
                  <a:gd name="T113" fmla="*/ 44 w 44"/>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24">
                    <a:moveTo>
                      <a:pt x="44" y="20"/>
                    </a:moveTo>
                    <a:lnTo>
                      <a:pt x="42" y="22"/>
                    </a:lnTo>
                    <a:lnTo>
                      <a:pt x="40" y="22"/>
                    </a:lnTo>
                    <a:lnTo>
                      <a:pt x="40" y="24"/>
                    </a:lnTo>
                    <a:lnTo>
                      <a:pt x="32" y="22"/>
                    </a:lnTo>
                    <a:lnTo>
                      <a:pt x="26" y="22"/>
                    </a:lnTo>
                    <a:lnTo>
                      <a:pt x="20" y="20"/>
                    </a:lnTo>
                    <a:lnTo>
                      <a:pt x="16" y="18"/>
                    </a:lnTo>
                    <a:lnTo>
                      <a:pt x="12" y="18"/>
                    </a:lnTo>
                    <a:lnTo>
                      <a:pt x="12" y="16"/>
                    </a:lnTo>
                    <a:lnTo>
                      <a:pt x="6" y="14"/>
                    </a:lnTo>
                    <a:lnTo>
                      <a:pt x="2" y="12"/>
                    </a:lnTo>
                    <a:lnTo>
                      <a:pt x="0" y="10"/>
                    </a:lnTo>
                    <a:lnTo>
                      <a:pt x="8" y="4"/>
                    </a:lnTo>
                    <a:lnTo>
                      <a:pt x="10" y="2"/>
                    </a:lnTo>
                    <a:lnTo>
                      <a:pt x="12" y="0"/>
                    </a:lnTo>
                    <a:lnTo>
                      <a:pt x="14" y="0"/>
                    </a:lnTo>
                    <a:lnTo>
                      <a:pt x="16" y="0"/>
                    </a:lnTo>
                    <a:lnTo>
                      <a:pt x="20" y="2"/>
                    </a:lnTo>
                    <a:lnTo>
                      <a:pt x="24" y="4"/>
                    </a:lnTo>
                    <a:lnTo>
                      <a:pt x="24" y="6"/>
                    </a:lnTo>
                    <a:lnTo>
                      <a:pt x="26" y="6"/>
                    </a:lnTo>
                    <a:lnTo>
                      <a:pt x="26" y="8"/>
                    </a:lnTo>
                    <a:lnTo>
                      <a:pt x="30" y="8"/>
                    </a:lnTo>
                    <a:lnTo>
                      <a:pt x="32" y="6"/>
                    </a:lnTo>
                    <a:lnTo>
                      <a:pt x="34" y="6"/>
                    </a:lnTo>
                    <a:lnTo>
                      <a:pt x="38" y="6"/>
                    </a:lnTo>
                    <a:lnTo>
                      <a:pt x="40" y="8"/>
                    </a:lnTo>
                    <a:lnTo>
                      <a:pt x="42" y="10"/>
                    </a:lnTo>
                    <a:lnTo>
                      <a:pt x="44" y="12"/>
                    </a:lnTo>
                    <a:lnTo>
                      <a:pt x="44" y="14"/>
                    </a:lnTo>
                    <a:lnTo>
                      <a:pt x="44" y="16"/>
                    </a:lnTo>
                    <a:lnTo>
                      <a:pt x="44" y="18"/>
                    </a:lnTo>
                    <a:lnTo>
                      <a:pt x="44" y="2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24" name="Freeform 371"/>
              <p:cNvSpPr>
                <a:spLocks/>
              </p:cNvSpPr>
              <p:nvPr/>
            </p:nvSpPr>
            <p:spPr bwMode="gray">
              <a:xfrm>
                <a:off x="1906" y="3345"/>
                <a:ext cx="86" cy="90"/>
              </a:xfrm>
              <a:custGeom>
                <a:avLst/>
                <a:gdLst>
                  <a:gd name="T0" fmla="*/ 78 w 78"/>
                  <a:gd name="T1" fmla="*/ 50 h 90"/>
                  <a:gd name="T2" fmla="*/ 60 w 78"/>
                  <a:gd name="T3" fmla="*/ 32 h 90"/>
                  <a:gd name="T4" fmla="*/ 60 w 78"/>
                  <a:gd name="T5" fmla="*/ 30 h 90"/>
                  <a:gd name="T6" fmla="*/ 58 w 78"/>
                  <a:gd name="T7" fmla="*/ 28 h 90"/>
                  <a:gd name="T8" fmla="*/ 56 w 78"/>
                  <a:gd name="T9" fmla="*/ 26 h 90"/>
                  <a:gd name="T10" fmla="*/ 52 w 78"/>
                  <a:gd name="T11" fmla="*/ 24 h 90"/>
                  <a:gd name="T12" fmla="*/ 44 w 78"/>
                  <a:gd name="T13" fmla="*/ 20 h 90"/>
                  <a:gd name="T14" fmla="*/ 36 w 78"/>
                  <a:gd name="T15" fmla="*/ 18 h 90"/>
                  <a:gd name="T16" fmla="*/ 32 w 78"/>
                  <a:gd name="T17" fmla="*/ 14 h 90"/>
                  <a:gd name="T18" fmla="*/ 30 w 78"/>
                  <a:gd name="T19" fmla="*/ 12 h 90"/>
                  <a:gd name="T20" fmla="*/ 28 w 78"/>
                  <a:gd name="T21" fmla="*/ 10 h 90"/>
                  <a:gd name="T22" fmla="*/ 28 w 78"/>
                  <a:gd name="T23" fmla="*/ 10 h 90"/>
                  <a:gd name="T24" fmla="*/ 28 w 78"/>
                  <a:gd name="T25" fmla="*/ 8 h 90"/>
                  <a:gd name="T26" fmla="*/ 26 w 78"/>
                  <a:gd name="T27" fmla="*/ 6 h 90"/>
                  <a:gd name="T28" fmla="*/ 24 w 78"/>
                  <a:gd name="T29" fmla="*/ 4 h 90"/>
                  <a:gd name="T30" fmla="*/ 20 w 78"/>
                  <a:gd name="T31" fmla="*/ 2 h 90"/>
                  <a:gd name="T32" fmla="*/ 16 w 78"/>
                  <a:gd name="T33" fmla="*/ 0 h 90"/>
                  <a:gd name="T34" fmla="*/ 12 w 78"/>
                  <a:gd name="T35" fmla="*/ 2 h 90"/>
                  <a:gd name="T36" fmla="*/ 12 w 78"/>
                  <a:gd name="T37" fmla="*/ 2 h 90"/>
                  <a:gd name="T38" fmla="*/ 10 w 78"/>
                  <a:gd name="T39" fmla="*/ 6 h 90"/>
                  <a:gd name="T40" fmla="*/ 8 w 78"/>
                  <a:gd name="T41" fmla="*/ 10 h 90"/>
                  <a:gd name="T42" fmla="*/ 4 w 78"/>
                  <a:gd name="T43" fmla="*/ 14 h 90"/>
                  <a:gd name="T44" fmla="*/ 2 w 78"/>
                  <a:gd name="T45" fmla="*/ 20 h 90"/>
                  <a:gd name="T46" fmla="*/ 0 w 78"/>
                  <a:gd name="T47" fmla="*/ 32 h 90"/>
                  <a:gd name="T48" fmla="*/ 0 w 78"/>
                  <a:gd name="T49" fmla="*/ 44 h 90"/>
                  <a:gd name="T50" fmla="*/ 2 w 78"/>
                  <a:gd name="T51" fmla="*/ 52 h 90"/>
                  <a:gd name="T52" fmla="*/ 2 w 78"/>
                  <a:gd name="T53" fmla="*/ 54 h 90"/>
                  <a:gd name="T54" fmla="*/ 2 w 78"/>
                  <a:gd name="T55" fmla="*/ 56 h 90"/>
                  <a:gd name="T56" fmla="*/ 2 w 78"/>
                  <a:gd name="T57" fmla="*/ 58 h 90"/>
                  <a:gd name="T58" fmla="*/ 2 w 78"/>
                  <a:gd name="T59" fmla="*/ 62 h 90"/>
                  <a:gd name="T60" fmla="*/ 2 w 78"/>
                  <a:gd name="T61" fmla="*/ 66 h 90"/>
                  <a:gd name="T62" fmla="*/ 2 w 78"/>
                  <a:gd name="T63" fmla="*/ 72 h 90"/>
                  <a:gd name="T64" fmla="*/ 4 w 78"/>
                  <a:gd name="T65" fmla="*/ 78 h 90"/>
                  <a:gd name="T66" fmla="*/ 6 w 78"/>
                  <a:gd name="T67" fmla="*/ 82 h 90"/>
                  <a:gd name="T68" fmla="*/ 10 w 78"/>
                  <a:gd name="T69" fmla="*/ 86 h 90"/>
                  <a:gd name="T70" fmla="*/ 12 w 78"/>
                  <a:gd name="T71" fmla="*/ 88 h 90"/>
                  <a:gd name="T72" fmla="*/ 14 w 78"/>
                  <a:gd name="T73" fmla="*/ 90 h 90"/>
                  <a:gd name="T74" fmla="*/ 16 w 78"/>
                  <a:gd name="T75" fmla="*/ 90 h 90"/>
                  <a:gd name="T76" fmla="*/ 20 w 78"/>
                  <a:gd name="T77" fmla="*/ 90 h 90"/>
                  <a:gd name="T78" fmla="*/ 30 w 78"/>
                  <a:gd name="T79" fmla="*/ 90 h 90"/>
                  <a:gd name="T80" fmla="*/ 42 w 78"/>
                  <a:gd name="T81" fmla="*/ 90 h 90"/>
                  <a:gd name="T82" fmla="*/ 50 w 78"/>
                  <a:gd name="T83" fmla="*/ 88 h 90"/>
                  <a:gd name="T84" fmla="*/ 52 w 78"/>
                  <a:gd name="T85" fmla="*/ 86 h 90"/>
                  <a:gd name="T86" fmla="*/ 56 w 78"/>
                  <a:gd name="T87" fmla="*/ 84 h 90"/>
                  <a:gd name="T88" fmla="*/ 60 w 78"/>
                  <a:gd name="T89" fmla="*/ 82 h 90"/>
                  <a:gd name="T90" fmla="*/ 64 w 78"/>
                  <a:gd name="T91" fmla="*/ 80 h 90"/>
                  <a:gd name="T92" fmla="*/ 68 w 78"/>
                  <a:gd name="T93" fmla="*/ 78 h 90"/>
                  <a:gd name="T94" fmla="*/ 70 w 78"/>
                  <a:gd name="T95" fmla="*/ 76 h 90"/>
                  <a:gd name="T96" fmla="*/ 70 w 78"/>
                  <a:gd name="T97" fmla="*/ 76 h 90"/>
                  <a:gd name="T98" fmla="*/ 78 w 78"/>
                  <a:gd name="T99" fmla="*/ 50 h 90"/>
                  <a:gd name="T100" fmla="*/ 78 w 78"/>
                  <a:gd name="T101" fmla="*/ 50 h 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
                  <a:gd name="T154" fmla="*/ 0 h 90"/>
                  <a:gd name="T155" fmla="*/ 78 w 78"/>
                  <a:gd name="T156" fmla="*/ 90 h 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 h="90">
                    <a:moveTo>
                      <a:pt x="78" y="50"/>
                    </a:moveTo>
                    <a:lnTo>
                      <a:pt x="60" y="32"/>
                    </a:lnTo>
                    <a:lnTo>
                      <a:pt x="60" y="30"/>
                    </a:lnTo>
                    <a:lnTo>
                      <a:pt x="58" y="28"/>
                    </a:lnTo>
                    <a:lnTo>
                      <a:pt x="56" y="26"/>
                    </a:lnTo>
                    <a:lnTo>
                      <a:pt x="52" y="24"/>
                    </a:lnTo>
                    <a:lnTo>
                      <a:pt x="44" y="20"/>
                    </a:lnTo>
                    <a:lnTo>
                      <a:pt x="36" y="18"/>
                    </a:lnTo>
                    <a:lnTo>
                      <a:pt x="32" y="14"/>
                    </a:lnTo>
                    <a:lnTo>
                      <a:pt x="30" y="12"/>
                    </a:lnTo>
                    <a:lnTo>
                      <a:pt x="28" y="10"/>
                    </a:lnTo>
                    <a:lnTo>
                      <a:pt x="28" y="8"/>
                    </a:lnTo>
                    <a:lnTo>
                      <a:pt x="26" y="6"/>
                    </a:lnTo>
                    <a:lnTo>
                      <a:pt x="24" y="4"/>
                    </a:lnTo>
                    <a:lnTo>
                      <a:pt x="20" y="2"/>
                    </a:lnTo>
                    <a:lnTo>
                      <a:pt x="16" y="0"/>
                    </a:lnTo>
                    <a:lnTo>
                      <a:pt x="12" y="2"/>
                    </a:lnTo>
                    <a:lnTo>
                      <a:pt x="10" y="6"/>
                    </a:lnTo>
                    <a:lnTo>
                      <a:pt x="8" y="10"/>
                    </a:lnTo>
                    <a:lnTo>
                      <a:pt x="4" y="14"/>
                    </a:lnTo>
                    <a:lnTo>
                      <a:pt x="2" y="20"/>
                    </a:lnTo>
                    <a:lnTo>
                      <a:pt x="0" y="32"/>
                    </a:lnTo>
                    <a:lnTo>
                      <a:pt x="0" y="44"/>
                    </a:lnTo>
                    <a:lnTo>
                      <a:pt x="2" y="52"/>
                    </a:lnTo>
                    <a:lnTo>
                      <a:pt x="2" y="54"/>
                    </a:lnTo>
                    <a:lnTo>
                      <a:pt x="2" y="56"/>
                    </a:lnTo>
                    <a:lnTo>
                      <a:pt x="2" y="58"/>
                    </a:lnTo>
                    <a:lnTo>
                      <a:pt x="2" y="62"/>
                    </a:lnTo>
                    <a:lnTo>
                      <a:pt x="2" y="66"/>
                    </a:lnTo>
                    <a:lnTo>
                      <a:pt x="2" y="72"/>
                    </a:lnTo>
                    <a:lnTo>
                      <a:pt x="4" y="78"/>
                    </a:lnTo>
                    <a:lnTo>
                      <a:pt x="6" y="82"/>
                    </a:lnTo>
                    <a:lnTo>
                      <a:pt x="10" y="86"/>
                    </a:lnTo>
                    <a:lnTo>
                      <a:pt x="12" y="88"/>
                    </a:lnTo>
                    <a:lnTo>
                      <a:pt x="14" y="90"/>
                    </a:lnTo>
                    <a:lnTo>
                      <a:pt x="16" y="90"/>
                    </a:lnTo>
                    <a:lnTo>
                      <a:pt x="20" y="90"/>
                    </a:lnTo>
                    <a:lnTo>
                      <a:pt x="30" y="90"/>
                    </a:lnTo>
                    <a:lnTo>
                      <a:pt x="42" y="90"/>
                    </a:lnTo>
                    <a:lnTo>
                      <a:pt x="50" y="88"/>
                    </a:lnTo>
                    <a:lnTo>
                      <a:pt x="52" y="86"/>
                    </a:lnTo>
                    <a:lnTo>
                      <a:pt x="56" y="84"/>
                    </a:lnTo>
                    <a:lnTo>
                      <a:pt x="60" y="82"/>
                    </a:lnTo>
                    <a:lnTo>
                      <a:pt x="64" y="80"/>
                    </a:lnTo>
                    <a:lnTo>
                      <a:pt x="68" y="78"/>
                    </a:lnTo>
                    <a:lnTo>
                      <a:pt x="70" y="76"/>
                    </a:lnTo>
                    <a:lnTo>
                      <a:pt x="78" y="5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grpSp>
        <p:grpSp>
          <p:nvGrpSpPr>
            <p:cNvPr id="6" name="Group 115"/>
            <p:cNvGrpSpPr>
              <a:grpSpLocks/>
            </p:cNvGrpSpPr>
            <p:nvPr/>
          </p:nvGrpSpPr>
          <p:grpSpPr bwMode="auto">
            <a:xfrm>
              <a:off x="3126915" y="2459215"/>
              <a:ext cx="1035496" cy="1062923"/>
              <a:chOff x="2390" y="2329"/>
              <a:chExt cx="967" cy="1008"/>
            </a:xfrm>
            <a:grpFill/>
          </p:grpSpPr>
          <p:sp>
            <p:nvSpPr>
              <p:cNvPr id="56" name="Freeform 256"/>
              <p:cNvSpPr>
                <a:spLocks/>
              </p:cNvSpPr>
              <p:nvPr/>
            </p:nvSpPr>
            <p:spPr bwMode="gray">
              <a:xfrm>
                <a:off x="3119" y="2399"/>
                <a:ext cx="24" cy="62"/>
              </a:xfrm>
              <a:custGeom>
                <a:avLst/>
                <a:gdLst>
                  <a:gd name="T0" fmla="*/ 22 w 22"/>
                  <a:gd name="T1" fmla="*/ 0 h 62"/>
                  <a:gd name="T2" fmla="*/ 16 w 22"/>
                  <a:gd name="T3" fmla="*/ 2 h 62"/>
                  <a:gd name="T4" fmla="*/ 16 w 22"/>
                  <a:gd name="T5" fmla="*/ 2 h 62"/>
                  <a:gd name="T6" fmla="*/ 16 w 22"/>
                  <a:gd name="T7" fmla="*/ 6 h 62"/>
                  <a:gd name="T8" fmla="*/ 16 w 22"/>
                  <a:gd name="T9" fmla="*/ 8 h 62"/>
                  <a:gd name="T10" fmla="*/ 14 w 22"/>
                  <a:gd name="T11" fmla="*/ 12 h 62"/>
                  <a:gd name="T12" fmla="*/ 14 w 22"/>
                  <a:gd name="T13" fmla="*/ 14 h 62"/>
                  <a:gd name="T14" fmla="*/ 14 w 22"/>
                  <a:gd name="T15" fmla="*/ 14 h 62"/>
                  <a:gd name="T16" fmla="*/ 14 w 22"/>
                  <a:gd name="T17" fmla="*/ 16 h 62"/>
                  <a:gd name="T18" fmla="*/ 12 w 22"/>
                  <a:gd name="T19" fmla="*/ 20 h 62"/>
                  <a:gd name="T20" fmla="*/ 8 w 22"/>
                  <a:gd name="T21" fmla="*/ 24 h 62"/>
                  <a:gd name="T22" fmla="*/ 0 w 22"/>
                  <a:gd name="T23" fmla="*/ 30 h 62"/>
                  <a:gd name="T24" fmla="*/ 0 w 22"/>
                  <a:gd name="T25" fmla="*/ 30 h 62"/>
                  <a:gd name="T26" fmla="*/ 2 w 22"/>
                  <a:gd name="T27" fmla="*/ 32 h 62"/>
                  <a:gd name="T28" fmla="*/ 4 w 22"/>
                  <a:gd name="T29" fmla="*/ 38 h 62"/>
                  <a:gd name="T30" fmla="*/ 8 w 22"/>
                  <a:gd name="T31" fmla="*/ 48 h 62"/>
                  <a:gd name="T32" fmla="*/ 18 w 22"/>
                  <a:gd name="T33" fmla="*/ 62 h 62"/>
                  <a:gd name="T34" fmla="*/ 18 w 22"/>
                  <a:gd name="T35" fmla="*/ 60 h 62"/>
                  <a:gd name="T36" fmla="*/ 18 w 22"/>
                  <a:gd name="T37" fmla="*/ 56 h 62"/>
                  <a:gd name="T38" fmla="*/ 18 w 22"/>
                  <a:gd name="T39" fmla="*/ 52 h 62"/>
                  <a:gd name="T40" fmla="*/ 18 w 22"/>
                  <a:gd name="T41" fmla="*/ 44 h 62"/>
                  <a:gd name="T42" fmla="*/ 20 w 22"/>
                  <a:gd name="T43" fmla="*/ 40 h 62"/>
                  <a:gd name="T44" fmla="*/ 20 w 22"/>
                  <a:gd name="T45" fmla="*/ 34 h 62"/>
                  <a:gd name="T46" fmla="*/ 22 w 22"/>
                  <a:gd name="T47" fmla="*/ 32 h 62"/>
                  <a:gd name="T48" fmla="*/ 22 w 22"/>
                  <a:gd name="T49" fmla="*/ 26 h 62"/>
                  <a:gd name="T50" fmla="*/ 22 w 22"/>
                  <a:gd name="T51" fmla="*/ 14 h 62"/>
                  <a:gd name="T52" fmla="*/ 22 w 22"/>
                  <a:gd name="T53" fmla="*/ 0 h 62"/>
                  <a:gd name="T54" fmla="*/ 22 w 22"/>
                  <a:gd name="T55" fmla="*/ 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62"/>
                  <a:gd name="T86" fmla="*/ 22 w 22"/>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62">
                    <a:moveTo>
                      <a:pt x="22" y="0"/>
                    </a:moveTo>
                    <a:lnTo>
                      <a:pt x="16" y="2"/>
                    </a:lnTo>
                    <a:lnTo>
                      <a:pt x="16" y="6"/>
                    </a:lnTo>
                    <a:lnTo>
                      <a:pt x="16" y="8"/>
                    </a:lnTo>
                    <a:lnTo>
                      <a:pt x="14" y="12"/>
                    </a:lnTo>
                    <a:lnTo>
                      <a:pt x="14" y="14"/>
                    </a:lnTo>
                    <a:lnTo>
                      <a:pt x="14" y="16"/>
                    </a:lnTo>
                    <a:lnTo>
                      <a:pt x="12" y="20"/>
                    </a:lnTo>
                    <a:lnTo>
                      <a:pt x="8" y="24"/>
                    </a:lnTo>
                    <a:lnTo>
                      <a:pt x="0" y="30"/>
                    </a:lnTo>
                    <a:lnTo>
                      <a:pt x="2" y="32"/>
                    </a:lnTo>
                    <a:lnTo>
                      <a:pt x="4" y="38"/>
                    </a:lnTo>
                    <a:lnTo>
                      <a:pt x="8" y="48"/>
                    </a:lnTo>
                    <a:lnTo>
                      <a:pt x="18" y="62"/>
                    </a:lnTo>
                    <a:lnTo>
                      <a:pt x="18" y="60"/>
                    </a:lnTo>
                    <a:lnTo>
                      <a:pt x="18" y="56"/>
                    </a:lnTo>
                    <a:lnTo>
                      <a:pt x="18" y="52"/>
                    </a:lnTo>
                    <a:lnTo>
                      <a:pt x="18" y="44"/>
                    </a:lnTo>
                    <a:lnTo>
                      <a:pt x="20" y="40"/>
                    </a:lnTo>
                    <a:lnTo>
                      <a:pt x="20" y="34"/>
                    </a:lnTo>
                    <a:lnTo>
                      <a:pt x="22" y="32"/>
                    </a:lnTo>
                    <a:lnTo>
                      <a:pt x="22" y="26"/>
                    </a:lnTo>
                    <a:lnTo>
                      <a:pt x="22" y="14"/>
                    </a:lnTo>
                    <a:lnTo>
                      <a:pt x="22" y="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57" name="Freeform 272"/>
              <p:cNvSpPr>
                <a:spLocks/>
              </p:cNvSpPr>
              <p:nvPr/>
            </p:nvSpPr>
            <p:spPr bwMode="gray">
              <a:xfrm>
                <a:off x="2624" y="2681"/>
                <a:ext cx="29" cy="106"/>
              </a:xfrm>
              <a:custGeom>
                <a:avLst/>
                <a:gdLst>
                  <a:gd name="T0" fmla="*/ 0 w 26"/>
                  <a:gd name="T1" fmla="*/ 2 h 106"/>
                  <a:gd name="T2" fmla="*/ 0 w 26"/>
                  <a:gd name="T3" fmla="*/ 2 h 106"/>
                  <a:gd name="T4" fmla="*/ 4 w 26"/>
                  <a:gd name="T5" fmla="*/ 0 h 106"/>
                  <a:gd name="T6" fmla="*/ 8 w 26"/>
                  <a:gd name="T7" fmla="*/ 2 h 106"/>
                  <a:gd name="T8" fmla="*/ 14 w 26"/>
                  <a:gd name="T9" fmla="*/ 2 h 106"/>
                  <a:gd name="T10" fmla="*/ 14 w 26"/>
                  <a:gd name="T11" fmla="*/ 4 h 106"/>
                  <a:gd name="T12" fmla="*/ 14 w 26"/>
                  <a:gd name="T13" fmla="*/ 6 h 106"/>
                  <a:gd name="T14" fmla="*/ 14 w 26"/>
                  <a:gd name="T15" fmla="*/ 8 h 106"/>
                  <a:gd name="T16" fmla="*/ 14 w 26"/>
                  <a:gd name="T17" fmla="*/ 10 h 106"/>
                  <a:gd name="T18" fmla="*/ 16 w 26"/>
                  <a:gd name="T19" fmla="*/ 12 h 106"/>
                  <a:gd name="T20" fmla="*/ 18 w 26"/>
                  <a:gd name="T21" fmla="*/ 14 h 106"/>
                  <a:gd name="T22" fmla="*/ 18 w 26"/>
                  <a:gd name="T23" fmla="*/ 14 h 106"/>
                  <a:gd name="T24" fmla="*/ 20 w 26"/>
                  <a:gd name="T25" fmla="*/ 18 h 106"/>
                  <a:gd name="T26" fmla="*/ 24 w 26"/>
                  <a:gd name="T27" fmla="*/ 22 h 106"/>
                  <a:gd name="T28" fmla="*/ 24 w 26"/>
                  <a:gd name="T29" fmla="*/ 28 h 106"/>
                  <a:gd name="T30" fmla="*/ 26 w 26"/>
                  <a:gd name="T31" fmla="*/ 36 h 106"/>
                  <a:gd name="T32" fmla="*/ 26 w 26"/>
                  <a:gd name="T33" fmla="*/ 42 h 106"/>
                  <a:gd name="T34" fmla="*/ 26 w 26"/>
                  <a:gd name="T35" fmla="*/ 56 h 106"/>
                  <a:gd name="T36" fmla="*/ 26 w 26"/>
                  <a:gd name="T37" fmla="*/ 74 h 106"/>
                  <a:gd name="T38" fmla="*/ 26 w 26"/>
                  <a:gd name="T39" fmla="*/ 90 h 106"/>
                  <a:gd name="T40" fmla="*/ 26 w 26"/>
                  <a:gd name="T41" fmla="*/ 96 h 106"/>
                  <a:gd name="T42" fmla="*/ 24 w 26"/>
                  <a:gd name="T43" fmla="*/ 96 h 106"/>
                  <a:gd name="T44" fmla="*/ 20 w 26"/>
                  <a:gd name="T45" fmla="*/ 98 h 106"/>
                  <a:gd name="T46" fmla="*/ 18 w 26"/>
                  <a:gd name="T47" fmla="*/ 100 h 106"/>
                  <a:gd name="T48" fmla="*/ 14 w 26"/>
                  <a:gd name="T49" fmla="*/ 102 h 106"/>
                  <a:gd name="T50" fmla="*/ 8 w 26"/>
                  <a:gd name="T51" fmla="*/ 106 h 106"/>
                  <a:gd name="T52" fmla="*/ 8 w 26"/>
                  <a:gd name="T53" fmla="*/ 102 h 106"/>
                  <a:gd name="T54" fmla="*/ 10 w 26"/>
                  <a:gd name="T55" fmla="*/ 88 h 106"/>
                  <a:gd name="T56" fmla="*/ 12 w 26"/>
                  <a:gd name="T57" fmla="*/ 74 h 106"/>
                  <a:gd name="T58" fmla="*/ 12 w 26"/>
                  <a:gd name="T59" fmla="*/ 60 h 106"/>
                  <a:gd name="T60" fmla="*/ 10 w 26"/>
                  <a:gd name="T61" fmla="*/ 48 h 106"/>
                  <a:gd name="T62" fmla="*/ 10 w 26"/>
                  <a:gd name="T63" fmla="*/ 40 h 106"/>
                  <a:gd name="T64" fmla="*/ 10 w 26"/>
                  <a:gd name="T65" fmla="*/ 34 h 106"/>
                  <a:gd name="T66" fmla="*/ 8 w 26"/>
                  <a:gd name="T67" fmla="*/ 28 h 106"/>
                  <a:gd name="T68" fmla="*/ 6 w 26"/>
                  <a:gd name="T69" fmla="*/ 10 h 106"/>
                  <a:gd name="T70" fmla="*/ 4 w 26"/>
                  <a:gd name="T71" fmla="*/ 10 h 106"/>
                  <a:gd name="T72" fmla="*/ 4 w 26"/>
                  <a:gd name="T73" fmla="*/ 8 h 106"/>
                  <a:gd name="T74" fmla="*/ 2 w 26"/>
                  <a:gd name="T75" fmla="*/ 4 h 106"/>
                  <a:gd name="T76" fmla="*/ 2 w 26"/>
                  <a:gd name="T77" fmla="*/ 2 h 106"/>
                  <a:gd name="T78" fmla="*/ 0 w 26"/>
                  <a:gd name="T79" fmla="*/ 2 h 106"/>
                  <a:gd name="T80" fmla="*/ 0 w 26"/>
                  <a:gd name="T81" fmla="*/ 2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106"/>
                  <a:gd name="T125" fmla="*/ 26 w 26"/>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106">
                    <a:moveTo>
                      <a:pt x="0" y="2"/>
                    </a:moveTo>
                    <a:lnTo>
                      <a:pt x="0" y="2"/>
                    </a:lnTo>
                    <a:lnTo>
                      <a:pt x="4" y="0"/>
                    </a:lnTo>
                    <a:lnTo>
                      <a:pt x="8" y="2"/>
                    </a:lnTo>
                    <a:lnTo>
                      <a:pt x="14" y="2"/>
                    </a:lnTo>
                    <a:lnTo>
                      <a:pt x="14" y="4"/>
                    </a:lnTo>
                    <a:lnTo>
                      <a:pt x="14" y="6"/>
                    </a:lnTo>
                    <a:lnTo>
                      <a:pt x="14" y="8"/>
                    </a:lnTo>
                    <a:lnTo>
                      <a:pt x="14" y="10"/>
                    </a:lnTo>
                    <a:lnTo>
                      <a:pt x="16" y="12"/>
                    </a:lnTo>
                    <a:lnTo>
                      <a:pt x="18" y="14"/>
                    </a:lnTo>
                    <a:lnTo>
                      <a:pt x="20" y="18"/>
                    </a:lnTo>
                    <a:lnTo>
                      <a:pt x="24" y="22"/>
                    </a:lnTo>
                    <a:lnTo>
                      <a:pt x="24" y="28"/>
                    </a:lnTo>
                    <a:lnTo>
                      <a:pt x="26" y="36"/>
                    </a:lnTo>
                    <a:lnTo>
                      <a:pt x="26" y="42"/>
                    </a:lnTo>
                    <a:lnTo>
                      <a:pt x="26" y="56"/>
                    </a:lnTo>
                    <a:lnTo>
                      <a:pt x="26" y="74"/>
                    </a:lnTo>
                    <a:lnTo>
                      <a:pt x="26" y="90"/>
                    </a:lnTo>
                    <a:lnTo>
                      <a:pt x="26" y="96"/>
                    </a:lnTo>
                    <a:lnTo>
                      <a:pt x="24" y="96"/>
                    </a:lnTo>
                    <a:lnTo>
                      <a:pt x="20" y="98"/>
                    </a:lnTo>
                    <a:lnTo>
                      <a:pt x="18" y="100"/>
                    </a:lnTo>
                    <a:lnTo>
                      <a:pt x="14" y="102"/>
                    </a:lnTo>
                    <a:lnTo>
                      <a:pt x="8" y="106"/>
                    </a:lnTo>
                    <a:lnTo>
                      <a:pt x="8" y="102"/>
                    </a:lnTo>
                    <a:lnTo>
                      <a:pt x="10" y="88"/>
                    </a:lnTo>
                    <a:lnTo>
                      <a:pt x="12" y="74"/>
                    </a:lnTo>
                    <a:lnTo>
                      <a:pt x="12" y="60"/>
                    </a:lnTo>
                    <a:lnTo>
                      <a:pt x="10" y="48"/>
                    </a:lnTo>
                    <a:lnTo>
                      <a:pt x="10" y="40"/>
                    </a:lnTo>
                    <a:lnTo>
                      <a:pt x="10" y="34"/>
                    </a:lnTo>
                    <a:lnTo>
                      <a:pt x="8" y="28"/>
                    </a:lnTo>
                    <a:lnTo>
                      <a:pt x="6" y="10"/>
                    </a:lnTo>
                    <a:lnTo>
                      <a:pt x="4" y="10"/>
                    </a:lnTo>
                    <a:lnTo>
                      <a:pt x="4" y="8"/>
                    </a:lnTo>
                    <a:lnTo>
                      <a:pt x="2" y="4"/>
                    </a:lnTo>
                    <a:lnTo>
                      <a:pt x="2" y="2"/>
                    </a:lnTo>
                    <a:lnTo>
                      <a:pt x="0" y="2"/>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58" name="Freeform 273"/>
              <p:cNvSpPr>
                <a:spLocks/>
              </p:cNvSpPr>
              <p:nvPr/>
            </p:nvSpPr>
            <p:spPr bwMode="gray">
              <a:xfrm>
                <a:off x="2638" y="2675"/>
                <a:ext cx="46" cy="102"/>
              </a:xfrm>
              <a:custGeom>
                <a:avLst/>
                <a:gdLst>
                  <a:gd name="T0" fmla="*/ 14 w 42"/>
                  <a:gd name="T1" fmla="*/ 102 h 102"/>
                  <a:gd name="T2" fmla="*/ 14 w 42"/>
                  <a:gd name="T3" fmla="*/ 96 h 102"/>
                  <a:gd name="T4" fmla="*/ 14 w 42"/>
                  <a:gd name="T5" fmla="*/ 82 h 102"/>
                  <a:gd name="T6" fmla="*/ 14 w 42"/>
                  <a:gd name="T7" fmla="*/ 64 h 102"/>
                  <a:gd name="T8" fmla="*/ 14 w 42"/>
                  <a:gd name="T9" fmla="*/ 46 h 102"/>
                  <a:gd name="T10" fmla="*/ 14 w 42"/>
                  <a:gd name="T11" fmla="*/ 36 h 102"/>
                  <a:gd name="T12" fmla="*/ 12 w 42"/>
                  <a:gd name="T13" fmla="*/ 30 h 102"/>
                  <a:gd name="T14" fmla="*/ 8 w 42"/>
                  <a:gd name="T15" fmla="*/ 24 h 102"/>
                  <a:gd name="T16" fmla="*/ 6 w 42"/>
                  <a:gd name="T17" fmla="*/ 20 h 102"/>
                  <a:gd name="T18" fmla="*/ 2 w 42"/>
                  <a:gd name="T19" fmla="*/ 18 h 102"/>
                  <a:gd name="T20" fmla="*/ 0 w 42"/>
                  <a:gd name="T21" fmla="*/ 12 h 102"/>
                  <a:gd name="T22" fmla="*/ 2 w 42"/>
                  <a:gd name="T23" fmla="*/ 8 h 102"/>
                  <a:gd name="T24" fmla="*/ 14 w 42"/>
                  <a:gd name="T25" fmla="*/ 8 h 102"/>
                  <a:gd name="T26" fmla="*/ 16 w 42"/>
                  <a:gd name="T27" fmla="*/ 0 h 102"/>
                  <a:gd name="T28" fmla="*/ 28 w 42"/>
                  <a:gd name="T29" fmla="*/ 10 h 102"/>
                  <a:gd name="T30" fmla="*/ 30 w 42"/>
                  <a:gd name="T31" fmla="*/ 12 h 102"/>
                  <a:gd name="T32" fmla="*/ 34 w 42"/>
                  <a:gd name="T33" fmla="*/ 16 h 102"/>
                  <a:gd name="T34" fmla="*/ 40 w 42"/>
                  <a:gd name="T35" fmla="*/ 22 h 102"/>
                  <a:gd name="T36" fmla="*/ 42 w 42"/>
                  <a:gd name="T37" fmla="*/ 34 h 102"/>
                  <a:gd name="T38" fmla="*/ 38 w 42"/>
                  <a:gd name="T39" fmla="*/ 48 h 102"/>
                  <a:gd name="T40" fmla="*/ 38 w 42"/>
                  <a:gd name="T41" fmla="*/ 52 h 102"/>
                  <a:gd name="T42" fmla="*/ 36 w 42"/>
                  <a:gd name="T43" fmla="*/ 64 h 102"/>
                  <a:gd name="T44" fmla="*/ 36 w 42"/>
                  <a:gd name="T45" fmla="*/ 82 h 102"/>
                  <a:gd name="T46" fmla="*/ 34 w 42"/>
                  <a:gd name="T47" fmla="*/ 98 h 102"/>
                  <a:gd name="T48" fmla="*/ 14 w 42"/>
                  <a:gd name="T49" fmla="*/ 102 h 102"/>
                  <a:gd name="T50" fmla="*/ 14 w 42"/>
                  <a:gd name="T51" fmla="*/ 102 h 1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102"/>
                  <a:gd name="T80" fmla="*/ 42 w 42"/>
                  <a:gd name="T81" fmla="*/ 102 h 1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102">
                    <a:moveTo>
                      <a:pt x="14" y="102"/>
                    </a:moveTo>
                    <a:lnTo>
                      <a:pt x="14" y="96"/>
                    </a:lnTo>
                    <a:lnTo>
                      <a:pt x="14" y="82"/>
                    </a:lnTo>
                    <a:lnTo>
                      <a:pt x="14" y="64"/>
                    </a:lnTo>
                    <a:lnTo>
                      <a:pt x="14" y="46"/>
                    </a:lnTo>
                    <a:lnTo>
                      <a:pt x="14" y="36"/>
                    </a:lnTo>
                    <a:lnTo>
                      <a:pt x="12" y="30"/>
                    </a:lnTo>
                    <a:lnTo>
                      <a:pt x="8" y="24"/>
                    </a:lnTo>
                    <a:lnTo>
                      <a:pt x="6" y="20"/>
                    </a:lnTo>
                    <a:lnTo>
                      <a:pt x="2" y="18"/>
                    </a:lnTo>
                    <a:lnTo>
                      <a:pt x="0" y="12"/>
                    </a:lnTo>
                    <a:lnTo>
                      <a:pt x="2" y="8"/>
                    </a:lnTo>
                    <a:lnTo>
                      <a:pt x="14" y="8"/>
                    </a:lnTo>
                    <a:lnTo>
                      <a:pt x="16" y="0"/>
                    </a:lnTo>
                    <a:lnTo>
                      <a:pt x="28" y="10"/>
                    </a:lnTo>
                    <a:lnTo>
                      <a:pt x="30" y="12"/>
                    </a:lnTo>
                    <a:lnTo>
                      <a:pt x="34" y="16"/>
                    </a:lnTo>
                    <a:lnTo>
                      <a:pt x="40" y="22"/>
                    </a:lnTo>
                    <a:lnTo>
                      <a:pt x="42" y="34"/>
                    </a:lnTo>
                    <a:lnTo>
                      <a:pt x="38" y="48"/>
                    </a:lnTo>
                    <a:lnTo>
                      <a:pt x="38" y="52"/>
                    </a:lnTo>
                    <a:lnTo>
                      <a:pt x="36" y="64"/>
                    </a:lnTo>
                    <a:lnTo>
                      <a:pt x="36" y="82"/>
                    </a:lnTo>
                    <a:lnTo>
                      <a:pt x="34" y="98"/>
                    </a:lnTo>
                    <a:lnTo>
                      <a:pt x="14" y="102"/>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59" name="Freeform 277"/>
              <p:cNvSpPr>
                <a:spLocks/>
              </p:cNvSpPr>
              <p:nvPr/>
            </p:nvSpPr>
            <p:spPr bwMode="gray">
              <a:xfrm>
                <a:off x="2675" y="2673"/>
                <a:ext cx="161" cy="120"/>
              </a:xfrm>
              <a:custGeom>
                <a:avLst/>
                <a:gdLst>
                  <a:gd name="T0" fmla="*/ 142 w 146"/>
                  <a:gd name="T1" fmla="*/ 0 h 120"/>
                  <a:gd name="T2" fmla="*/ 132 w 146"/>
                  <a:gd name="T3" fmla="*/ 2 h 120"/>
                  <a:gd name="T4" fmla="*/ 124 w 146"/>
                  <a:gd name="T5" fmla="*/ 6 h 120"/>
                  <a:gd name="T6" fmla="*/ 120 w 146"/>
                  <a:gd name="T7" fmla="*/ 8 h 120"/>
                  <a:gd name="T8" fmla="*/ 96 w 146"/>
                  <a:gd name="T9" fmla="*/ 4 h 120"/>
                  <a:gd name="T10" fmla="*/ 84 w 146"/>
                  <a:gd name="T11" fmla="*/ 8 h 120"/>
                  <a:gd name="T12" fmla="*/ 76 w 146"/>
                  <a:gd name="T13" fmla="*/ 6 h 120"/>
                  <a:gd name="T14" fmla="*/ 68 w 146"/>
                  <a:gd name="T15" fmla="*/ 12 h 120"/>
                  <a:gd name="T16" fmla="*/ 62 w 146"/>
                  <a:gd name="T17" fmla="*/ 16 h 120"/>
                  <a:gd name="T18" fmla="*/ 58 w 146"/>
                  <a:gd name="T19" fmla="*/ 14 h 120"/>
                  <a:gd name="T20" fmla="*/ 50 w 146"/>
                  <a:gd name="T21" fmla="*/ 10 h 120"/>
                  <a:gd name="T22" fmla="*/ 42 w 146"/>
                  <a:gd name="T23" fmla="*/ 8 h 120"/>
                  <a:gd name="T24" fmla="*/ 40 w 146"/>
                  <a:gd name="T25" fmla="*/ 6 h 120"/>
                  <a:gd name="T26" fmla="*/ 38 w 146"/>
                  <a:gd name="T27" fmla="*/ 6 h 120"/>
                  <a:gd name="T28" fmla="*/ 30 w 146"/>
                  <a:gd name="T29" fmla="*/ 6 h 120"/>
                  <a:gd name="T30" fmla="*/ 16 w 146"/>
                  <a:gd name="T31" fmla="*/ 8 h 120"/>
                  <a:gd name="T32" fmla="*/ 6 w 146"/>
                  <a:gd name="T33" fmla="*/ 14 h 120"/>
                  <a:gd name="T34" fmla="*/ 2 w 146"/>
                  <a:gd name="T35" fmla="*/ 20 h 120"/>
                  <a:gd name="T36" fmla="*/ 4 w 146"/>
                  <a:gd name="T37" fmla="*/ 22 h 120"/>
                  <a:gd name="T38" fmla="*/ 6 w 146"/>
                  <a:gd name="T39" fmla="*/ 28 h 120"/>
                  <a:gd name="T40" fmla="*/ 6 w 146"/>
                  <a:gd name="T41" fmla="*/ 40 h 120"/>
                  <a:gd name="T42" fmla="*/ 6 w 146"/>
                  <a:gd name="T43" fmla="*/ 48 h 120"/>
                  <a:gd name="T44" fmla="*/ 2 w 146"/>
                  <a:gd name="T45" fmla="*/ 54 h 120"/>
                  <a:gd name="T46" fmla="*/ 0 w 146"/>
                  <a:gd name="T47" fmla="*/ 64 h 120"/>
                  <a:gd name="T48" fmla="*/ 0 w 146"/>
                  <a:gd name="T49" fmla="*/ 100 h 120"/>
                  <a:gd name="T50" fmla="*/ 16 w 146"/>
                  <a:gd name="T51" fmla="*/ 100 h 120"/>
                  <a:gd name="T52" fmla="*/ 34 w 146"/>
                  <a:gd name="T53" fmla="*/ 112 h 120"/>
                  <a:gd name="T54" fmla="*/ 52 w 146"/>
                  <a:gd name="T55" fmla="*/ 118 h 120"/>
                  <a:gd name="T56" fmla="*/ 76 w 146"/>
                  <a:gd name="T57" fmla="*/ 120 h 120"/>
                  <a:gd name="T58" fmla="*/ 94 w 146"/>
                  <a:gd name="T59" fmla="*/ 102 h 120"/>
                  <a:gd name="T60" fmla="*/ 96 w 146"/>
                  <a:gd name="T61" fmla="*/ 86 h 120"/>
                  <a:gd name="T62" fmla="*/ 100 w 146"/>
                  <a:gd name="T63" fmla="*/ 80 h 120"/>
                  <a:gd name="T64" fmla="*/ 108 w 146"/>
                  <a:gd name="T65" fmla="*/ 72 h 120"/>
                  <a:gd name="T66" fmla="*/ 118 w 146"/>
                  <a:gd name="T67" fmla="*/ 68 h 120"/>
                  <a:gd name="T68" fmla="*/ 122 w 146"/>
                  <a:gd name="T69" fmla="*/ 72 h 120"/>
                  <a:gd name="T70" fmla="*/ 126 w 146"/>
                  <a:gd name="T71" fmla="*/ 72 h 120"/>
                  <a:gd name="T72" fmla="*/ 132 w 146"/>
                  <a:gd name="T73" fmla="*/ 68 h 120"/>
                  <a:gd name="T74" fmla="*/ 138 w 146"/>
                  <a:gd name="T75" fmla="*/ 56 h 120"/>
                  <a:gd name="T76" fmla="*/ 142 w 146"/>
                  <a:gd name="T77" fmla="*/ 46 h 120"/>
                  <a:gd name="T78" fmla="*/ 144 w 146"/>
                  <a:gd name="T79" fmla="*/ 36 h 120"/>
                  <a:gd name="T80" fmla="*/ 146 w 146"/>
                  <a:gd name="T81" fmla="*/ 24 h 120"/>
                  <a:gd name="T82" fmla="*/ 144 w 146"/>
                  <a:gd name="T83" fmla="*/ 14 h 120"/>
                  <a:gd name="T84" fmla="*/ 146 w 146"/>
                  <a:gd name="T85" fmla="*/ 4 h 120"/>
                  <a:gd name="T86" fmla="*/ 146 w 146"/>
                  <a:gd name="T87" fmla="*/ 0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20"/>
                  <a:gd name="T134" fmla="*/ 146 w 146"/>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20">
                    <a:moveTo>
                      <a:pt x="146" y="0"/>
                    </a:moveTo>
                    <a:lnTo>
                      <a:pt x="142" y="0"/>
                    </a:lnTo>
                    <a:lnTo>
                      <a:pt x="136" y="0"/>
                    </a:lnTo>
                    <a:lnTo>
                      <a:pt x="132" y="2"/>
                    </a:lnTo>
                    <a:lnTo>
                      <a:pt x="126" y="4"/>
                    </a:lnTo>
                    <a:lnTo>
                      <a:pt x="124" y="6"/>
                    </a:lnTo>
                    <a:lnTo>
                      <a:pt x="120" y="6"/>
                    </a:lnTo>
                    <a:lnTo>
                      <a:pt x="120" y="8"/>
                    </a:lnTo>
                    <a:lnTo>
                      <a:pt x="108" y="2"/>
                    </a:lnTo>
                    <a:lnTo>
                      <a:pt x="96" y="4"/>
                    </a:lnTo>
                    <a:lnTo>
                      <a:pt x="88" y="6"/>
                    </a:lnTo>
                    <a:lnTo>
                      <a:pt x="84" y="8"/>
                    </a:lnTo>
                    <a:lnTo>
                      <a:pt x="80" y="6"/>
                    </a:lnTo>
                    <a:lnTo>
                      <a:pt x="76" y="6"/>
                    </a:lnTo>
                    <a:lnTo>
                      <a:pt x="70" y="8"/>
                    </a:lnTo>
                    <a:lnTo>
                      <a:pt x="68" y="12"/>
                    </a:lnTo>
                    <a:lnTo>
                      <a:pt x="64" y="14"/>
                    </a:lnTo>
                    <a:lnTo>
                      <a:pt x="62" y="16"/>
                    </a:lnTo>
                    <a:lnTo>
                      <a:pt x="58" y="14"/>
                    </a:lnTo>
                    <a:lnTo>
                      <a:pt x="54" y="10"/>
                    </a:lnTo>
                    <a:lnTo>
                      <a:pt x="50" y="10"/>
                    </a:lnTo>
                    <a:lnTo>
                      <a:pt x="46" y="8"/>
                    </a:lnTo>
                    <a:lnTo>
                      <a:pt x="42" y="8"/>
                    </a:lnTo>
                    <a:lnTo>
                      <a:pt x="40" y="6"/>
                    </a:lnTo>
                    <a:lnTo>
                      <a:pt x="38" y="6"/>
                    </a:lnTo>
                    <a:lnTo>
                      <a:pt x="34" y="6"/>
                    </a:lnTo>
                    <a:lnTo>
                      <a:pt x="30" y="6"/>
                    </a:lnTo>
                    <a:lnTo>
                      <a:pt x="22" y="6"/>
                    </a:lnTo>
                    <a:lnTo>
                      <a:pt x="16" y="8"/>
                    </a:lnTo>
                    <a:lnTo>
                      <a:pt x="10" y="12"/>
                    </a:lnTo>
                    <a:lnTo>
                      <a:pt x="6" y="14"/>
                    </a:lnTo>
                    <a:lnTo>
                      <a:pt x="4" y="18"/>
                    </a:lnTo>
                    <a:lnTo>
                      <a:pt x="2" y="20"/>
                    </a:lnTo>
                    <a:lnTo>
                      <a:pt x="4" y="22"/>
                    </a:lnTo>
                    <a:lnTo>
                      <a:pt x="4" y="24"/>
                    </a:lnTo>
                    <a:lnTo>
                      <a:pt x="6" y="28"/>
                    </a:lnTo>
                    <a:lnTo>
                      <a:pt x="6" y="34"/>
                    </a:lnTo>
                    <a:lnTo>
                      <a:pt x="6" y="40"/>
                    </a:lnTo>
                    <a:lnTo>
                      <a:pt x="6" y="46"/>
                    </a:lnTo>
                    <a:lnTo>
                      <a:pt x="6" y="48"/>
                    </a:lnTo>
                    <a:lnTo>
                      <a:pt x="4" y="50"/>
                    </a:lnTo>
                    <a:lnTo>
                      <a:pt x="2" y="54"/>
                    </a:lnTo>
                    <a:lnTo>
                      <a:pt x="2" y="58"/>
                    </a:lnTo>
                    <a:lnTo>
                      <a:pt x="0" y="64"/>
                    </a:lnTo>
                    <a:lnTo>
                      <a:pt x="0" y="70"/>
                    </a:lnTo>
                    <a:lnTo>
                      <a:pt x="0" y="100"/>
                    </a:lnTo>
                    <a:lnTo>
                      <a:pt x="14" y="98"/>
                    </a:lnTo>
                    <a:lnTo>
                      <a:pt x="16" y="100"/>
                    </a:lnTo>
                    <a:lnTo>
                      <a:pt x="24" y="106"/>
                    </a:lnTo>
                    <a:lnTo>
                      <a:pt x="34" y="112"/>
                    </a:lnTo>
                    <a:lnTo>
                      <a:pt x="48" y="118"/>
                    </a:lnTo>
                    <a:lnTo>
                      <a:pt x="52" y="118"/>
                    </a:lnTo>
                    <a:lnTo>
                      <a:pt x="62" y="120"/>
                    </a:lnTo>
                    <a:lnTo>
                      <a:pt x="76" y="120"/>
                    </a:lnTo>
                    <a:lnTo>
                      <a:pt x="86" y="120"/>
                    </a:lnTo>
                    <a:lnTo>
                      <a:pt x="94" y="102"/>
                    </a:lnTo>
                    <a:lnTo>
                      <a:pt x="94" y="88"/>
                    </a:lnTo>
                    <a:lnTo>
                      <a:pt x="96" y="86"/>
                    </a:lnTo>
                    <a:lnTo>
                      <a:pt x="98" y="84"/>
                    </a:lnTo>
                    <a:lnTo>
                      <a:pt x="100" y="80"/>
                    </a:lnTo>
                    <a:lnTo>
                      <a:pt x="104" y="76"/>
                    </a:lnTo>
                    <a:lnTo>
                      <a:pt x="108" y="72"/>
                    </a:lnTo>
                    <a:lnTo>
                      <a:pt x="112" y="70"/>
                    </a:lnTo>
                    <a:lnTo>
                      <a:pt x="118" y="68"/>
                    </a:lnTo>
                    <a:lnTo>
                      <a:pt x="122" y="72"/>
                    </a:lnTo>
                    <a:lnTo>
                      <a:pt x="124" y="72"/>
                    </a:lnTo>
                    <a:lnTo>
                      <a:pt x="126" y="72"/>
                    </a:lnTo>
                    <a:lnTo>
                      <a:pt x="128" y="70"/>
                    </a:lnTo>
                    <a:lnTo>
                      <a:pt x="132" y="68"/>
                    </a:lnTo>
                    <a:lnTo>
                      <a:pt x="136" y="64"/>
                    </a:lnTo>
                    <a:lnTo>
                      <a:pt x="138" y="56"/>
                    </a:lnTo>
                    <a:lnTo>
                      <a:pt x="142" y="46"/>
                    </a:lnTo>
                    <a:lnTo>
                      <a:pt x="144" y="42"/>
                    </a:lnTo>
                    <a:lnTo>
                      <a:pt x="144" y="36"/>
                    </a:lnTo>
                    <a:lnTo>
                      <a:pt x="146" y="30"/>
                    </a:lnTo>
                    <a:lnTo>
                      <a:pt x="146" y="24"/>
                    </a:lnTo>
                    <a:lnTo>
                      <a:pt x="144" y="18"/>
                    </a:lnTo>
                    <a:lnTo>
                      <a:pt x="144" y="14"/>
                    </a:lnTo>
                    <a:lnTo>
                      <a:pt x="144" y="8"/>
                    </a:lnTo>
                    <a:lnTo>
                      <a:pt x="146" y="4"/>
                    </a:lnTo>
                    <a:lnTo>
                      <a:pt x="146" y="2"/>
                    </a:lnTo>
                    <a:lnTo>
                      <a:pt x="146" y="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60" name="Freeform 280"/>
              <p:cNvSpPr>
                <a:spLocks/>
              </p:cNvSpPr>
              <p:nvPr/>
            </p:nvSpPr>
            <p:spPr bwMode="gray">
              <a:xfrm>
                <a:off x="2770" y="2673"/>
                <a:ext cx="97" cy="148"/>
              </a:xfrm>
              <a:custGeom>
                <a:avLst/>
                <a:gdLst>
                  <a:gd name="T0" fmla="*/ 60 w 88"/>
                  <a:gd name="T1" fmla="*/ 2 h 148"/>
                  <a:gd name="T2" fmla="*/ 58 w 88"/>
                  <a:gd name="T3" fmla="*/ 8 h 148"/>
                  <a:gd name="T4" fmla="*/ 58 w 88"/>
                  <a:gd name="T5" fmla="*/ 20 h 148"/>
                  <a:gd name="T6" fmla="*/ 60 w 88"/>
                  <a:gd name="T7" fmla="*/ 30 h 148"/>
                  <a:gd name="T8" fmla="*/ 58 w 88"/>
                  <a:gd name="T9" fmla="*/ 42 h 148"/>
                  <a:gd name="T10" fmla="*/ 56 w 88"/>
                  <a:gd name="T11" fmla="*/ 48 h 148"/>
                  <a:gd name="T12" fmla="*/ 50 w 88"/>
                  <a:gd name="T13" fmla="*/ 64 h 148"/>
                  <a:gd name="T14" fmla="*/ 42 w 88"/>
                  <a:gd name="T15" fmla="*/ 70 h 148"/>
                  <a:gd name="T16" fmla="*/ 38 w 88"/>
                  <a:gd name="T17" fmla="*/ 72 h 148"/>
                  <a:gd name="T18" fmla="*/ 36 w 88"/>
                  <a:gd name="T19" fmla="*/ 72 h 148"/>
                  <a:gd name="T20" fmla="*/ 26 w 88"/>
                  <a:gd name="T21" fmla="*/ 70 h 148"/>
                  <a:gd name="T22" fmla="*/ 18 w 88"/>
                  <a:gd name="T23" fmla="*/ 76 h 148"/>
                  <a:gd name="T24" fmla="*/ 12 w 88"/>
                  <a:gd name="T25" fmla="*/ 84 h 148"/>
                  <a:gd name="T26" fmla="*/ 8 w 88"/>
                  <a:gd name="T27" fmla="*/ 88 h 148"/>
                  <a:gd name="T28" fmla="*/ 0 w 88"/>
                  <a:gd name="T29" fmla="*/ 120 h 148"/>
                  <a:gd name="T30" fmla="*/ 0 w 88"/>
                  <a:gd name="T31" fmla="*/ 124 h 148"/>
                  <a:gd name="T32" fmla="*/ 2 w 88"/>
                  <a:gd name="T33" fmla="*/ 130 h 148"/>
                  <a:gd name="T34" fmla="*/ 10 w 88"/>
                  <a:gd name="T35" fmla="*/ 134 h 148"/>
                  <a:gd name="T36" fmla="*/ 14 w 88"/>
                  <a:gd name="T37" fmla="*/ 136 h 148"/>
                  <a:gd name="T38" fmla="*/ 18 w 88"/>
                  <a:gd name="T39" fmla="*/ 140 h 148"/>
                  <a:gd name="T40" fmla="*/ 18 w 88"/>
                  <a:gd name="T41" fmla="*/ 148 h 148"/>
                  <a:gd name="T42" fmla="*/ 36 w 88"/>
                  <a:gd name="T43" fmla="*/ 148 h 148"/>
                  <a:gd name="T44" fmla="*/ 70 w 88"/>
                  <a:gd name="T45" fmla="*/ 146 h 148"/>
                  <a:gd name="T46" fmla="*/ 86 w 88"/>
                  <a:gd name="T47" fmla="*/ 144 h 148"/>
                  <a:gd name="T48" fmla="*/ 88 w 88"/>
                  <a:gd name="T49" fmla="*/ 138 h 148"/>
                  <a:gd name="T50" fmla="*/ 88 w 88"/>
                  <a:gd name="T51" fmla="*/ 134 h 148"/>
                  <a:gd name="T52" fmla="*/ 82 w 88"/>
                  <a:gd name="T53" fmla="*/ 130 h 148"/>
                  <a:gd name="T54" fmla="*/ 74 w 88"/>
                  <a:gd name="T55" fmla="*/ 122 h 148"/>
                  <a:gd name="T56" fmla="*/ 68 w 88"/>
                  <a:gd name="T57" fmla="*/ 110 h 148"/>
                  <a:gd name="T58" fmla="*/ 62 w 88"/>
                  <a:gd name="T59" fmla="*/ 100 h 148"/>
                  <a:gd name="T60" fmla="*/ 66 w 88"/>
                  <a:gd name="T61" fmla="*/ 98 h 148"/>
                  <a:gd name="T62" fmla="*/ 70 w 88"/>
                  <a:gd name="T63" fmla="*/ 94 h 148"/>
                  <a:gd name="T64" fmla="*/ 72 w 88"/>
                  <a:gd name="T65" fmla="*/ 86 h 148"/>
                  <a:gd name="T66" fmla="*/ 70 w 88"/>
                  <a:gd name="T67" fmla="*/ 78 h 148"/>
                  <a:gd name="T68" fmla="*/ 68 w 88"/>
                  <a:gd name="T69" fmla="*/ 76 h 148"/>
                  <a:gd name="T70" fmla="*/ 64 w 88"/>
                  <a:gd name="T71" fmla="*/ 72 h 148"/>
                  <a:gd name="T72" fmla="*/ 62 w 88"/>
                  <a:gd name="T73" fmla="*/ 64 h 148"/>
                  <a:gd name="T74" fmla="*/ 64 w 88"/>
                  <a:gd name="T75" fmla="*/ 58 h 148"/>
                  <a:gd name="T76" fmla="*/ 68 w 88"/>
                  <a:gd name="T77" fmla="*/ 58 h 148"/>
                  <a:gd name="T78" fmla="*/ 74 w 88"/>
                  <a:gd name="T79" fmla="*/ 56 h 148"/>
                  <a:gd name="T80" fmla="*/ 78 w 88"/>
                  <a:gd name="T81" fmla="*/ 50 h 148"/>
                  <a:gd name="T82" fmla="*/ 78 w 88"/>
                  <a:gd name="T83" fmla="*/ 46 h 148"/>
                  <a:gd name="T84" fmla="*/ 74 w 88"/>
                  <a:gd name="T85" fmla="*/ 40 h 148"/>
                  <a:gd name="T86" fmla="*/ 72 w 88"/>
                  <a:gd name="T87" fmla="*/ 30 h 148"/>
                  <a:gd name="T88" fmla="*/ 72 w 88"/>
                  <a:gd name="T89" fmla="*/ 20 h 148"/>
                  <a:gd name="T90" fmla="*/ 72 w 88"/>
                  <a:gd name="T91" fmla="*/ 16 h 148"/>
                  <a:gd name="T92" fmla="*/ 72 w 88"/>
                  <a:gd name="T93" fmla="*/ 8 h 148"/>
                  <a:gd name="T94" fmla="*/ 66 w 88"/>
                  <a:gd name="T95" fmla="*/ 2 h 148"/>
                  <a:gd name="T96" fmla="*/ 60 w 88"/>
                  <a:gd name="T97" fmla="*/ 0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48"/>
                  <a:gd name="T149" fmla="*/ 88 w 88"/>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48">
                    <a:moveTo>
                      <a:pt x="60" y="0"/>
                    </a:moveTo>
                    <a:lnTo>
                      <a:pt x="60" y="2"/>
                    </a:lnTo>
                    <a:lnTo>
                      <a:pt x="60" y="4"/>
                    </a:lnTo>
                    <a:lnTo>
                      <a:pt x="58" y="8"/>
                    </a:lnTo>
                    <a:lnTo>
                      <a:pt x="58" y="14"/>
                    </a:lnTo>
                    <a:lnTo>
                      <a:pt x="58" y="20"/>
                    </a:lnTo>
                    <a:lnTo>
                      <a:pt x="60" y="24"/>
                    </a:lnTo>
                    <a:lnTo>
                      <a:pt x="60" y="30"/>
                    </a:lnTo>
                    <a:lnTo>
                      <a:pt x="58" y="36"/>
                    </a:lnTo>
                    <a:lnTo>
                      <a:pt x="58" y="42"/>
                    </a:lnTo>
                    <a:lnTo>
                      <a:pt x="56" y="46"/>
                    </a:lnTo>
                    <a:lnTo>
                      <a:pt x="56" y="48"/>
                    </a:lnTo>
                    <a:lnTo>
                      <a:pt x="52" y="56"/>
                    </a:lnTo>
                    <a:lnTo>
                      <a:pt x="50" y="64"/>
                    </a:lnTo>
                    <a:lnTo>
                      <a:pt x="46" y="68"/>
                    </a:lnTo>
                    <a:lnTo>
                      <a:pt x="42" y="70"/>
                    </a:lnTo>
                    <a:lnTo>
                      <a:pt x="40" y="72"/>
                    </a:lnTo>
                    <a:lnTo>
                      <a:pt x="38" y="72"/>
                    </a:lnTo>
                    <a:lnTo>
                      <a:pt x="36" y="72"/>
                    </a:lnTo>
                    <a:lnTo>
                      <a:pt x="32" y="70"/>
                    </a:lnTo>
                    <a:lnTo>
                      <a:pt x="26" y="70"/>
                    </a:lnTo>
                    <a:lnTo>
                      <a:pt x="22" y="72"/>
                    </a:lnTo>
                    <a:lnTo>
                      <a:pt x="18" y="76"/>
                    </a:lnTo>
                    <a:lnTo>
                      <a:pt x="14" y="80"/>
                    </a:lnTo>
                    <a:lnTo>
                      <a:pt x="12" y="84"/>
                    </a:lnTo>
                    <a:lnTo>
                      <a:pt x="10" y="86"/>
                    </a:lnTo>
                    <a:lnTo>
                      <a:pt x="8" y="88"/>
                    </a:lnTo>
                    <a:lnTo>
                      <a:pt x="8" y="102"/>
                    </a:lnTo>
                    <a:lnTo>
                      <a:pt x="0" y="120"/>
                    </a:lnTo>
                    <a:lnTo>
                      <a:pt x="0" y="122"/>
                    </a:lnTo>
                    <a:lnTo>
                      <a:pt x="0" y="124"/>
                    </a:lnTo>
                    <a:lnTo>
                      <a:pt x="2" y="126"/>
                    </a:lnTo>
                    <a:lnTo>
                      <a:pt x="2" y="130"/>
                    </a:lnTo>
                    <a:lnTo>
                      <a:pt x="6" y="132"/>
                    </a:lnTo>
                    <a:lnTo>
                      <a:pt x="10" y="134"/>
                    </a:lnTo>
                    <a:lnTo>
                      <a:pt x="12" y="134"/>
                    </a:lnTo>
                    <a:lnTo>
                      <a:pt x="14" y="136"/>
                    </a:lnTo>
                    <a:lnTo>
                      <a:pt x="16" y="138"/>
                    </a:lnTo>
                    <a:lnTo>
                      <a:pt x="18" y="140"/>
                    </a:lnTo>
                    <a:lnTo>
                      <a:pt x="18" y="144"/>
                    </a:lnTo>
                    <a:lnTo>
                      <a:pt x="18" y="148"/>
                    </a:lnTo>
                    <a:lnTo>
                      <a:pt x="22" y="148"/>
                    </a:lnTo>
                    <a:lnTo>
                      <a:pt x="36" y="148"/>
                    </a:lnTo>
                    <a:lnTo>
                      <a:pt x="52" y="146"/>
                    </a:lnTo>
                    <a:lnTo>
                      <a:pt x="70" y="146"/>
                    </a:lnTo>
                    <a:lnTo>
                      <a:pt x="88" y="146"/>
                    </a:lnTo>
                    <a:lnTo>
                      <a:pt x="86" y="144"/>
                    </a:lnTo>
                    <a:lnTo>
                      <a:pt x="86" y="142"/>
                    </a:lnTo>
                    <a:lnTo>
                      <a:pt x="88" y="138"/>
                    </a:lnTo>
                    <a:lnTo>
                      <a:pt x="88" y="134"/>
                    </a:lnTo>
                    <a:lnTo>
                      <a:pt x="84" y="132"/>
                    </a:lnTo>
                    <a:lnTo>
                      <a:pt x="82" y="130"/>
                    </a:lnTo>
                    <a:lnTo>
                      <a:pt x="78" y="126"/>
                    </a:lnTo>
                    <a:lnTo>
                      <a:pt x="74" y="122"/>
                    </a:lnTo>
                    <a:lnTo>
                      <a:pt x="70" y="116"/>
                    </a:lnTo>
                    <a:lnTo>
                      <a:pt x="68" y="110"/>
                    </a:lnTo>
                    <a:lnTo>
                      <a:pt x="66" y="102"/>
                    </a:lnTo>
                    <a:lnTo>
                      <a:pt x="62" y="100"/>
                    </a:lnTo>
                    <a:lnTo>
                      <a:pt x="66" y="100"/>
                    </a:lnTo>
                    <a:lnTo>
                      <a:pt x="66" y="98"/>
                    </a:lnTo>
                    <a:lnTo>
                      <a:pt x="68" y="96"/>
                    </a:lnTo>
                    <a:lnTo>
                      <a:pt x="70" y="94"/>
                    </a:lnTo>
                    <a:lnTo>
                      <a:pt x="70" y="90"/>
                    </a:lnTo>
                    <a:lnTo>
                      <a:pt x="72" y="86"/>
                    </a:lnTo>
                    <a:lnTo>
                      <a:pt x="72" y="82"/>
                    </a:lnTo>
                    <a:lnTo>
                      <a:pt x="70" y="78"/>
                    </a:lnTo>
                    <a:lnTo>
                      <a:pt x="68" y="76"/>
                    </a:lnTo>
                    <a:lnTo>
                      <a:pt x="66" y="74"/>
                    </a:lnTo>
                    <a:lnTo>
                      <a:pt x="64" y="72"/>
                    </a:lnTo>
                    <a:lnTo>
                      <a:pt x="62" y="68"/>
                    </a:lnTo>
                    <a:lnTo>
                      <a:pt x="62" y="64"/>
                    </a:lnTo>
                    <a:lnTo>
                      <a:pt x="62" y="58"/>
                    </a:lnTo>
                    <a:lnTo>
                      <a:pt x="64" y="58"/>
                    </a:lnTo>
                    <a:lnTo>
                      <a:pt x="66" y="58"/>
                    </a:lnTo>
                    <a:lnTo>
                      <a:pt x="68" y="58"/>
                    </a:lnTo>
                    <a:lnTo>
                      <a:pt x="72" y="58"/>
                    </a:lnTo>
                    <a:lnTo>
                      <a:pt x="74" y="56"/>
                    </a:lnTo>
                    <a:lnTo>
                      <a:pt x="78" y="54"/>
                    </a:lnTo>
                    <a:lnTo>
                      <a:pt x="78" y="50"/>
                    </a:lnTo>
                    <a:lnTo>
                      <a:pt x="78" y="46"/>
                    </a:lnTo>
                    <a:lnTo>
                      <a:pt x="76" y="42"/>
                    </a:lnTo>
                    <a:lnTo>
                      <a:pt x="74" y="40"/>
                    </a:lnTo>
                    <a:lnTo>
                      <a:pt x="72" y="34"/>
                    </a:lnTo>
                    <a:lnTo>
                      <a:pt x="72" y="30"/>
                    </a:lnTo>
                    <a:lnTo>
                      <a:pt x="72" y="24"/>
                    </a:lnTo>
                    <a:lnTo>
                      <a:pt x="72" y="20"/>
                    </a:lnTo>
                    <a:lnTo>
                      <a:pt x="72" y="16"/>
                    </a:lnTo>
                    <a:lnTo>
                      <a:pt x="72" y="12"/>
                    </a:lnTo>
                    <a:lnTo>
                      <a:pt x="72" y="8"/>
                    </a:lnTo>
                    <a:lnTo>
                      <a:pt x="70" y="4"/>
                    </a:lnTo>
                    <a:lnTo>
                      <a:pt x="66" y="2"/>
                    </a:lnTo>
                    <a:lnTo>
                      <a:pt x="60" y="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61" name="Freeform 283"/>
              <p:cNvSpPr>
                <a:spLocks/>
              </p:cNvSpPr>
              <p:nvPr/>
            </p:nvSpPr>
            <p:spPr bwMode="gray">
              <a:xfrm>
                <a:off x="2838" y="2723"/>
                <a:ext cx="164" cy="84"/>
              </a:xfrm>
              <a:custGeom>
                <a:avLst/>
                <a:gdLst>
                  <a:gd name="T0" fmla="*/ 106 w 148"/>
                  <a:gd name="T1" fmla="*/ 0 h 84"/>
                  <a:gd name="T2" fmla="*/ 98 w 148"/>
                  <a:gd name="T3" fmla="*/ 2 h 84"/>
                  <a:gd name="T4" fmla="*/ 90 w 148"/>
                  <a:gd name="T5" fmla="*/ 6 h 84"/>
                  <a:gd name="T6" fmla="*/ 84 w 148"/>
                  <a:gd name="T7" fmla="*/ 12 h 84"/>
                  <a:gd name="T8" fmla="*/ 82 w 148"/>
                  <a:gd name="T9" fmla="*/ 22 h 84"/>
                  <a:gd name="T10" fmla="*/ 76 w 148"/>
                  <a:gd name="T11" fmla="*/ 28 h 84"/>
                  <a:gd name="T12" fmla="*/ 70 w 148"/>
                  <a:gd name="T13" fmla="*/ 28 h 84"/>
                  <a:gd name="T14" fmla="*/ 64 w 148"/>
                  <a:gd name="T15" fmla="*/ 26 h 84"/>
                  <a:gd name="T16" fmla="*/ 60 w 148"/>
                  <a:gd name="T17" fmla="*/ 26 h 84"/>
                  <a:gd name="T18" fmla="*/ 58 w 148"/>
                  <a:gd name="T19" fmla="*/ 26 h 84"/>
                  <a:gd name="T20" fmla="*/ 54 w 148"/>
                  <a:gd name="T21" fmla="*/ 28 h 84"/>
                  <a:gd name="T22" fmla="*/ 48 w 148"/>
                  <a:gd name="T23" fmla="*/ 30 h 84"/>
                  <a:gd name="T24" fmla="*/ 36 w 148"/>
                  <a:gd name="T25" fmla="*/ 34 h 84"/>
                  <a:gd name="T26" fmla="*/ 26 w 148"/>
                  <a:gd name="T27" fmla="*/ 36 h 84"/>
                  <a:gd name="T28" fmla="*/ 10 w 148"/>
                  <a:gd name="T29" fmla="*/ 38 h 84"/>
                  <a:gd name="T30" fmla="*/ 6 w 148"/>
                  <a:gd name="T31" fmla="*/ 46 h 84"/>
                  <a:gd name="T32" fmla="*/ 4 w 148"/>
                  <a:gd name="T33" fmla="*/ 50 h 84"/>
                  <a:gd name="T34" fmla="*/ 0 w 148"/>
                  <a:gd name="T35" fmla="*/ 50 h 84"/>
                  <a:gd name="T36" fmla="*/ 2 w 148"/>
                  <a:gd name="T37" fmla="*/ 52 h 84"/>
                  <a:gd name="T38" fmla="*/ 4 w 148"/>
                  <a:gd name="T39" fmla="*/ 54 h 84"/>
                  <a:gd name="T40" fmla="*/ 6 w 148"/>
                  <a:gd name="T41" fmla="*/ 60 h 84"/>
                  <a:gd name="T42" fmla="*/ 10 w 148"/>
                  <a:gd name="T43" fmla="*/ 70 h 84"/>
                  <a:gd name="T44" fmla="*/ 26 w 148"/>
                  <a:gd name="T45" fmla="*/ 84 h 84"/>
                  <a:gd name="T46" fmla="*/ 38 w 148"/>
                  <a:gd name="T47" fmla="*/ 74 h 84"/>
                  <a:gd name="T48" fmla="*/ 42 w 148"/>
                  <a:gd name="T49" fmla="*/ 68 h 84"/>
                  <a:gd name="T50" fmla="*/ 48 w 148"/>
                  <a:gd name="T51" fmla="*/ 62 h 84"/>
                  <a:gd name="T52" fmla="*/ 58 w 148"/>
                  <a:gd name="T53" fmla="*/ 60 h 84"/>
                  <a:gd name="T54" fmla="*/ 60 w 148"/>
                  <a:gd name="T55" fmla="*/ 62 h 84"/>
                  <a:gd name="T56" fmla="*/ 62 w 148"/>
                  <a:gd name="T57" fmla="*/ 68 h 84"/>
                  <a:gd name="T58" fmla="*/ 64 w 148"/>
                  <a:gd name="T59" fmla="*/ 70 h 84"/>
                  <a:gd name="T60" fmla="*/ 74 w 148"/>
                  <a:gd name="T61" fmla="*/ 68 h 84"/>
                  <a:gd name="T62" fmla="*/ 86 w 148"/>
                  <a:gd name="T63" fmla="*/ 68 h 84"/>
                  <a:gd name="T64" fmla="*/ 118 w 148"/>
                  <a:gd name="T65" fmla="*/ 62 h 84"/>
                  <a:gd name="T66" fmla="*/ 146 w 148"/>
                  <a:gd name="T67" fmla="*/ 52 h 84"/>
                  <a:gd name="T68" fmla="*/ 132 w 148"/>
                  <a:gd name="T69" fmla="*/ 34 h 84"/>
                  <a:gd name="T70" fmla="*/ 122 w 148"/>
                  <a:gd name="T71" fmla="*/ 22 h 84"/>
                  <a:gd name="T72" fmla="*/ 118 w 148"/>
                  <a:gd name="T73" fmla="*/ 16 h 84"/>
                  <a:gd name="T74" fmla="*/ 112 w 148"/>
                  <a:gd name="T75" fmla="*/ 8 h 84"/>
                  <a:gd name="T76" fmla="*/ 106 w 148"/>
                  <a:gd name="T77" fmla="*/ 0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
                  <a:gd name="T118" fmla="*/ 0 h 84"/>
                  <a:gd name="T119" fmla="*/ 148 w 148"/>
                  <a:gd name="T120" fmla="*/ 84 h 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 h="84">
                    <a:moveTo>
                      <a:pt x="106" y="0"/>
                    </a:moveTo>
                    <a:lnTo>
                      <a:pt x="106" y="0"/>
                    </a:lnTo>
                    <a:lnTo>
                      <a:pt x="102" y="0"/>
                    </a:lnTo>
                    <a:lnTo>
                      <a:pt x="98" y="2"/>
                    </a:lnTo>
                    <a:lnTo>
                      <a:pt x="94" y="4"/>
                    </a:lnTo>
                    <a:lnTo>
                      <a:pt x="90" y="6"/>
                    </a:lnTo>
                    <a:lnTo>
                      <a:pt x="86" y="10"/>
                    </a:lnTo>
                    <a:lnTo>
                      <a:pt x="84" y="12"/>
                    </a:lnTo>
                    <a:lnTo>
                      <a:pt x="84" y="18"/>
                    </a:lnTo>
                    <a:lnTo>
                      <a:pt x="82" y="22"/>
                    </a:lnTo>
                    <a:lnTo>
                      <a:pt x="78" y="26"/>
                    </a:lnTo>
                    <a:lnTo>
                      <a:pt x="76" y="28"/>
                    </a:lnTo>
                    <a:lnTo>
                      <a:pt x="74" y="28"/>
                    </a:lnTo>
                    <a:lnTo>
                      <a:pt x="70" y="28"/>
                    </a:lnTo>
                    <a:lnTo>
                      <a:pt x="68" y="28"/>
                    </a:lnTo>
                    <a:lnTo>
                      <a:pt x="64" y="26"/>
                    </a:lnTo>
                    <a:lnTo>
                      <a:pt x="62" y="26"/>
                    </a:lnTo>
                    <a:lnTo>
                      <a:pt x="60" y="26"/>
                    </a:lnTo>
                    <a:lnTo>
                      <a:pt x="60" y="24"/>
                    </a:lnTo>
                    <a:lnTo>
                      <a:pt x="58" y="26"/>
                    </a:lnTo>
                    <a:lnTo>
                      <a:pt x="56" y="28"/>
                    </a:lnTo>
                    <a:lnTo>
                      <a:pt x="54" y="28"/>
                    </a:lnTo>
                    <a:lnTo>
                      <a:pt x="52" y="28"/>
                    </a:lnTo>
                    <a:lnTo>
                      <a:pt x="48" y="30"/>
                    </a:lnTo>
                    <a:lnTo>
                      <a:pt x="42" y="32"/>
                    </a:lnTo>
                    <a:lnTo>
                      <a:pt x="36" y="34"/>
                    </a:lnTo>
                    <a:lnTo>
                      <a:pt x="30" y="36"/>
                    </a:lnTo>
                    <a:lnTo>
                      <a:pt x="26" y="36"/>
                    </a:lnTo>
                    <a:lnTo>
                      <a:pt x="10" y="36"/>
                    </a:lnTo>
                    <a:lnTo>
                      <a:pt x="10" y="38"/>
                    </a:lnTo>
                    <a:lnTo>
                      <a:pt x="8" y="42"/>
                    </a:lnTo>
                    <a:lnTo>
                      <a:pt x="6" y="46"/>
                    </a:lnTo>
                    <a:lnTo>
                      <a:pt x="4" y="50"/>
                    </a:lnTo>
                    <a:lnTo>
                      <a:pt x="2" y="50"/>
                    </a:lnTo>
                    <a:lnTo>
                      <a:pt x="0" y="50"/>
                    </a:lnTo>
                    <a:lnTo>
                      <a:pt x="2" y="52"/>
                    </a:lnTo>
                    <a:lnTo>
                      <a:pt x="4" y="52"/>
                    </a:lnTo>
                    <a:lnTo>
                      <a:pt x="4" y="54"/>
                    </a:lnTo>
                    <a:lnTo>
                      <a:pt x="4" y="56"/>
                    </a:lnTo>
                    <a:lnTo>
                      <a:pt x="6" y="60"/>
                    </a:lnTo>
                    <a:lnTo>
                      <a:pt x="6" y="66"/>
                    </a:lnTo>
                    <a:lnTo>
                      <a:pt x="10" y="70"/>
                    </a:lnTo>
                    <a:lnTo>
                      <a:pt x="14" y="74"/>
                    </a:lnTo>
                    <a:lnTo>
                      <a:pt x="26" y="84"/>
                    </a:lnTo>
                    <a:lnTo>
                      <a:pt x="38" y="74"/>
                    </a:lnTo>
                    <a:lnTo>
                      <a:pt x="40" y="72"/>
                    </a:lnTo>
                    <a:lnTo>
                      <a:pt x="42" y="68"/>
                    </a:lnTo>
                    <a:lnTo>
                      <a:pt x="44" y="66"/>
                    </a:lnTo>
                    <a:lnTo>
                      <a:pt x="48" y="62"/>
                    </a:lnTo>
                    <a:lnTo>
                      <a:pt x="52" y="60"/>
                    </a:lnTo>
                    <a:lnTo>
                      <a:pt x="58" y="60"/>
                    </a:lnTo>
                    <a:lnTo>
                      <a:pt x="60" y="62"/>
                    </a:lnTo>
                    <a:lnTo>
                      <a:pt x="60" y="66"/>
                    </a:lnTo>
                    <a:lnTo>
                      <a:pt x="62" y="68"/>
                    </a:lnTo>
                    <a:lnTo>
                      <a:pt x="64" y="70"/>
                    </a:lnTo>
                    <a:lnTo>
                      <a:pt x="68" y="70"/>
                    </a:lnTo>
                    <a:lnTo>
                      <a:pt x="74" y="68"/>
                    </a:lnTo>
                    <a:lnTo>
                      <a:pt x="80" y="68"/>
                    </a:lnTo>
                    <a:lnTo>
                      <a:pt x="86" y="68"/>
                    </a:lnTo>
                    <a:lnTo>
                      <a:pt x="90" y="68"/>
                    </a:lnTo>
                    <a:lnTo>
                      <a:pt x="118" y="62"/>
                    </a:lnTo>
                    <a:lnTo>
                      <a:pt x="148" y="56"/>
                    </a:lnTo>
                    <a:lnTo>
                      <a:pt x="146" y="52"/>
                    </a:lnTo>
                    <a:lnTo>
                      <a:pt x="140" y="44"/>
                    </a:lnTo>
                    <a:lnTo>
                      <a:pt x="132" y="34"/>
                    </a:lnTo>
                    <a:lnTo>
                      <a:pt x="124" y="22"/>
                    </a:lnTo>
                    <a:lnTo>
                      <a:pt x="122" y="22"/>
                    </a:lnTo>
                    <a:lnTo>
                      <a:pt x="120" y="20"/>
                    </a:lnTo>
                    <a:lnTo>
                      <a:pt x="118" y="16"/>
                    </a:lnTo>
                    <a:lnTo>
                      <a:pt x="114" y="12"/>
                    </a:lnTo>
                    <a:lnTo>
                      <a:pt x="112" y="8"/>
                    </a:lnTo>
                    <a:lnTo>
                      <a:pt x="108" y="2"/>
                    </a:lnTo>
                    <a:lnTo>
                      <a:pt x="106" y="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62" name="Freeform 284"/>
              <p:cNvSpPr>
                <a:spLocks/>
              </p:cNvSpPr>
              <p:nvPr/>
            </p:nvSpPr>
            <p:spPr bwMode="gray">
              <a:xfrm>
                <a:off x="2761" y="2819"/>
                <a:ext cx="82" cy="82"/>
              </a:xfrm>
              <a:custGeom>
                <a:avLst/>
                <a:gdLst>
                  <a:gd name="T0" fmla="*/ 52 w 74"/>
                  <a:gd name="T1" fmla="*/ 0 h 82"/>
                  <a:gd name="T2" fmla="*/ 52 w 74"/>
                  <a:gd name="T3" fmla="*/ 6 h 82"/>
                  <a:gd name="T4" fmla="*/ 54 w 74"/>
                  <a:gd name="T5" fmla="*/ 12 h 82"/>
                  <a:gd name="T6" fmla="*/ 60 w 74"/>
                  <a:gd name="T7" fmla="*/ 12 h 82"/>
                  <a:gd name="T8" fmla="*/ 68 w 74"/>
                  <a:gd name="T9" fmla="*/ 12 h 82"/>
                  <a:gd name="T10" fmla="*/ 72 w 74"/>
                  <a:gd name="T11" fmla="*/ 12 h 82"/>
                  <a:gd name="T12" fmla="*/ 72 w 74"/>
                  <a:gd name="T13" fmla="*/ 14 h 82"/>
                  <a:gd name="T14" fmla="*/ 74 w 74"/>
                  <a:gd name="T15" fmla="*/ 22 h 82"/>
                  <a:gd name="T16" fmla="*/ 72 w 74"/>
                  <a:gd name="T17" fmla="*/ 26 h 82"/>
                  <a:gd name="T18" fmla="*/ 68 w 74"/>
                  <a:gd name="T19" fmla="*/ 26 h 82"/>
                  <a:gd name="T20" fmla="*/ 68 w 74"/>
                  <a:gd name="T21" fmla="*/ 30 h 82"/>
                  <a:gd name="T22" fmla="*/ 68 w 74"/>
                  <a:gd name="T23" fmla="*/ 36 h 82"/>
                  <a:gd name="T24" fmla="*/ 74 w 74"/>
                  <a:gd name="T25" fmla="*/ 38 h 82"/>
                  <a:gd name="T26" fmla="*/ 74 w 74"/>
                  <a:gd name="T27" fmla="*/ 42 h 82"/>
                  <a:gd name="T28" fmla="*/ 74 w 74"/>
                  <a:gd name="T29" fmla="*/ 52 h 82"/>
                  <a:gd name="T30" fmla="*/ 70 w 74"/>
                  <a:gd name="T31" fmla="*/ 60 h 82"/>
                  <a:gd name="T32" fmla="*/ 62 w 74"/>
                  <a:gd name="T33" fmla="*/ 64 h 82"/>
                  <a:gd name="T34" fmla="*/ 52 w 74"/>
                  <a:gd name="T35" fmla="*/ 66 h 82"/>
                  <a:gd name="T36" fmla="*/ 46 w 74"/>
                  <a:gd name="T37" fmla="*/ 68 h 82"/>
                  <a:gd name="T38" fmla="*/ 42 w 74"/>
                  <a:gd name="T39" fmla="*/ 68 h 82"/>
                  <a:gd name="T40" fmla="*/ 32 w 74"/>
                  <a:gd name="T41" fmla="*/ 72 h 82"/>
                  <a:gd name="T42" fmla="*/ 28 w 74"/>
                  <a:gd name="T43" fmla="*/ 78 h 82"/>
                  <a:gd name="T44" fmla="*/ 24 w 74"/>
                  <a:gd name="T45" fmla="*/ 82 h 82"/>
                  <a:gd name="T46" fmla="*/ 22 w 74"/>
                  <a:gd name="T47" fmla="*/ 74 h 82"/>
                  <a:gd name="T48" fmla="*/ 20 w 74"/>
                  <a:gd name="T49" fmla="*/ 72 h 82"/>
                  <a:gd name="T50" fmla="*/ 16 w 74"/>
                  <a:gd name="T51" fmla="*/ 68 h 82"/>
                  <a:gd name="T52" fmla="*/ 14 w 74"/>
                  <a:gd name="T53" fmla="*/ 66 h 82"/>
                  <a:gd name="T54" fmla="*/ 6 w 74"/>
                  <a:gd name="T55" fmla="*/ 58 h 82"/>
                  <a:gd name="T56" fmla="*/ 0 w 74"/>
                  <a:gd name="T57" fmla="*/ 46 h 82"/>
                  <a:gd name="T58" fmla="*/ 0 w 74"/>
                  <a:gd name="T59" fmla="*/ 46 h 82"/>
                  <a:gd name="T60" fmla="*/ 6 w 74"/>
                  <a:gd name="T61" fmla="*/ 18 h 82"/>
                  <a:gd name="T62" fmla="*/ 26 w 74"/>
                  <a:gd name="T63" fmla="*/ 18 h 82"/>
                  <a:gd name="T64" fmla="*/ 30 w 74"/>
                  <a:gd name="T65" fmla="*/ 18 h 82"/>
                  <a:gd name="T66" fmla="*/ 32 w 74"/>
                  <a:gd name="T67" fmla="*/ 2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82"/>
                  <a:gd name="T104" fmla="*/ 74 w 74"/>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82">
                    <a:moveTo>
                      <a:pt x="32" y="2"/>
                    </a:moveTo>
                    <a:lnTo>
                      <a:pt x="52" y="0"/>
                    </a:lnTo>
                    <a:lnTo>
                      <a:pt x="52" y="2"/>
                    </a:lnTo>
                    <a:lnTo>
                      <a:pt x="52" y="6"/>
                    </a:lnTo>
                    <a:lnTo>
                      <a:pt x="52" y="10"/>
                    </a:lnTo>
                    <a:lnTo>
                      <a:pt x="54" y="12"/>
                    </a:lnTo>
                    <a:lnTo>
                      <a:pt x="56" y="12"/>
                    </a:lnTo>
                    <a:lnTo>
                      <a:pt x="60" y="12"/>
                    </a:lnTo>
                    <a:lnTo>
                      <a:pt x="64" y="12"/>
                    </a:lnTo>
                    <a:lnTo>
                      <a:pt x="68" y="12"/>
                    </a:lnTo>
                    <a:lnTo>
                      <a:pt x="72" y="12"/>
                    </a:lnTo>
                    <a:lnTo>
                      <a:pt x="72" y="14"/>
                    </a:lnTo>
                    <a:lnTo>
                      <a:pt x="74" y="18"/>
                    </a:lnTo>
                    <a:lnTo>
                      <a:pt x="74" y="22"/>
                    </a:lnTo>
                    <a:lnTo>
                      <a:pt x="72" y="26"/>
                    </a:lnTo>
                    <a:lnTo>
                      <a:pt x="70" y="26"/>
                    </a:lnTo>
                    <a:lnTo>
                      <a:pt x="68" y="26"/>
                    </a:lnTo>
                    <a:lnTo>
                      <a:pt x="68" y="28"/>
                    </a:lnTo>
                    <a:lnTo>
                      <a:pt x="68" y="30"/>
                    </a:lnTo>
                    <a:lnTo>
                      <a:pt x="68" y="34"/>
                    </a:lnTo>
                    <a:lnTo>
                      <a:pt x="68" y="36"/>
                    </a:lnTo>
                    <a:lnTo>
                      <a:pt x="74" y="38"/>
                    </a:lnTo>
                    <a:lnTo>
                      <a:pt x="74" y="42"/>
                    </a:lnTo>
                    <a:lnTo>
                      <a:pt x="74" y="46"/>
                    </a:lnTo>
                    <a:lnTo>
                      <a:pt x="74" y="52"/>
                    </a:lnTo>
                    <a:lnTo>
                      <a:pt x="72" y="56"/>
                    </a:lnTo>
                    <a:lnTo>
                      <a:pt x="70" y="60"/>
                    </a:lnTo>
                    <a:lnTo>
                      <a:pt x="68" y="62"/>
                    </a:lnTo>
                    <a:lnTo>
                      <a:pt x="62" y="64"/>
                    </a:lnTo>
                    <a:lnTo>
                      <a:pt x="56" y="66"/>
                    </a:lnTo>
                    <a:lnTo>
                      <a:pt x="52" y="66"/>
                    </a:lnTo>
                    <a:lnTo>
                      <a:pt x="48" y="68"/>
                    </a:lnTo>
                    <a:lnTo>
                      <a:pt x="46" y="68"/>
                    </a:lnTo>
                    <a:lnTo>
                      <a:pt x="44" y="62"/>
                    </a:lnTo>
                    <a:lnTo>
                      <a:pt x="42" y="68"/>
                    </a:lnTo>
                    <a:lnTo>
                      <a:pt x="32" y="72"/>
                    </a:lnTo>
                    <a:lnTo>
                      <a:pt x="30" y="74"/>
                    </a:lnTo>
                    <a:lnTo>
                      <a:pt x="28" y="78"/>
                    </a:lnTo>
                    <a:lnTo>
                      <a:pt x="26" y="80"/>
                    </a:lnTo>
                    <a:lnTo>
                      <a:pt x="24" y="82"/>
                    </a:lnTo>
                    <a:lnTo>
                      <a:pt x="22" y="74"/>
                    </a:lnTo>
                    <a:lnTo>
                      <a:pt x="20" y="72"/>
                    </a:lnTo>
                    <a:lnTo>
                      <a:pt x="20" y="68"/>
                    </a:lnTo>
                    <a:lnTo>
                      <a:pt x="16" y="68"/>
                    </a:lnTo>
                    <a:lnTo>
                      <a:pt x="16" y="66"/>
                    </a:lnTo>
                    <a:lnTo>
                      <a:pt x="14" y="66"/>
                    </a:lnTo>
                    <a:lnTo>
                      <a:pt x="10" y="62"/>
                    </a:lnTo>
                    <a:lnTo>
                      <a:pt x="6" y="58"/>
                    </a:lnTo>
                    <a:lnTo>
                      <a:pt x="2" y="54"/>
                    </a:lnTo>
                    <a:lnTo>
                      <a:pt x="0" y="46"/>
                    </a:lnTo>
                    <a:lnTo>
                      <a:pt x="0" y="44"/>
                    </a:lnTo>
                    <a:lnTo>
                      <a:pt x="6" y="18"/>
                    </a:lnTo>
                    <a:lnTo>
                      <a:pt x="26" y="18"/>
                    </a:lnTo>
                    <a:lnTo>
                      <a:pt x="28" y="18"/>
                    </a:lnTo>
                    <a:lnTo>
                      <a:pt x="30" y="18"/>
                    </a:lnTo>
                    <a:lnTo>
                      <a:pt x="30" y="14"/>
                    </a:lnTo>
                    <a:lnTo>
                      <a:pt x="32" y="2"/>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63" name="Freeform 285"/>
              <p:cNvSpPr>
                <a:spLocks/>
              </p:cNvSpPr>
              <p:nvPr/>
            </p:nvSpPr>
            <p:spPr bwMode="gray">
              <a:xfrm>
                <a:off x="2768" y="2821"/>
                <a:ext cx="28" cy="16"/>
              </a:xfrm>
              <a:custGeom>
                <a:avLst/>
                <a:gdLst>
                  <a:gd name="T0" fmla="*/ 20 w 26"/>
                  <a:gd name="T1" fmla="*/ 0 h 16"/>
                  <a:gd name="T2" fmla="*/ 20 w 26"/>
                  <a:gd name="T3" fmla="*/ 0 h 16"/>
                  <a:gd name="T4" fmla="*/ 18 w 26"/>
                  <a:gd name="T5" fmla="*/ 0 h 16"/>
                  <a:gd name="T6" fmla="*/ 14 w 26"/>
                  <a:gd name="T7" fmla="*/ 0 h 16"/>
                  <a:gd name="T8" fmla="*/ 10 w 26"/>
                  <a:gd name="T9" fmla="*/ 2 h 16"/>
                  <a:gd name="T10" fmla="*/ 6 w 26"/>
                  <a:gd name="T11" fmla="*/ 4 h 16"/>
                  <a:gd name="T12" fmla="*/ 4 w 26"/>
                  <a:gd name="T13" fmla="*/ 8 h 16"/>
                  <a:gd name="T14" fmla="*/ 0 w 26"/>
                  <a:gd name="T15" fmla="*/ 16 h 16"/>
                  <a:gd name="T16" fmla="*/ 22 w 26"/>
                  <a:gd name="T17" fmla="*/ 16 h 16"/>
                  <a:gd name="T18" fmla="*/ 22 w 26"/>
                  <a:gd name="T19" fmla="*/ 16 h 16"/>
                  <a:gd name="T20" fmla="*/ 24 w 26"/>
                  <a:gd name="T21" fmla="*/ 14 h 16"/>
                  <a:gd name="T22" fmla="*/ 24 w 26"/>
                  <a:gd name="T23" fmla="*/ 12 h 16"/>
                  <a:gd name="T24" fmla="*/ 24 w 26"/>
                  <a:gd name="T25" fmla="*/ 10 h 16"/>
                  <a:gd name="T26" fmla="*/ 26 w 26"/>
                  <a:gd name="T27" fmla="*/ 6 h 16"/>
                  <a:gd name="T28" fmla="*/ 26 w 26"/>
                  <a:gd name="T29" fmla="*/ 2 h 16"/>
                  <a:gd name="T30" fmla="*/ 26 w 26"/>
                  <a:gd name="T31" fmla="*/ 0 h 16"/>
                  <a:gd name="T32" fmla="*/ 20 w 26"/>
                  <a:gd name="T33" fmla="*/ 0 h 16"/>
                  <a:gd name="T34" fmla="*/ 20 w 26"/>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6"/>
                  <a:gd name="T56" fmla="*/ 26 w 2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6">
                    <a:moveTo>
                      <a:pt x="20" y="0"/>
                    </a:moveTo>
                    <a:lnTo>
                      <a:pt x="20" y="0"/>
                    </a:lnTo>
                    <a:lnTo>
                      <a:pt x="18" y="0"/>
                    </a:lnTo>
                    <a:lnTo>
                      <a:pt x="14" y="0"/>
                    </a:lnTo>
                    <a:lnTo>
                      <a:pt x="10" y="2"/>
                    </a:lnTo>
                    <a:lnTo>
                      <a:pt x="6" y="4"/>
                    </a:lnTo>
                    <a:lnTo>
                      <a:pt x="4" y="8"/>
                    </a:lnTo>
                    <a:lnTo>
                      <a:pt x="0" y="16"/>
                    </a:lnTo>
                    <a:lnTo>
                      <a:pt x="22" y="16"/>
                    </a:lnTo>
                    <a:lnTo>
                      <a:pt x="24" y="14"/>
                    </a:lnTo>
                    <a:lnTo>
                      <a:pt x="24" y="12"/>
                    </a:lnTo>
                    <a:lnTo>
                      <a:pt x="24" y="10"/>
                    </a:lnTo>
                    <a:lnTo>
                      <a:pt x="26" y="6"/>
                    </a:lnTo>
                    <a:lnTo>
                      <a:pt x="26" y="2"/>
                    </a:lnTo>
                    <a:lnTo>
                      <a:pt x="26" y="0"/>
                    </a:lnTo>
                    <a:lnTo>
                      <a:pt x="20" y="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64" name="Freeform 294"/>
              <p:cNvSpPr>
                <a:spLocks/>
              </p:cNvSpPr>
              <p:nvPr/>
            </p:nvSpPr>
            <p:spPr bwMode="gray">
              <a:xfrm>
                <a:off x="3055" y="2799"/>
                <a:ext cx="79" cy="76"/>
              </a:xfrm>
              <a:custGeom>
                <a:avLst/>
                <a:gdLst>
                  <a:gd name="T0" fmla="*/ 16 w 72"/>
                  <a:gd name="T1" fmla="*/ 6 h 76"/>
                  <a:gd name="T2" fmla="*/ 16 w 72"/>
                  <a:gd name="T3" fmla="*/ 6 h 76"/>
                  <a:gd name="T4" fmla="*/ 14 w 72"/>
                  <a:gd name="T5" fmla="*/ 8 h 76"/>
                  <a:gd name="T6" fmla="*/ 14 w 72"/>
                  <a:gd name="T7" fmla="*/ 12 h 76"/>
                  <a:gd name="T8" fmla="*/ 14 w 72"/>
                  <a:gd name="T9" fmla="*/ 16 h 76"/>
                  <a:gd name="T10" fmla="*/ 14 w 72"/>
                  <a:gd name="T11" fmla="*/ 18 h 76"/>
                  <a:gd name="T12" fmla="*/ 12 w 72"/>
                  <a:gd name="T13" fmla="*/ 20 h 76"/>
                  <a:gd name="T14" fmla="*/ 10 w 72"/>
                  <a:gd name="T15" fmla="*/ 22 h 76"/>
                  <a:gd name="T16" fmla="*/ 10 w 72"/>
                  <a:gd name="T17" fmla="*/ 26 h 76"/>
                  <a:gd name="T18" fmla="*/ 10 w 72"/>
                  <a:gd name="T19" fmla="*/ 30 h 76"/>
                  <a:gd name="T20" fmla="*/ 10 w 72"/>
                  <a:gd name="T21" fmla="*/ 32 h 76"/>
                  <a:gd name="T22" fmla="*/ 8 w 72"/>
                  <a:gd name="T23" fmla="*/ 34 h 76"/>
                  <a:gd name="T24" fmla="*/ 8 w 72"/>
                  <a:gd name="T25" fmla="*/ 38 h 76"/>
                  <a:gd name="T26" fmla="*/ 6 w 72"/>
                  <a:gd name="T27" fmla="*/ 44 h 76"/>
                  <a:gd name="T28" fmla="*/ 4 w 72"/>
                  <a:gd name="T29" fmla="*/ 48 h 76"/>
                  <a:gd name="T30" fmla="*/ 2 w 72"/>
                  <a:gd name="T31" fmla="*/ 52 h 76"/>
                  <a:gd name="T32" fmla="*/ 2 w 72"/>
                  <a:gd name="T33" fmla="*/ 54 h 76"/>
                  <a:gd name="T34" fmla="*/ 0 w 72"/>
                  <a:gd name="T35" fmla="*/ 58 h 76"/>
                  <a:gd name="T36" fmla="*/ 0 w 72"/>
                  <a:gd name="T37" fmla="*/ 62 h 76"/>
                  <a:gd name="T38" fmla="*/ 0 w 72"/>
                  <a:gd name="T39" fmla="*/ 68 h 76"/>
                  <a:gd name="T40" fmla="*/ 2 w 72"/>
                  <a:gd name="T41" fmla="*/ 72 h 76"/>
                  <a:gd name="T42" fmla="*/ 2 w 72"/>
                  <a:gd name="T43" fmla="*/ 76 h 76"/>
                  <a:gd name="T44" fmla="*/ 4 w 72"/>
                  <a:gd name="T45" fmla="*/ 76 h 76"/>
                  <a:gd name="T46" fmla="*/ 8 w 72"/>
                  <a:gd name="T47" fmla="*/ 74 h 76"/>
                  <a:gd name="T48" fmla="*/ 12 w 72"/>
                  <a:gd name="T49" fmla="*/ 74 h 76"/>
                  <a:gd name="T50" fmla="*/ 18 w 72"/>
                  <a:gd name="T51" fmla="*/ 72 h 76"/>
                  <a:gd name="T52" fmla="*/ 24 w 72"/>
                  <a:gd name="T53" fmla="*/ 70 h 76"/>
                  <a:gd name="T54" fmla="*/ 28 w 72"/>
                  <a:gd name="T55" fmla="*/ 68 h 76"/>
                  <a:gd name="T56" fmla="*/ 44 w 72"/>
                  <a:gd name="T57" fmla="*/ 56 h 76"/>
                  <a:gd name="T58" fmla="*/ 44 w 72"/>
                  <a:gd name="T59" fmla="*/ 54 h 76"/>
                  <a:gd name="T60" fmla="*/ 44 w 72"/>
                  <a:gd name="T61" fmla="*/ 54 h 76"/>
                  <a:gd name="T62" fmla="*/ 44 w 72"/>
                  <a:gd name="T63" fmla="*/ 52 h 76"/>
                  <a:gd name="T64" fmla="*/ 46 w 72"/>
                  <a:gd name="T65" fmla="*/ 50 h 76"/>
                  <a:gd name="T66" fmla="*/ 50 w 72"/>
                  <a:gd name="T67" fmla="*/ 50 h 76"/>
                  <a:gd name="T68" fmla="*/ 56 w 72"/>
                  <a:gd name="T69" fmla="*/ 50 h 76"/>
                  <a:gd name="T70" fmla="*/ 72 w 72"/>
                  <a:gd name="T71" fmla="*/ 34 h 76"/>
                  <a:gd name="T72" fmla="*/ 68 w 72"/>
                  <a:gd name="T73" fmla="*/ 10 h 76"/>
                  <a:gd name="T74" fmla="*/ 68 w 72"/>
                  <a:gd name="T75" fmla="*/ 8 h 76"/>
                  <a:gd name="T76" fmla="*/ 68 w 72"/>
                  <a:gd name="T77" fmla="*/ 6 h 76"/>
                  <a:gd name="T78" fmla="*/ 68 w 72"/>
                  <a:gd name="T79" fmla="*/ 4 h 76"/>
                  <a:gd name="T80" fmla="*/ 66 w 72"/>
                  <a:gd name="T81" fmla="*/ 2 h 76"/>
                  <a:gd name="T82" fmla="*/ 64 w 72"/>
                  <a:gd name="T83" fmla="*/ 0 h 76"/>
                  <a:gd name="T84" fmla="*/ 64 w 72"/>
                  <a:gd name="T85" fmla="*/ 0 h 76"/>
                  <a:gd name="T86" fmla="*/ 60 w 72"/>
                  <a:gd name="T87" fmla="*/ 2 h 76"/>
                  <a:gd name="T88" fmla="*/ 54 w 72"/>
                  <a:gd name="T89" fmla="*/ 2 h 76"/>
                  <a:gd name="T90" fmla="*/ 48 w 72"/>
                  <a:gd name="T91" fmla="*/ 2 h 76"/>
                  <a:gd name="T92" fmla="*/ 44 w 72"/>
                  <a:gd name="T93" fmla="*/ 4 h 76"/>
                  <a:gd name="T94" fmla="*/ 42 w 72"/>
                  <a:gd name="T95" fmla="*/ 4 h 76"/>
                  <a:gd name="T96" fmla="*/ 22 w 72"/>
                  <a:gd name="T97" fmla="*/ 4 h 76"/>
                  <a:gd name="T98" fmla="*/ 16 w 72"/>
                  <a:gd name="T99" fmla="*/ 6 h 76"/>
                  <a:gd name="T100" fmla="*/ 16 w 72"/>
                  <a:gd name="T101" fmla="*/ 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76"/>
                  <a:gd name="T155" fmla="*/ 72 w 72"/>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76">
                    <a:moveTo>
                      <a:pt x="16" y="6"/>
                    </a:moveTo>
                    <a:lnTo>
                      <a:pt x="16" y="6"/>
                    </a:lnTo>
                    <a:lnTo>
                      <a:pt x="14" y="8"/>
                    </a:lnTo>
                    <a:lnTo>
                      <a:pt x="14" y="12"/>
                    </a:lnTo>
                    <a:lnTo>
                      <a:pt x="14" y="16"/>
                    </a:lnTo>
                    <a:lnTo>
                      <a:pt x="14" y="18"/>
                    </a:lnTo>
                    <a:lnTo>
                      <a:pt x="12" y="20"/>
                    </a:lnTo>
                    <a:lnTo>
                      <a:pt x="10" y="22"/>
                    </a:lnTo>
                    <a:lnTo>
                      <a:pt x="10" y="26"/>
                    </a:lnTo>
                    <a:lnTo>
                      <a:pt x="10" y="30"/>
                    </a:lnTo>
                    <a:lnTo>
                      <a:pt x="10" y="32"/>
                    </a:lnTo>
                    <a:lnTo>
                      <a:pt x="8" y="34"/>
                    </a:lnTo>
                    <a:lnTo>
                      <a:pt x="8" y="38"/>
                    </a:lnTo>
                    <a:lnTo>
                      <a:pt x="6" y="44"/>
                    </a:lnTo>
                    <a:lnTo>
                      <a:pt x="4" y="48"/>
                    </a:lnTo>
                    <a:lnTo>
                      <a:pt x="2" y="52"/>
                    </a:lnTo>
                    <a:lnTo>
                      <a:pt x="2" y="54"/>
                    </a:lnTo>
                    <a:lnTo>
                      <a:pt x="0" y="58"/>
                    </a:lnTo>
                    <a:lnTo>
                      <a:pt x="0" y="62"/>
                    </a:lnTo>
                    <a:lnTo>
                      <a:pt x="0" y="68"/>
                    </a:lnTo>
                    <a:lnTo>
                      <a:pt x="2" y="72"/>
                    </a:lnTo>
                    <a:lnTo>
                      <a:pt x="2" y="76"/>
                    </a:lnTo>
                    <a:lnTo>
                      <a:pt x="4" y="76"/>
                    </a:lnTo>
                    <a:lnTo>
                      <a:pt x="8" y="74"/>
                    </a:lnTo>
                    <a:lnTo>
                      <a:pt x="12" y="74"/>
                    </a:lnTo>
                    <a:lnTo>
                      <a:pt x="18" y="72"/>
                    </a:lnTo>
                    <a:lnTo>
                      <a:pt x="24" y="70"/>
                    </a:lnTo>
                    <a:lnTo>
                      <a:pt x="28" y="68"/>
                    </a:lnTo>
                    <a:lnTo>
                      <a:pt x="44" y="56"/>
                    </a:lnTo>
                    <a:lnTo>
                      <a:pt x="44" y="54"/>
                    </a:lnTo>
                    <a:lnTo>
                      <a:pt x="44" y="52"/>
                    </a:lnTo>
                    <a:lnTo>
                      <a:pt x="46" y="50"/>
                    </a:lnTo>
                    <a:lnTo>
                      <a:pt x="50" y="50"/>
                    </a:lnTo>
                    <a:lnTo>
                      <a:pt x="56" y="50"/>
                    </a:lnTo>
                    <a:lnTo>
                      <a:pt x="72" y="34"/>
                    </a:lnTo>
                    <a:lnTo>
                      <a:pt x="68" y="10"/>
                    </a:lnTo>
                    <a:lnTo>
                      <a:pt x="68" y="8"/>
                    </a:lnTo>
                    <a:lnTo>
                      <a:pt x="68" y="6"/>
                    </a:lnTo>
                    <a:lnTo>
                      <a:pt x="68" y="4"/>
                    </a:lnTo>
                    <a:lnTo>
                      <a:pt x="66" y="2"/>
                    </a:lnTo>
                    <a:lnTo>
                      <a:pt x="64" y="0"/>
                    </a:lnTo>
                    <a:lnTo>
                      <a:pt x="60" y="2"/>
                    </a:lnTo>
                    <a:lnTo>
                      <a:pt x="54" y="2"/>
                    </a:lnTo>
                    <a:lnTo>
                      <a:pt x="48" y="2"/>
                    </a:lnTo>
                    <a:lnTo>
                      <a:pt x="44" y="4"/>
                    </a:lnTo>
                    <a:lnTo>
                      <a:pt x="42" y="4"/>
                    </a:lnTo>
                    <a:lnTo>
                      <a:pt x="22" y="4"/>
                    </a:lnTo>
                    <a:lnTo>
                      <a:pt x="16" y="6"/>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65" name="Freeform 296"/>
              <p:cNvSpPr>
                <a:spLocks/>
              </p:cNvSpPr>
              <p:nvPr/>
            </p:nvSpPr>
            <p:spPr bwMode="gray">
              <a:xfrm>
                <a:off x="3057" y="2869"/>
                <a:ext cx="24" cy="26"/>
              </a:xfrm>
              <a:custGeom>
                <a:avLst/>
                <a:gdLst>
                  <a:gd name="T0" fmla="*/ 0 w 22"/>
                  <a:gd name="T1" fmla="*/ 6 h 26"/>
                  <a:gd name="T2" fmla="*/ 18 w 22"/>
                  <a:gd name="T3" fmla="*/ 0 h 26"/>
                  <a:gd name="T4" fmla="*/ 20 w 22"/>
                  <a:gd name="T5" fmla="*/ 0 h 26"/>
                  <a:gd name="T6" fmla="*/ 20 w 22"/>
                  <a:gd name="T7" fmla="*/ 2 h 26"/>
                  <a:gd name="T8" fmla="*/ 22 w 22"/>
                  <a:gd name="T9" fmla="*/ 4 h 26"/>
                  <a:gd name="T10" fmla="*/ 22 w 22"/>
                  <a:gd name="T11" fmla="*/ 6 h 26"/>
                  <a:gd name="T12" fmla="*/ 22 w 22"/>
                  <a:gd name="T13" fmla="*/ 6 h 26"/>
                  <a:gd name="T14" fmla="*/ 22 w 22"/>
                  <a:gd name="T15" fmla="*/ 8 h 26"/>
                  <a:gd name="T16" fmla="*/ 22 w 22"/>
                  <a:gd name="T17" fmla="*/ 12 h 26"/>
                  <a:gd name="T18" fmla="*/ 22 w 22"/>
                  <a:gd name="T19" fmla="*/ 16 h 26"/>
                  <a:gd name="T20" fmla="*/ 22 w 22"/>
                  <a:gd name="T21" fmla="*/ 20 h 26"/>
                  <a:gd name="T22" fmla="*/ 18 w 22"/>
                  <a:gd name="T23" fmla="*/ 22 h 26"/>
                  <a:gd name="T24" fmla="*/ 18 w 22"/>
                  <a:gd name="T25" fmla="*/ 22 h 26"/>
                  <a:gd name="T26" fmla="*/ 16 w 22"/>
                  <a:gd name="T27" fmla="*/ 22 h 26"/>
                  <a:gd name="T28" fmla="*/ 12 w 22"/>
                  <a:gd name="T29" fmla="*/ 24 h 26"/>
                  <a:gd name="T30" fmla="*/ 12 w 22"/>
                  <a:gd name="T31" fmla="*/ 26 h 26"/>
                  <a:gd name="T32" fmla="*/ 12 w 22"/>
                  <a:gd name="T33" fmla="*/ 26 h 26"/>
                  <a:gd name="T34" fmla="*/ 10 w 22"/>
                  <a:gd name="T35" fmla="*/ 26 h 26"/>
                  <a:gd name="T36" fmla="*/ 8 w 22"/>
                  <a:gd name="T37" fmla="*/ 26 h 26"/>
                  <a:gd name="T38" fmla="*/ 2 w 22"/>
                  <a:gd name="T39" fmla="*/ 24 h 26"/>
                  <a:gd name="T40" fmla="*/ 2 w 22"/>
                  <a:gd name="T41" fmla="*/ 24 h 26"/>
                  <a:gd name="T42" fmla="*/ 2 w 22"/>
                  <a:gd name="T43" fmla="*/ 22 h 26"/>
                  <a:gd name="T44" fmla="*/ 0 w 22"/>
                  <a:gd name="T45" fmla="*/ 18 h 26"/>
                  <a:gd name="T46" fmla="*/ 0 w 22"/>
                  <a:gd name="T47" fmla="*/ 14 h 26"/>
                  <a:gd name="T48" fmla="*/ 0 w 22"/>
                  <a:gd name="T49" fmla="*/ 10 h 26"/>
                  <a:gd name="T50" fmla="*/ 0 w 22"/>
                  <a:gd name="T51" fmla="*/ 6 h 26"/>
                  <a:gd name="T52" fmla="*/ 0 w 22"/>
                  <a:gd name="T53" fmla="*/ 6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
                  <a:gd name="T82" fmla="*/ 0 h 26"/>
                  <a:gd name="T83" fmla="*/ 22 w 22"/>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 h="26">
                    <a:moveTo>
                      <a:pt x="0" y="6"/>
                    </a:moveTo>
                    <a:lnTo>
                      <a:pt x="18" y="0"/>
                    </a:lnTo>
                    <a:lnTo>
                      <a:pt x="20" y="0"/>
                    </a:lnTo>
                    <a:lnTo>
                      <a:pt x="20" y="2"/>
                    </a:lnTo>
                    <a:lnTo>
                      <a:pt x="22" y="4"/>
                    </a:lnTo>
                    <a:lnTo>
                      <a:pt x="22" y="6"/>
                    </a:lnTo>
                    <a:lnTo>
                      <a:pt x="22" y="8"/>
                    </a:lnTo>
                    <a:lnTo>
                      <a:pt x="22" y="12"/>
                    </a:lnTo>
                    <a:lnTo>
                      <a:pt x="22" y="16"/>
                    </a:lnTo>
                    <a:lnTo>
                      <a:pt x="22" y="20"/>
                    </a:lnTo>
                    <a:lnTo>
                      <a:pt x="18" y="22"/>
                    </a:lnTo>
                    <a:lnTo>
                      <a:pt x="16" y="22"/>
                    </a:lnTo>
                    <a:lnTo>
                      <a:pt x="12" y="24"/>
                    </a:lnTo>
                    <a:lnTo>
                      <a:pt x="12" y="26"/>
                    </a:lnTo>
                    <a:lnTo>
                      <a:pt x="10" y="26"/>
                    </a:lnTo>
                    <a:lnTo>
                      <a:pt x="8" y="26"/>
                    </a:lnTo>
                    <a:lnTo>
                      <a:pt x="2" y="24"/>
                    </a:lnTo>
                    <a:lnTo>
                      <a:pt x="2" y="22"/>
                    </a:lnTo>
                    <a:lnTo>
                      <a:pt x="0" y="18"/>
                    </a:lnTo>
                    <a:lnTo>
                      <a:pt x="0" y="14"/>
                    </a:lnTo>
                    <a:lnTo>
                      <a:pt x="0" y="10"/>
                    </a:lnTo>
                    <a:lnTo>
                      <a:pt x="0" y="6"/>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66" name="Freeform 259"/>
              <p:cNvSpPr>
                <a:spLocks/>
              </p:cNvSpPr>
              <p:nvPr/>
            </p:nvSpPr>
            <p:spPr bwMode="gray">
              <a:xfrm>
                <a:off x="2799" y="2909"/>
                <a:ext cx="31" cy="22"/>
              </a:xfrm>
              <a:custGeom>
                <a:avLst/>
                <a:gdLst>
                  <a:gd name="T0" fmla="*/ 2 w 28"/>
                  <a:gd name="T1" fmla="*/ 10 h 22"/>
                  <a:gd name="T2" fmla="*/ 4 w 28"/>
                  <a:gd name="T3" fmla="*/ 22 h 22"/>
                  <a:gd name="T4" fmla="*/ 28 w 28"/>
                  <a:gd name="T5" fmla="*/ 4 h 22"/>
                  <a:gd name="T6" fmla="*/ 26 w 28"/>
                  <a:gd name="T7" fmla="*/ 2 h 22"/>
                  <a:gd name="T8" fmla="*/ 26 w 28"/>
                  <a:gd name="T9" fmla="*/ 2 h 22"/>
                  <a:gd name="T10" fmla="*/ 24 w 28"/>
                  <a:gd name="T11" fmla="*/ 0 h 22"/>
                  <a:gd name="T12" fmla="*/ 22 w 28"/>
                  <a:gd name="T13" fmla="*/ 0 h 22"/>
                  <a:gd name="T14" fmla="*/ 20 w 28"/>
                  <a:gd name="T15" fmla="*/ 0 h 22"/>
                  <a:gd name="T16" fmla="*/ 14 w 28"/>
                  <a:gd name="T17" fmla="*/ 2 h 22"/>
                  <a:gd name="T18" fmla="*/ 0 w 28"/>
                  <a:gd name="T19" fmla="*/ 8 h 22"/>
                  <a:gd name="T20" fmla="*/ 2 w 28"/>
                  <a:gd name="T21" fmla="*/ 1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2"/>
                  <a:gd name="T35" fmla="*/ 28 w 2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2">
                    <a:moveTo>
                      <a:pt x="2" y="10"/>
                    </a:moveTo>
                    <a:lnTo>
                      <a:pt x="4" y="22"/>
                    </a:lnTo>
                    <a:lnTo>
                      <a:pt x="28" y="4"/>
                    </a:lnTo>
                    <a:lnTo>
                      <a:pt x="26" y="2"/>
                    </a:lnTo>
                    <a:lnTo>
                      <a:pt x="24" y="0"/>
                    </a:lnTo>
                    <a:lnTo>
                      <a:pt x="22" y="0"/>
                    </a:lnTo>
                    <a:lnTo>
                      <a:pt x="20" y="0"/>
                    </a:lnTo>
                    <a:lnTo>
                      <a:pt x="14" y="2"/>
                    </a:lnTo>
                    <a:lnTo>
                      <a:pt x="0" y="8"/>
                    </a:lnTo>
                    <a:lnTo>
                      <a:pt x="2" y="10"/>
                    </a:lnTo>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67" name="Freeform 260"/>
              <p:cNvSpPr>
                <a:spLocks/>
              </p:cNvSpPr>
              <p:nvPr/>
            </p:nvSpPr>
            <p:spPr bwMode="gray">
              <a:xfrm>
                <a:off x="2516" y="2333"/>
                <a:ext cx="287" cy="246"/>
              </a:xfrm>
              <a:custGeom>
                <a:avLst/>
                <a:gdLst>
                  <a:gd name="T0" fmla="*/ 0 w 260"/>
                  <a:gd name="T1" fmla="*/ 128 h 246"/>
                  <a:gd name="T2" fmla="*/ 20 w 260"/>
                  <a:gd name="T3" fmla="*/ 114 h 246"/>
                  <a:gd name="T4" fmla="*/ 86 w 260"/>
                  <a:gd name="T5" fmla="*/ 92 h 246"/>
                  <a:gd name="T6" fmla="*/ 88 w 260"/>
                  <a:gd name="T7" fmla="*/ 76 h 246"/>
                  <a:gd name="T8" fmla="*/ 94 w 260"/>
                  <a:gd name="T9" fmla="*/ 72 h 246"/>
                  <a:gd name="T10" fmla="*/ 102 w 260"/>
                  <a:gd name="T11" fmla="*/ 72 h 246"/>
                  <a:gd name="T12" fmla="*/ 108 w 260"/>
                  <a:gd name="T13" fmla="*/ 72 h 246"/>
                  <a:gd name="T14" fmla="*/ 102 w 260"/>
                  <a:gd name="T15" fmla="*/ 64 h 246"/>
                  <a:gd name="T16" fmla="*/ 98 w 260"/>
                  <a:gd name="T17" fmla="*/ 56 h 246"/>
                  <a:gd name="T18" fmla="*/ 98 w 260"/>
                  <a:gd name="T19" fmla="*/ 46 h 246"/>
                  <a:gd name="T20" fmla="*/ 96 w 260"/>
                  <a:gd name="T21" fmla="*/ 36 h 246"/>
                  <a:gd name="T22" fmla="*/ 90 w 260"/>
                  <a:gd name="T23" fmla="*/ 30 h 246"/>
                  <a:gd name="T24" fmla="*/ 86 w 260"/>
                  <a:gd name="T25" fmla="*/ 30 h 246"/>
                  <a:gd name="T26" fmla="*/ 92 w 260"/>
                  <a:gd name="T27" fmla="*/ 26 h 246"/>
                  <a:gd name="T28" fmla="*/ 116 w 260"/>
                  <a:gd name="T29" fmla="*/ 16 h 246"/>
                  <a:gd name="T30" fmla="*/ 126 w 260"/>
                  <a:gd name="T31" fmla="*/ 14 h 246"/>
                  <a:gd name="T32" fmla="*/ 136 w 260"/>
                  <a:gd name="T33" fmla="*/ 10 h 246"/>
                  <a:gd name="T34" fmla="*/ 142 w 260"/>
                  <a:gd name="T35" fmla="*/ 8 h 246"/>
                  <a:gd name="T36" fmla="*/ 148 w 260"/>
                  <a:gd name="T37" fmla="*/ 8 h 246"/>
                  <a:gd name="T38" fmla="*/ 170 w 260"/>
                  <a:gd name="T39" fmla="*/ 4 h 246"/>
                  <a:gd name="T40" fmla="*/ 198 w 260"/>
                  <a:gd name="T41" fmla="*/ 2 h 246"/>
                  <a:gd name="T42" fmla="*/ 202 w 260"/>
                  <a:gd name="T43" fmla="*/ 0 h 246"/>
                  <a:gd name="T44" fmla="*/ 210 w 260"/>
                  <a:gd name="T45" fmla="*/ 2 h 246"/>
                  <a:gd name="T46" fmla="*/ 216 w 260"/>
                  <a:gd name="T47" fmla="*/ 4 h 246"/>
                  <a:gd name="T48" fmla="*/ 218 w 260"/>
                  <a:gd name="T49" fmla="*/ 8 h 246"/>
                  <a:gd name="T50" fmla="*/ 216 w 260"/>
                  <a:gd name="T51" fmla="*/ 14 h 246"/>
                  <a:gd name="T52" fmla="*/ 216 w 260"/>
                  <a:gd name="T53" fmla="*/ 24 h 246"/>
                  <a:gd name="T54" fmla="*/ 214 w 260"/>
                  <a:gd name="T55" fmla="*/ 28 h 246"/>
                  <a:gd name="T56" fmla="*/ 212 w 260"/>
                  <a:gd name="T57" fmla="*/ 34 h 246"/>
                  <a:gd name="T58" fmla="*/ 210 w 260"/>
                  <a:gd name="T59" fmla="*/ 36 h 246"/>
                  <a:gd name="T60" fmla="*/ 210 w 260"/>
                  <a:gd name="T61" fmla="*/ 40 h 246"/>
                  <a:gd name="T62" fmla="*/ 212 w 260"/>
                  <a:gd name="T63" fmla="*/ 46 h 246"/>
                  <a:gd name="T64" fmla="*/ 214 w 260"/>
                  <a:gd name="T65" fmla="*/ 50 h 246"/>
                  <a:gd name="T66" fmla="*/ 214 w 260"/>
                  <a:gd name="T67" fmla="*/ 54 h 246"/>
                  <a:gd name="T68" fmla="*/ 216 w 260"/>
                  <a:gd name="T69" fmla="*/ 60 h 246"/>
                  <a:gd name="T70" fmla="*/ 218 w 260"/>
                  <a:gd name="T71" fmla="*/ 60 h 246"/>
                  <a:gd name="T72" fmla="*/ 220 w 260"/>
                  <a:gd name="T73" fmla="*/ 64 h 246"/>
                  <a:gd name="T74" fmla="*/ 224 w 260"/>
                  <a:gd name="T75" fmla="*/ 88 h 246"/>
                  <a:gd name="T76" fmla="*/ 234 w 260"/>
                  <a:gd name="T77" fmla="*/ 110 h 246"/>
                  <a:gd name="T78" fmla="*/ 234 w 260"/>
                  <a:gd name="T79" fmla="*/ 110 h 246"/>
                  <a:gd name="T80" fmla="*/ 234 w 260"/>
                  <a:gd name="T81" fmla="*/ 116 h 246"/>
                  <a:gd name="T82" fmla="*/ 236 w 260"/>
                  <a:gd name="T83" fmla="*/ 126 h 246"/>
                  <a:gd name="T84" fmla="*/ 238 w 260"/>
                  <a:gd name="T85" fmla="*/ 134 h 246"/>
                  <a:gd name="T86" fmla="*/ 238 w 260"/>
                  <a:gd name="T87" fmla="*/ 138 h 246"/>
                  <a:gd name="T88" fmla="*/ 240 w 260"/>
                  <a:gd name="T89" fmla="*/ 142 h 246"/>
                  <a:gd name="T90" fmla="*/ 244 w 260"/>
                  <a:gd name="T91" fmla="*/ 146 h 246"/>
                  <a:gd name="T92" fmla="*/ 244 w 260"/>
                  <a:gd name="T93" fmla="*/ 154 h 246"/>
                  <a:gd name="T94" fmla="*/ 242 w 260"/>
                  <a:gd name="T95" fmla="*/ 166 h 246"/>
                  <a:gd name="T96" fmla="*/ 244 w 260"/>
                  <a:gd name="T97" fmla="*/ 168 h 246"/>
                  <a:gd name="T98" fmla="*/ 246 w 260"/>
                  <a:gd name="T99" fmla="*/ 174 h 246"/>
                  <a:gd name="T100" fmla="*/ 246 w 260"/>
                  <a:gd name="T101" fmla="*/ 180 h 246"/>
                  <a:gd name="T102" fmla="*/ 250 w 260"/>
                  <a:gd name="T103" fmla="*/ 186 h 246"/>
                  <a:gd name="T104" fmla="*/ 192 w 260"/>
                  <a:gd name="T105" fmla="*/ 236 h 246"/>
                  <a:gd name="T106" fmla="*/ 148 w 260"/>
                  <a:gd name="T107" fmla="*/ 230 h 246"/>
                  <a:gd name="T108" fmla="*/ 4 w 260"/>
                  <a:gd name="T109" fmla="*/ 144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0"/>
                  <a:gd name="T166" fmla="*/ 0 h 246"/>
                  <a:gd name="T167" fmla="*/ 260 w 260"/>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0" h="246">
                    <a:moveTo>
                      <a:pt x="4" y="144"/>
                    </a:moveTo>
                    <a:lnTo>
                      <a:pt x="0" y="128"/>
                    </a:lnTo>
                    <a:lnTo>
                      <a:pt x="12" y="122"/>
                    </a:lnTo>
                    <a:lnTo>
                      <a:pt x="20" y="114"/>
                    </a:lnTo>
                    <a:lnTo>
                      <a:pt x="34" y="110"/>
                    </a:lnTo>
                    <a:lnTo>
                      <a:pt x="86" y="92"/>
                    </a:lnTo>
                    <a:lnTo>
                      <a:pt x="88" y="80"/>
                    </a:lnTo>
                    <a:lnTo>
                      <a:pt x="88" y="76"/>
                    </a:lnTo>
                    <a:lnTo>
                      <a:pt x="92" y="74"/>
                    </a:lnTo>
                    <a:lnTo>
                      <a:pt x="94" y="72"/>
                    </a:lnTo>
                    <a:lnTo>
                      <a:pt x="98" y="72"/>
                    </a:lnTo>
                    <a:lnTo>
                      <a:pt x="102" y="72"/>
                    </a:lnTo>
                    <a:lnTo>
                      <a:pt x="106" y="72"/>
                    </a:lnTo>
                    <a:lnTo>
                      <a:pt x="108" y="72"/>
                    </a:lnTo>
                    <a:lnTo>
                      <a:pt x="110" y="72"/>
                    </a:lnTo>
                    <a:lnTo>
                      <a:pt x="102" y="64"/>
                    </a:lnTo>
                    <a:lnTo>
                      <a:pt x="100" y="60"/>
                    </a:lnTo>
                    <a:lnTo>
                      <a:pt x="98" y="56"/>
                    </a:lnTo>
                    <a:lnTo>
                      <a:pt x="98" y="52"/>
                    </a:lnTo>
                    <a:lnTo>
                      <a:pt x="98" y="46"/>
                    </a:lnTo>
                    <a:lnTo>
                      <a:pt x="98" y="40"/>
                    </a:lnTo>
                    <a:lnTo>
                      <a:pt x="96" y="36"/>
                    </a:lnTo>
                    <a:lnTo>
                      <a:pt x="94" y="32"/>
                    </a:lnTo>
                    <a:lnTo>
                      <a:pt x="90" y="30"/>
                    </a:lnTo>
                    <a:lnTo>
                      <a:pt x="88" y="30"/>
                    </a:lnTo>
                    <a:lnTo>
                      <a:pt x="86" y="30"/>
                    </a:lnTo>
                    <a:lnTo>
                      <a:pt x="88" y="28"/>
                    </a:lnTo>
                    <a:lnTo>
                      <a:pt x="92" y="26"/>
                    </a:lnTo>
                    <a:lnTo>
                      <a:pt x="94" y="24"/>
                    </a:lnTo>
                    <a:lnTo>
                      <a:pt x="116" y="16"/>
                    </a:lnTo>
                    <a:lnTo>
                      <a:pt x="120" y="14"/>
                    </a:lnTo>
                    <a:lnTo>
                      <a:pt x="126" y="14"/>
                    </a:lnTo>
                    <a:lnTo>
                      <a:pt x="130" y="12"/>
                    </a:lnTo>
                    <a:lnTo>
                      <a:pt x="136" y="10"/>
                    </a:lnTo>
                    <a:lnTo>
                      <a:pt x="140" y="10"/>
                    </a:lnTo>
                    <a:lnTo>
                      <a:pt x="142" y="8"/>
                    </a:lnTo>
                    <a:lnTo>
                      <a:pt x="144" y="8"/>
                    </a:lnTo>
                    <a:lnTo>
                      <a:pt x="148" y="8"/>
                    </a:lnTo>
                    <a:lnTo>
                      <a:pt x="158" y="4"/>
                    </a:lnTo>
                    <a:lnTo>
                      <a:pt x="170" y="4"/>
                    </a:lnTo>
                    <a:lnTo>
                      <a:pt x="176" y="4"/>
                    </a:lnTo>
                    <a:lnTo>
                      <a:pt x="198" y="2"/>
                    </a:lnTo>
                    <a:lnTo>
                      <a:pt x="202" y="0"/>
                    </a:lnTo>
                    <a:lnTo>
                      <a:pt x="206" y="0"/>
                    </a:lnTo>
                    <a:lnTo>
                      <a:pt x="210" y="2"/>
                    </a:lnTo>
                    <a:lnTo>
                      <a:pt x="214" y="2"/>
                    </a:lnTo>
                    <a:lnTo>
                      <a:pt x="216" y="4"/>
                    </a:lnTo>
                    <a:lnTo>
                      <a:pt x="220" y="8"/>
                    </a:lnTo>
                    <a:lnTo>
                      <a:pt x="218" y="8"/>
                    </a:lnTo>
                    <a:lnTo>
                      <a:pt x="218" y="10"/>
                    </a:lnTo>
                    <a:lnTo>
                      <a:pt x="216" y="14"/>
                    </a:lnTo>
                    <a:lnTo>
                      <a:pt x="216" y="18"/>
                    </a:lnTo>
                    <a:lnTo>
                      <a:pt x="216" y="24"/>
                    </a:lnTo>
                    <a:lnTo>
                      <a:pt x="214" y="24"/>
                    </a:lnTo>
                    <a:lnTo>
                      <a:pt x="214" y="28"/>
                    </a:lnTo>
                    <a:lnTo>
                      <a:pt x="214" y="30"/>
                    </a:lnTo>
                    <a:lnTo>
                      <a:pt x="212" y="34"/>
                    </a:lnTo>
                    <a:lnTo>
                      <a:pt x="210" y="34"/>
                    </a:lnTo>
                    <a:lnTo>
                      <a:pt x="210" y="36"/>
                    </a:lnTo>
                    <a:lnTo>
                      <a:pt x="210" y="38"/>
                    </a:lnTo>
                    <a:lnTo>
                      <a:pt x="210" y="40"/>
                    </a:lnTo>
                    <a:lnTo>
                      <a:pt x="212" y="44"/>
                    </a:lnTo>
                    <a:lnTo>
                      <a:pt x="212" y="46"/>
                    </a:lnTo>
                    <a:lnTo>
                      <a:pt x="212" y="48"/>
                    </a:lnTo>
                    <a:lnTo>
                      <a:pt x="214" y="50"/>
                    </a:lnTo>
                    <a:lnTo>
                      <a:pt x="214" y="52"/>
                    </a:lnTo>
                    <a:lnTo>
                      <a:pt x="214" y="54"/>
                    </a:lnTo>
                    <a:lnTo>
                      <a:pt x="214" y="56"/>
                    </a:lnTo>
                    <a:lnTo>
                      <a:pt x="216" y="60"/>
                    </a:lnTo>
                    <a:lnTo>
                      <a:pt x="218" y="60"/>
                    </a:lnTo>
                    <a:lnTo>
                      <a:pt x="220" y="62"/>
                    </a:lnTo>
                    <a:lnTo>
                      <a:pt x="220" y="64"/>
                    </a:lnTo>
                    <a:lnTo>
                      <a:pt x="222" y="74"/>
                    </a:lnTo>
                    <a:lnTo>
                      <a:pt x="224" y="88"/>
                    </a:lnTo>
                    <a:lnTo>
                      <a:pt x="228" y="102"/>
                    </a:lnTo>
                    <a:lnTo>
                      <a:pt x="234" y="110"/>
                    </a:lnTo>
                    <a:lnTo>
                      <a:pt x="234" y="112"/>
                    </a:lnTo>
                    <a:lnTo>
                      <a:pt x="234" y="116"/>
                    </a:lnTo>
                    <a:lnTo>
                      <a:pt x="234" y="120"/>
                    </a:lnTo>
                    <a:lnTo>
                      <a:pt x="236" y="126"/>
                    </a:lnTo>
                    <a:lnTo>
                      <a:pt x="236" y="130"/>
                    </a:lnTo>
                    <a:lnTo>
                      <a:pt x="238" y="134"/>
                    </a:lnTo>
                    <a:lnTo>
                      <a:pt x="238" y="138"/>
                    </a:lnTo>
                    <a:lnTo>
                      <a:pt x="238" y="140"/>
                    </a:lnTo>
                    <a:lnTo>
                      <a:pt x="240" y="142"/>
                    </a:lnTo>
                    <a:lnTo>
                      <a:pt x="244" y="144"/>
                    </a:lnTo>
                    <a:lnTo>
                      <a:pt x="244" y="146"/>
                    </a:lnTo>
                    <a:lnTo>
                      <a:pt x="244" y="150"/>
                    </a:lnTo>
                    <a:lnTo>
                      <a:pt x="244" y="154"/>
                    </a:lnTo>
                    <a:lnTo>
                      <a:pt x="246" y="158"/>
                    </a:lnTo>
                    <a:lnTo>
                      <a:pt x="242" y="166"/>
                    </a:lnTo>
                    <a:lnTo>
                      <a:pt x="244" y="168"/>
                    </a:lnTo>
                    <a:lnTo>
                      <a:pt x="246" y="170"/>
                    </a:lnTo>
                    <a:lnTo>
                      <a:pt x="246" y="174"/>
                    </a:lnTo>
                    <a:lnTo>
                      <a:pt x="246" y="176"/>
                    </a:lnTo>
                    <a:lnTo>
                      <a:pt x="246" y="180"/>
                    </a:lnTo>
                    <a:lnTo>
                      <a:pt x="248" y="184"/>
                    </a:lnTo>
                    <a:lnTo>
                      <a:pt x="250" y="186"/>
                    </a:lnTo>
                    <a:lnTo>
                      <a:pt x="260" y="200"/>
                    </a:lnTo>
                    <a:lnTo>
                      <a:pt x="192" y="236"/>
                    </a:lnTo>
                    <a:lnTo>
                      <a:pt x="152" y="246"/>
                    </a:lnTo>
                    <a:lnTo>
                      <a:pt x="148" y="230"/>
                    </a:lnTo>
                    <a:lnTo>
                      <a:pt x="120" y="230"/>
                    </a:lnTo>
                    <a:lnTo>
                      <a:pt x="4" y="144"/>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68" name="Freeform 261"/>
              <p:cNvSpPr>
                <a:spLocks/>
              </p:cNvSpPr>
              <p:nvPr/>
            </p:nvSpPr>
            <p:spPr bwMode="gray">
              <a:xfrm>
                <a:off x="2397" y="2471"/>
                <a:ext cx="124" cy="98"/>
              </a:xfrm>
              <a:custGeom>
                <a:avLst/>
                <a:gdLst>
                  <a:gd name="T0" fmla="*/ 0 w 112"/>
                  <a:gd name="T1" fmla="*/ 90 h 98"/>
                  <a:gd name="T2" fmla="*/ 2 w 112"/>
                  <a:gd name="T3" fmla="*/ 82 h 98"/>
                  <a:gd name="T4" fmla="*/ 6 w 112"/>
                  <a:gd name="T5" fmla="*/ 74 h 98"/>
                  <a:gd name="T6" fmla="*/ 16 w 112"/>
                  <a:gd name="T7" fmla="*/ 68 h 98"/>
                  <a:gd name="T8" fmla="*/ 28 w 112"/>
                  <a:gd name="T9" fmla="*/ 64 h 98"/>
                  <a:gd name="T10" fmla="*/ 32 w 112"/>
                  <a:gd name="T11" fmla="*/ 60 h 98"/>
                  <a:gd name="T12" fmla="*/ 32 w 112"/>
                  <a:gd name="T13" fmla="*/ 56 h 98"/>
                  <a:gd name="T14" fmla="*/ 28 w 112"/>
                  <a:gd name="T15" fmla="*/ 54 h 98"/>
                  <a:gd name="T16" fmla="*/ 24 w 112"/>
                  <a:gd name="T17" fmla="*/ 42 h 98"/>
                  <a:gd name="T18" fmla="*/ 30 w 112"/>
                  <a:gd name="T19" fmla="*/ 32 h 98"/>
                  <a:gd name="T20" fmla="*/ 40 w 112"/>
                  <a:gd name="T21" fmla="*/ 26 h 98"/>
                  <a:gd name="T22" fmla="*/ 46 w 112"/>
                  <a:gd name="T23" fmla="*/ 24 h 98"/>
                  <a:gd name="T24" fmla="*/ 50 w 112"/>
                  <a:gd name="T25" fmla="*/ 16 h 98"/>
                  <a:gd name="T26" fmla="*/ 52 w 112"/>
                  <a:gd name="T27" fmla="*/ 10 h 98"/>
                  <a:gd name="T28" fmla="*/ 56 w 112"/>
                  <a:gd name="T29" fmla="*/ 4 h 98"/>
                  <a:gd name="T30" fmla="*/ 66 w 112"/>
                  <a:gd name="T31" fmla="*/ 0 h 98"/>
                  <a:gd name="T32" fmla="*/ 112 w 112"/>
                  <a:gd name="T33" fmla="*/ 20 h 98"/>
                  <a:gd name="T34" fmla="*/ 88 w 112"/>
                  <a:gd name="T35" fmla="*/ 20 h 98"/>
                  <a:gd name="T36" fmla="*/ 86 w 112"/>
                  <a:gd name="T37" fmla="*/ 18 h 98"/>
                  <a:gd name="T38" fmla="*/ 82 w 112"/>
                  <a:gd name="T39" fmla="*/ 20 h 98"/>
                  <a:gd name="T40" fmla="*/ 82 w 112"/>
                  <a:gd name="T41" fmla="*/ 26 h 98"/>
                  <a:gd name="T42" fmla="*/ 80 w 112"/>
                  <a:gd name="T43" fmla="*/ 38 h 98"/>
                  <a:gd name="T44" fmla="*/ 80 w 112"/>
                  <a:gd name="T45" fmla="*/ 50 h 98"/>
                  <a:gd name="T46" fmla="*/ 80 w 112"/>
                  <a:gd name="T47" fmla="*/ 54 h 98"/>
                  <a:gd name="T48" fmla="*/ 80 w 112"/>
                  <a:gd name="T49" fmla="*/ 56 h 98"/>
                  <a:gd name="T50" fmla="*/ 78 w 112"/>
                  <a:gd name="T51" fmla="*/ 60 h 98"/>
                  <a:gd name="T52" fmla="*/ 76 w 112"/>
                  <a:gd name="T53" fmla="*/ 60 h 98"/>
                  <a:gd name="T54" fmla="*/ 72 w 112"/>
                  <a:gd name="T55" fmla="*/ 60 h 98"/>
                  <a:gd name="T56" fmla="*/ 66 w 112"/>
                  <a:gd name="T57" fmla="*/ 60 h 98"/>
                  <a:gd name="T58" fmla="*/ 62 w 112"/>
                  <a:gd name="T59" fmla="*/ 64 h 98"/>
                  <a:gd name="T60" fmla="*/ 60 w 112"/>
                  <a:gd name="T61" fmla="*/ 74 h 98"/>
                  <a:gd name="T62" fmla="*/ 0 w 112"/>
                  <a:gd name="T63" fmla="*/ 94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
                  <a:gd name="T97" fmla="*/ 0 h 98"/>
                  <a:gd name="T98" fmla="*/ 112 w 112"/>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 h="98">
                    <a:moveTo>
                      <a:pt x="0" y="94"/>
                    </a:moveTo>
                    <a:lnTo>
                      <a:pt x="0" y="90"/>
                    </a:lnTo>
                    <a:lnTo>
                      <a:pt x="0" y="86"/>
                    </a:lnTo>
                    <a:lnTo>
                      <a:pt x="2" y="82"/>
                    </a:lnTo>
                    <a:lnTo>
                      <a:pt x="4" y="78"/>
                    </a:lnTo>
                    <a:lnTo>
                      <a:pt x="6" y="74"/>
                    </a:lnTo>
                    <a:lnTo>
                      <a:pt x="10" y="70"/>
                    </a:lnTo>
                    <a:lnTo>
                      <a:pt x="16" y="68"/>
                    </a:lnTo>
                    <a:lnTo>
                      <a:pt x="22" y="66"/>
                    </a:lnTo>
                    <a:lnTo>
                      <a:pt x="28" y="64"/>
                    </a:lnTo>
                    <a:lnTo>
                      <a:pt x="32" y="62"/>
                    </a:lnTo>
                    <a:lnTo>
                      <a:pt x="32" y="60"/>
                    </a:lnTo>
                    <a:lnTo>
                      <a:pt x="32" y="58"/>
                    </a:lnTo>
                    <a:lnTo>
                      <a:pt x="32" y="56"/>
                    </a:lnTo>
                    <a:lnTo>
                      <a:pt x="30" y="54"/>
                    </a:lnTo>
                    <a:lnTo>
                      <a:pt x="28" y="54"/>
                    </a:lnTo>
                    <a:lnTo>
                      <a:pt x="24" y="42"/>
                    </a:lnTo>
                    <a:lnTo>
                      <a:pt x="28" y="36"/>
                    </a:lnTo>
                    <a:lnTo>
                      <a:pt x="30" y="32"/>
                    </a:lnTo>
                    <a:lnTo>
                      <a:pt x="36" y="28"/>
                    </a:lnTo>
                    <a:lnTo>
                      <a:pt x="40" y="26"/>
                    </a:lnTo>
                    <a:lnTo>
                      <a:pt x="44" y="24"/>
                    </a:lnTo>
                    <a:lnTo>
                      <a:pt x="46" y="24"/>
                    </a:lnTo>
                    <a:lnTo>
                      <a:pt x="48" y="24"/>
                    </a:lnTo>
                    <a:lnTo>
                      <a:pt x="50" y="16"/>
                    </a:lnTo>
                    <a:lnTo>
                      <a:pt x="52" y="12"/>
                    </a:lnTo>
                    <a:lnTo>
                      <a:pt x="52" y="10"/>
                    </a:lnTo>
                    <a:lnTo>
                      <a:pt x="54" y="10"/>
                    </a:lnTo>
                    <a:lnTo>
                      <a:pt x="56" y="4"/>
                    </a:lnTo>
                    <a:lnTo>
                      <a:pt x="60" y="0"/>
                    </a:lnTo>
                    <a:lnTo>
                      <a:pt x="66" y="0"/>
                    </a:lnTo>
                    <a:lnTo>
                      <a:pt x="112" y="6"/>
                    </a:lnTo>
                    <a:lnTo>
                      <a:pt x="112" y="20"/>
                    </a:lnTo>
                    <a:lnTo>
                      <a:pt x="88" y="20"/>
                    </a:lnTo>
                    <a:lnTo>
                      <a:pt x="86" y="18"/>
                    </a:lnTo>
                    <a:lnTo>
                      <a:pt x="84" y="18"/>
                    </a:lnTo>
                    <a:lnTo>
                      <a:pt x="82" y="20"/>
                    </a:lnTo>
                    <a:lnTo>
                      <a:pt x="82" y="22"/>
                    </a:lnTo>
                    <a:lnTo>
                      <a:pt x="82" y="26"/>
                    </a:lnTo>
                    <a:lnTo>
                      <a:pt x="82" y="30"/>
                    </a:lnTo>
                    <a:lnTo>
                      <a:pt x="80" y="38"/>
                    </a:lnTo>
                    <a:lnTo>
                      <a:pt x="80" y="44"/>
                    </a:lnTo>
                    <a:lnTo>
                      <a:pt x="80" y="50"/>
                    </a:lnTo>
                    <a:lnTo>
                      <a:pt x="80" y="54"/>
                    </a:lnTo>
                    <a:lnTo>
                      <a:pt x="80" y="56"/>
                    </a:lnTo>
                    <a:lnTo>
                      <a:pt x="80" y="58"/>
                    </a:lnTo>
                    <a:lnTo>
                      <a:pt x="78" y="60"/>
                    </a:lnTo>
                    <a:lnTo>
                      <a:pt x="76" y="60"/>
                    </a:lnTo>
                    <a:lnTo>
                      <a:pt x="74" y="60"/>
                    </a:lnTo>
                    <a:lnTo>
                      <a:pt x="72" y="60"/>
                    </a:lnTo>
                    <a:lnTo>
                      <a:pt x="70" y="60"/>
                    </a:lnTo>
                    <a:lnTo>
                      <a:pt x="66" y="60"/>
                    </a:lnTo>
                    <a:lnTo>
                      <a:pt x="64" y="62"/>
                    </a:lnTo>
                    <a:lnTo>
                      <a:pt x="62" y="64"/>
                    </a:lnTo>
                    <a:lnTo>
                      <a:pt x="60" y="68"/>
                    </a:lnTo>
                    <a:lnTo>
                      <a:pt x="60" y="74"/>
                    </a:lnTo>
                    <a:lnTo>
                      <a:pt x="58" y="98"/>
                    </a:lnTo>
                    <a:lnTo>
                      <a:pt x="0" y="94"/>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69" name="Freeform 262"/>
              <p:cNvSpPr>
                <a:spLocks/>
              </p:cNvSpPr>
              <p:nvPr/>
            </p:nvSpPr>
            <p:spPr bwMode="gray">
              <a:xfrm>
                <a:off x="2390" y="2477"/>
                <a:ext cx="175" cy="182"/>
              </a:xfrm>
              <a:custGeom>
                <a:avLst/>
                <a:gdLst>
                  <a:gd name="T0" fmla="*/ 4 w 158"/>
                  <a:gd name="T1" fmla="*/ 158 h 182"/>
                  <a:gd name="T2" fmla="*/ 10 w 158"/>
                  <a:gd name="T3" fmla="*/ 150 h 182"/>
                  <a:gd name="T4" fmla="*/ 14 w 158"/>
                  <a:gd name="T5" fmla="*/ 146 h 182"/>
                  <a:gd name="T6" fmla="*/ 18 w 158"/>
                  <a:gd name="T7" fmla="*/ 142 h 182"/>
                  <a:gd name="T8" fmla="*/ 18 w 158"/>
                  <a:gd name="T9" fmla="*/ 132 h 182"/>
                  <a:gd name="T10" fmla="*/ 14 w 158"/>
                  <a:gd name="T11" fmla="*/ 124 h 182"/>
                  <a:gd name="T12" fmla="*/ 12 w 158"/>
                  <a:gd name="T13" fmla="*/ 120 h 182"/>
                  <a:gd name="T14" fmla="*/ 16 w 158"/>
                  <a:gd name="T15" fmla="*/ 96 h 182"/>
                  <a:gd name="T16" fmla="*/ 14 w 158"/>
                  <a:gd name="T17" fmla="*/ 88 h 182"/>
                  <a:gd name="T18" fmla="*/ 66 w 158"/>
                  <a:gd name="T19" fmla="*/ 68 h 182"/>
                  <a:gd name="T20" fmla="*/ 68 w 158"/>
                  <a:gd name="T21" fmla="*/ 58 h 182"/>
                  <a:gd name="T22" fmla="*/ 72 w 158"/>
                  <a:gd name="T23" fmla="*/ 54 h 182"/>
                  <a:gd name="T24" fmla="*/ 78 w 158"/>
                  <a:gd name="T25" fmla="*/ 54 h 182"/>
                  <a:gd name="T26" fmla="*/ 82 w 158"/>
                  <a:gd name="T27" fmla="*/ 54 h 182"/>
                  <a:gd name="T28" fmla="*/ 84 w 158"/>
                  <a:gd name="T29" fmla="*/ 54 h 182"/>
                  <a:gd name="T30" fmla="*/ 86 w 158"/>
                  <a:gd name="T31" fmla="*/ 50 h 182"/>
                  <a:gd name="T32" fmla="*/ 86 w 158"/>
                  <a:gd name="T33" fmla="*/ 48 h 182"/>
                  <a:gd name="T34" fmla="*/ 86 w 158"/>
                  <a:gd name="T35" fmla="*/ 44 h 182"/>
                  <a:gd name="T36" fmla="*/ 86 w 158"/>
                  <a:gd name="T37" fmla="*/ 32 h 182"/>
                  <a:gd name="T38" fmla="*/ 88 w 158"/>
                  <a:gd name="T39" fmla="*/ 20 h 182"/>
                  <a:gd name="T40" fmla="*/ 88 w 158"/>
                  <a:gd name="T41" fmla="*/ 14 h 182"/>
                  <a:gd name="T42" fmla="*/ 92 w 158"/>
                  <a:gd name="T43" fmla="*/ 12 h 182"/>
                  <a:gd name="T44" fmla="*/ 94 w 158"/>
                  <a:gd name="T45" fmla="*/ 14 h 182"/>
                  <a:gd name="T46" fmla="*/ 118 w 158"/>
                  <a:gd name="T47" fmla="*/ 14 h 182"/>
                  <a:gd name="T48" fmla="*/ 118 w 158"/>
                  <a:gd name="T49" fmla="*/ 0 h 182"/>
                  <a:gd name="T50" fmla="*/ 138 w 158"/>
                  <a:gd name="T51" fmla="*/ 28 h 182"/>
                  <a:gd name="T52" fmla="*/ 138 w 158"/>
                  <a:gd name="T53" fmla="*/ 28 h 182"/>
                  <a:gd name="T54" fmla="*/ 136 w 158"/>
                  <a:gd name="T55" fmla="*/ 30 h 182"/>
                  <a:gd name="T56" fmla="*/ 142 w 158"/>
                  <a:gd name="T57" fmla="*/ 142 h 182"/>
                  <a:gd name="T58" fmla="*/ 144 w 158"/>
                  <a:gd name="T59" fmla="*/ 146 h 182"/>
                  <a:gd name="T60" fmla="*/ 146 w 158"/>
                  <a:gd name="T61" fmla="*/ 152 h 182"/>
                  <a:gd name="T62" fmla="*/ 140 w 158"/>
                  <a:gd name="T63" fmla="*/ 164 h 182"/>
                  <a:gd name="T64" fmla="*/ 88 w 158"/>
                  <a:gd name="T65" fmla="*/ 158 h 182"/>
                  <a:gd name="T66" fmla="*/ 84 w 158"/>
                  <a:gd name="T67" fmla="*/ 162 h 182"/>
                  <a:gd name="T68" fmla="*/ 82 w 158"/>
                  <a:gd name="T69" fmla="*/ 162 h 182"/>
                  <a:gd name="T70" fmla="*/ 80 w 158"/>
                  <a:gd name="T71" fmla="*/ 160 h 182"/>
                  <a:gd name="T72" fmla="*/ 76 w 158"/>
                  <a:gd name="T73" fmla="*/ 162 h 182"/>
                  <a:gd name="T74" fmla="*/ 76 w 158"/>
                  <a:gd name="T75" fmla="*/ 166 h 182"/>
                  <a:gd name="T76" fmla="*/ 76 w 158"/>
                  <a:gd name="T77" fmla="*/ 170 h 182"/>
                  <a:gd name="T78" fmla="*/ 72 w 158"/>
                  <a:gd name="T79" fmla="*/ 172 h 182"/>
                  <a:gd name="T80" fmla="*/ 70 w 158"/>
                  <a:gd name="T81" fmla="*/ 176 h 182"/>
                  <a:gd name="T82" fmla="*/ 66 w 158"/>
                  <a:gd name="T83" fmla="*/ 182 h 182"/>
                  <a:gd name="T84" fmla="*/ 62 w 158"/>
                  <a:gd name="T85" fmla="*/ 182 h 182"/>
                  <a:gd name="T86" fmla="*/ 60 w 158"/>
                  <a:gd name="T87" fmla="*/ 178 h 182"/>
                  <a:gd name="T88" fmla="*/ 54 w 158"/>
                  <a:gd name="T89" fmla="*/ 178 h 182"/>
                  <a:gd name="T90" fmla="*/ 46 w 158"/>
                  <a:gd name="T91" fmla="*/ 172 h 182"/>
                  <a:gd name="T92" fmla="*/ 42 w 158"/>
                  <a:gd name="T93" fmla="*/ 166 h 182"/>
                  <a:gd name="T94" fmla="*/ 36 w 158"/>
                  <a:gd name="T95" fmla="*/ 160 h 182"/>
                  <a:gd name="T96" fmla="*/ 26 w 158"/>
                  <a:gd name="T97" fmla="*/ 156 h 182"/>
                  <a:gd name="T98" fmla="*/ 0 w 158"/>
                  <a:gd name="T99" fmla="*/ 164 h 1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8"/>
                  <a:gd name="T151" fmla="*/ 0 h 182"/>
                  <a:gd name="T152" fmla="*/ 158 w 158"/>
                  <a:gd name="T153" fmla="*/ 182 h 1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8" h="182">
                    <a:moveTo>
                      <a:pt x="0" y="164"/>
                    </a:moveTo>
                    <a:lnTo>
                      <a:pt x="4" y="158"/>
                    </a:lnTo>
                    <a:lnTo>
                      <a:pt x="6" y="154"/>
                    </a:lnTo>
                    <a:lnTo>
                      <a:pt x="10" y="150"/>
                    </a:lnTo>
                    <a:lnTo>
                      <a:pt x="12" y="148"/>
                    </a:lnTo>
                    <a:lnTo>
                      <a:pt x="14" y="146"/>
                    </a:lnTo>
                    <a:lnTo>
                      <a:pt x="16" y="146"/>
                    </a:lnTo>
                    <a:lnTo>
                      <a:pt x="18" y="142"/>
                    </a:lnTo>
                    <a:lnTo>
                      <a:pt x="18" y="138"/>
                    </a:lnTo>
                    <a:lnTo>
                      <a:pt x="18" y="132"/>
                    </a:lnTo>
                    <a:lnTo>
                      <a:pt x="16" y="128"/>
                    </a:lnTo>
                    <a:lnTo>
                      <a:pt x="14" y="124"/>
                    </a:lnTo>
                    <a:lnTo>
                      <a:pt x="12" y="122"/>
                    </a:lnTo>
                    <a:lnTo>
                      <a:pt x="12" y="120"/>
                    </a:lnTo>
                    <a:lnTo>
                      <a:pt x="6" y="110"/>
                    </a:lnTo>
                    <a:lnTo>
                      <a:pt x="16" y="96"/>
                    </a:lnTo>
                    <a:lnTo>
                      <a:pt x="6" y="88"/>
                    </a:lnTo>
                    <a:lnTo>
                      <a:pt x="14" y="88"/>
                    </a:lnTo>
                    <a:lnTo>
                      <a:pt x="64" y="92"/>
                    </a:lnTo>
                    <a:lnTo>
                      <a:pt x="66" y="68"/>
                    </a:lnTo>
                    <a:lnTo>
                      <a:pt x="66" y="62"/>
                    </a:lnTo>
                    <a:lnTo>
                      <a:pt x="68" y="58"/>
                    </a:lnTo>
                    <a:lnTo>
                      <a:pt x="70" y="56"/>
                    </a:lnTo>
                    <a:lnTo>
                      <a:pt x="72" y="54"/>
                    </a:lnTo>
                    <a:lnTo>
                      <a:pt x="76" y="54"/>
                    </a:lnTo>
                    <a:lnTo>
                      <a:pt x="78" y="54"/>
                    </a:lnTo>
                    <a:lnTo>
                      <a:pt x="80" y="54"/>
                    </a:lnTo>
                    <a:lnTo>
                      <a:pt x="82" y="54"/>
                    </a:lnTo>
                    <a:lnTo>
                      <a:pt x="84" y="54"/>
                    </a:lnTo>
                    <a:lnTo>
                      <a:pt x="86" y="52"/>
                    </a:lnTo>
                    <a:lnTo>
                      <a:pt x="86" y="50"/>
                    </a:lnTo>
                    <a:lnTo>
                      <a:pt x="86" y="48"/>
                    </a:lnTo>
                    <a:lnTo>
                      <a:pt x="86" y="44"/>
                    </a:lnTo>
                    <a:lnTo>
                      <a:pt x="86" y="38"/>
                    </a:lnTo>
                    <a:lnTo>
                      <a:pt x="86" y="32"/>
                    </a:lnTo>
                    <a:lnTo>
                      <a:pt x="88" y="24"/>
                    </a:lnTo>
                    <a:lnTo>
                      <a:pt x="88" y="20"/>
                    </a:lnTo>
                    <a:lnTo>
                      <a:pt x="88" y="16"/>
                    </a:lnTo>
                    <a:lnTo>
                      <a:pt x="88" y="14"/>
                    </a:lnTo>
                    <a:lnTo>
                      <a:pt x="90" y="12"/>
                    </a:lnTo>
                    <a:lnTo>
                      <a:pt x="92" y="12"/>
                    </a:lnTo>
                    <a:lnTo>
                      <a:pt x="94" y="14"/>
                    </a:lnTo>
                    <a:lnTo>
                      <a:pt x="118" y="14"/>
                    </a:lnTo>
                    <a:lnTo>
                      <a:pt x="118" y="4"/>
                    </a:lnTo>
                    <a:lnTo>
                      <a:pt x="118" y="0"/>
                    </a:lnTo>
                    <a:lnTo>
                      <a:pt x="158" y="28"/>
                    </a:lnTo>
                    <a:lnTo>
                      <a:pt x="138" y="28"/>
                    </a:lnTo>
                    <a:lnTo>
                      <a:pt x="136" y="28"/>
                    </a:lnTo>
                    <a:lnTo>
                      <a:pt x="136" y="30"/>
                    </a:lnTo>
                    <a:lnTo>
                      <a:pt x="136" y="32"/>
                    </a:lnTo>
                    <a:lnTo>
                      <a:pt x="142" y="142"/>
                    </a:lnTo>
                    <a:lnTo>
                      <a:pt x="144" y="146"/>
                    </a:lnTo>
                    <a:lnTo>
                      <a:pt x="144" y="148"/>
                    </a:lnTo>
                    <a:lnTo>
                      <a:pt x="146" y="152"/>
                    </a:lnTo>
                    <a:lnTo>
                      <a:pt x="146" y="156"/>
                    </a:lnTo>
                    <a:lnTo>
                      <a:pt x="140" y="164"/>
                    </a:lnTo>
                    <a:lnTo>
                      <a:pt x="88" y="158"/>
                    </a:lnTo>
                    <a:lnTo>
                      <a:pt x="86" y="160"/>
                    </a:lnTo>
                    <a:lnTo>
                      <a:pt x="84" y="162"/>
                    </a:lnTo>
                    <a:lnTo>
                      <a:pt x="82" y="162"/>
                    </a:lnTo>
                    <a:lnTo>
                      <a:pt x="80" y="160"/>
                    </a:lnTo>
                    <a:lnTo>
                      <a:pt x="78" y="160"/>
                    </a:lnTo>
                    <a:lnTo>
                      <a:pt x="76" y="162"/>
                    </a:lnTo>
                    <a:lnTo>
                      <a:pt x="76" y="166"/>
                    </a:lnTo>
                    <a:lnTo>
                      <a:pt x="76" y="168"/>
                    </a:lnTo>
                    <a:lnTo>
                      <a:pt x="76" y="170"/>
                    </a:lnTo>
                    <a:lnTo>
                      <a:pt x="74" y="172"/>
                    </a:lnTo>
                    <a:lnTo>
                      <a:pt x="72" y="172"/>
                    </a:lnTo>
                    <a:lnTo>
                      <a:pt x="72" y="174"/>
                    </a:lnTo>
                    <a:lnTo>
                      <a:pt x="70" y="176"/>
                    </a:lnTo>
                    <a:lnTo>
                      <a:pt x="68" y="178"/>
                    </a:lnTo>
                    <a:lnTo>
                      <a:pt x="66" y="182"/>
                    </a:lnTo>
                    <a:lnTo>
                      <a:pt x="64" y="182"/>
                    </a:lnTo>
                    <a:lnTo>
                      <a:pt x="62" y="182"/>
                    </a:lnTo>
                    <a:lnTo>
                      <a:pt x="62" y="180"/>
                    </a:lnTo>
                    <a:lnTo>
                      <a:pt x="60" y="178"/>
                    </a:lnTo>
                    <a:lnTo>
                      <a:pt x="56" y="178"/>
                    </a:lnTo>
                    <a:lnTo>
                      <a:pt x="54" y="178"/>
                    </a:lnTo>
                    <a:lnTo>
                      <a:pt x="50" y="176"/>
                    </a:lnTo>
                    <a:lnTo>
                      <a:pt x="46" y="172"/>
                    </a:lnTo>
                    <a:lnTo>
                      <a:pt x="44" y="166"/>
                    </a:lnTo>
                    <a:lnTo>
                      <a:pt x="42" y="166"/>
                    </a:lnTo>
                    <a:lnTo>
                      <a:pt x="40" y="162"/>
                    </a:lnTo>
                    <a:lnTo>
                      <a:pt x="36" y="160"/>
                    </a:lnTo>
                    <a:lnTo>
                      <a:pt x="32" y="158"/>
                    </a:lnTo>
                    <a:lnTo>
                      <a:pt x="26" y="156"/>
                    </a:lnTo>
                    <a:lnTo>
                      <a:pt x="20" y="156"/>
                    </a:lnTo>
                    <a:lnTo>
                      <a:pt x="0" y="164"/>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70" name="Freeform 263"/>
              <p:cNvSpPr>
                <a:spLocks/>
              </p:cNvSpPr>
              <p:nvPr/>
            </p:nvSpPr>
            <p:spPr bwMode="gray">
              <a:xfrm>
                <a:off x="2406" y="2675"/>
                <a:ext cx="44" cy="28"/>
              </a:xfrm>
              <a:custGeom>
                <a:avLst/>
                <a:gdLst>
                  <a:gd name="T0" fmla="*/ 24 w 40"/>
                  <a:gd name="T1" fmla="*/ 0 h 28"/>
                  <a:gd name="T2" fmla="*/ 24 w 40"/>
                  <a:gd name="T3" fmla="*/ 0 h 28"/>
                  <a:gd name="T4" fmla="*/ 22 w 40"/>
                  <a:gd name="T5" fmla="*/ 0 h 28"/>
                  <a:gd name="T6" fmla="*/ 20 w 40"/>
                  <a:gd name="T7" fmla="*/ 0 h 28"/>
                  <a:gd name="T8" fmla="*/ 18 w 40"/>
                  <a:gd name="T9" fmla="*/ 2 h 28"/>
                  <a:gd name="T10" fmla="*/ 14 w 40"/>
                  <a:gd name="T11" fmla="*/ 2 h 28"/>
                  <a:gd name="T12" fmla="*/ 8 w 40"/>
                  <a:gd name="T13" fmla="*/ 4 h 28"/>
                  <a:gd name="T14" fmla="*/ 0 w 40"/>
                  <a:gd name="T15" fmla="*/ 8 h 28"/>
                  <a:gd name="T16" fmla="*/ 0 w 40"/>
                  <a:gd name="T17" fmla="*/ 8 h 28"/>
                  <a:gd name="T18" fmla="*/ 2 w 40"/>
                  <a:gd name="T19" fmla="*/ 12 h 28"/>
                  <a:gd name="T20" fmla="*/ 6 w 40"/>
                  <a:gd name="T21" fmla="*/ 16 h 28"/>
                  <a:gd name="T22" fmla="*/ 10 w 40"/>
                  <a:gd name="T23" fmla="*/ 22 h 28"/>
                  <a:gd name="T24" fmla="*/ 16 w 40"/>
                  <a:gd name="T25" fmla="*/ 28 h 28"/>
                  <a:gd name="T26" fmla="*/ 18 w 40"/>
                  <a:gd name="T27" fmla="*/ 28 h 28"/>
                  <a:gd name="T28" fmla="*/ 20 w 40"/>
                  <a:gd name="T29" fmla="*/ 26 h 28"/>
                  <a:gd name="T30" fmla="*/ 24 w 40"/>
                  <a:gd name="T31" fmla="*/ 26 h 28"/>
                  <a:gd name="T32" fmla="*/ 28 w 40"/>
                  <a:gd name="T33" fmla="*/ 24 h 28"/>
                  <a:gd name="T34" fmla="*/ 32 w 40"/>
                  <a:gd name="T35" fmla="*/ 22 h 28"/>
                  <a:gd name="T36" fmla="*/ 36 w 40"/>
                  <a:gd name="T37" fmla="*/ 22 h 28"/>
                  <a:gd name="T38" fmla="*/ 38 w 40"/>
                  <a:gd name="T39" fmla="*/ 20 h 28"/>
                  <a:gd name="T40" fmla="*/ 38 w 40"/>
                  <a:gd name="T41" fmla="*/ 16 h 28"/>
                  <a:gd name="T42" fmla="*/ 40 w 40"/>
                  <a:gd name="T43" fmla="*/ 16 h 28"/>
                  <a:gd name="T44" fmla="*/ 38 w 40"/>
                  <a:gd name="T45" fmla="*/ 8 h 28"/>
                  <a:gd name="T46" fmla="*/ 38 w 40"/>
                  <a:gd name="T47" fmla="*/ 2 h 28"/>
                  <a:gd name="T48" fmla="*/ 24 w 40"/>
                  <a:gd name="T49" fmla="*/ 0 h 28"/>
                  <a:gd name="T50" fmla="*/ 24 w 40"/>
                  <a:gd name="T51" fmla="*/ 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28"/>
                  <a:gd name="T80" fmla="*/ 40 w 40"/>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28">
                    <a:moveTo>
                      <a:pt x="24" y="0"/>
                    </a:moveTo>
                    <a:lnTo>
                      <a:pt x="24" y="0"/>
                    </a:lnTo>
                    <a:lnTo>
                      <a:pt x="22" y="0"/>
                    </a:lnTo>
                    <a:lnTo>
                      <a:pt x="20" y="0"/>
                    </a:lnTo>
                    <a:lnTo>
                      <a:pt x="18" y="2"/>
                    </a:lnTo>
                    <a:lnTo>
                      <a:pt x="14" y="2"/>
                    </a:lnTo>
                    <a:lnTo>
                      <a:pt x="8" y="4"/>
                    </a:lnTo>
                    <a:lnTo>
                      <a:pt x="0" y="8"/>
                    </a:lnTo>
                    <a:lnTo>
                      <a:pt x="2" y="12"/>
                    </a:lnTo>
                    <a:lnTo>
                      <a:pt x="6" y="16"/>
                    </a:lnTo>
                    <a:lnTo>
                      <a:pt x="10" y="22"/>
                    </a:lnTo>
                    <a:lnTo>
                      <a:pt x="16" y="28"/>
                    </a:lnTo>
                    <a:lnTo>
                      <a:pt x="18" y="28"/>
                    </a:lnTo>
                    <a:lnTo>
                      <a:pt x="20" y="26"/>
                    </a:lnTo>
                    <a:lnTo>
                      <a:pt x="24" y="26"/>
                    </a:lnTo>
                    <a:lnTo>
                      <a:pt x="28" y="24"/>
                    </a:lnTo>
                    <a:lnTo>
                      <a:pt x="32" y="22"/>
                    </a:lnTo>
                    <a:lnTo>
                      <a:pt x="36" y="22"/>
                    </a:lnTo>
                    <a:lnTo>
                      <a:pt x="38" y="20"/>
                    </a:lnTo>
                    <a:lnTo>
                      <a:pt x="38" y="16"/>
                    </a:lnTo>
                    <a:lnTo>
                      <a:pt x="40" y="16"/>
                    </a:lnTo>
                    <a:lnTo>
                      <a:pt x="38" y="8"/>
                    </a:lnTo>
                    <a:lnTo>
                      <a:pt x="38" y="2"/>
                    </a:lnTo>
                    <a:lnTo>
                      <a:pt x="24" y="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71" name="Freeform 264"/>
              <p:cNvSpPr>
                <a:spLocks/>
              </p:cNvSpPr>
              <p:nvPr/>
            </p:nvSpPr>
            <p:spPr bwMode="gray">
              <a:xfrm>
                <a:off x="2390" y="2633"/>
                <a:ext cx="73" cy="50"/>
              </a:xfrm>
              <a:custGeom>
                <a:avLst/>
                <a:gdLst>
                  <a:gd name="T0" fmla="*/ 2 w 66"/>
                  <a:gd name="T1" fmla="*/ 30 h 50"/>
                  <a:gd name="T2" fmla="*/ 2 w 66"/>
                  <a:gd name="T3" fmla="*/ 22 h 50"/>
                  <a:gd name="T4" fmla="*/ 0 w 66"/>
                  <a:gd name="T5" fmla="*/ 16 h 50"/>
                  <a:gd name="T6" fmla="*/ 0 w 66"/>
                  <a:gd name="T7" fmla="*/ 10 h 50"/>
                  <a:gd name="T8" fmla="*/ 0 w 66"/>
                  <a:gd name="T9" fmla="*/ 6 h 50"/>
                  <a:gd name="T10" fmla="*/ 2 w 66"/>
                  <a:gd name="T11" fmla="*/ 6 h 50"/>
                  <a:gd name="T12" fmla="*/ 2 w 66"/>
                  <a:gd name="T13" fmla="*/ 6 h 50"/>
                  <a:gd name="T14" fmla="*/ 2 w 66"/>
                  <a:gd name="T15" fmla="*/ 6 h 50"/>
                  <a:gd name="T16" fmla="*/ 20 w 66"/>
                  <a:gd name="T17" fmla="*/ 0 h 50"/>
                  <a:gd name="T18" fmla="*/ 26 w 66"/>
                  <a:gd name="T19" fmla="*/ 0 h 50"/>
                  <a:gd name="T20" fmla="*/ 32 w 66"/>
                  <a:gd name="T21" fmla="*/ 2 h 50"/>
                  <a:gd name="T22" fmla="*/ 38 w 66"/>
                  <a:gd name="T23" fmla="*/ 4 h 50"/>
                  <a:gd name="T24" fmla="*/ 40 w 66"/>
                  <a:gd name="T25" fmla="*/ 8 h 50"/>
                  <a:gd name="T26" fmla="*/ 42 w 66"/>
                  <a:gd name="T27" fmla="*/ 10 h 50"/>
                  <a:gd name="T28" fmla="*/ 44 w 66"/>
                  <a:gd name="T29" fmla="*/ 10 h 50"/>
                  <a:gd name="T30" fmla="*/ 46 w 66"/>
                  <a:gd name="T31" fmla="*/ 14 h 50"/>
                  <a:gd name="T32" fmla="*/ 48 w 66"/>
                  <a:gd name="T33" fmla="*/ 18 h 50"/>
                  <a:gd name="T34" fmla="*/ 50 w 66"/>
                  <a:gd name="T35" fmla="*/ 20 h 50"/>
                  <a:gd name="T36" fmla="*/ 50 w 66"/>
                  <a:gd name="T37" fmla="*/ 20 h 50"/>
                  <a:gd name="T38" fmla="*/ 50 w 66"/>
                  <a:gd name="T39" fmla="*/ 20 h 50"/>
                  <a:gd name="T40" fmla="*/ 56 w 66"/>
                  <a:gd name="T41" fmla="*/ 22 h 50"/>
                  <a:gd name="T42" fmla="*/ 60 w 66"/>
                  <a:gd name="T43" fmla="*/ 24 h 50"/>
                  <a:gd name="T44" fmla="*/ 62 w 66"/>
                  <a:gd name="T45" fmla="*/ 26 h 50"/>
                  <a:gd name="T46" fmla="*/ 64 w 66"/>
                  <a:gd name="T47" fmla="*/ 26 h 50"/>
                  <a:gd name="T48" fmla="*/ 64 w 66"/>
                  <a:gd name="T49" fmla="*/ 26 h 50"/>
                  <a:gd name="T50" fmla="*/ 64 w 66"/>
                  <a:gd name="T51" fmla="*/ 30 h 50"/>
                  <a:gd name="T52" fmla="*/ 64 w 66"/>
                  <a:gd name="T53" fmla="*/ 32 h 50"/>
                  <a:gd name="T54" fmla="*/ 64 w 66"/>
                  <a:gd name="T55" fmla="*/ 36 h 50"/>
                  <a:gd name="T56" fmla="*/ 66 w 66"/>
                  <a:gd name="T57" fmla="*/ 42 h 50"/>
                  <a:gd name="T58" fmla="*/ 66 w 66"/>
                  <a:gd name="T59" fmla="*/ 44 h 50"/>
                  <a:gd name="T60" fmla="*/ 66 w 66"/>
                  <a:gd name="T61" fmla="*/ 44 h 50"/>
                  <a:gd name="T62" fmla="*/ 58 w 66"/>
                  <a:gd name="T63" fmla="*/ 44 h 50"/>
                  <a:gd name="T64" fmla="*/ 50 w 66"/>
                  <a:gd name="T65" fmla="*/ 44 h 50"/>
                  <a:gd name="T66" fmla="*/ 44 w 66"/>
                  <a:gd name="T67" fmla="*/ 44 h 50"/>
                  <a:gd name="T68" fmla="*/ 40 w 66"/>
                  <a:gd name="T69" fmla="*/ 44 h 50"/>
                  <a:gd name="T70" fmla="*/ 38 w 66"/>
                  <a:gd name="T71" fmla="*/ 42 h 50"/>
                  <a:gd name="T72" fmla="*/ 34 w 66"/>
                  <a:gd name="T73" fmla="*/ 42 h 50"/>
                  <a:gd name="T74" fmla="*/ 30 w 66"/>
                  <a:gd name="T75" fmla="*/ 44 h 50"/>
                  <a:gd name="T76" fmla="*/ 26 w 66"/>
                  <a:gd name="T77" fmla="*/ 44 h 50"/>
                  <a:gd name="T78" fmla="*/ 22 w 66"/>
                  <a:gd name="T79" fmla="*/ 46 h 50"/>
                  <a:gd name="T80" fmla="*/ 18 w 66"/>
                  <a:gd name="T81" fmla="*/ 48 h 50"/>
                  <a:gd name="T82" fmla="*/ 16 w 66"/>
                  <a:gd name="T83" fmla="*/ 48 h 50"/>
                  <a:gd name="T84" fmla="*/ 14 w 66"/>
                  <a:gd name="T85" fmla="*/ 50 h 50"/>
                  <a:gd name="T86" fmla="*/ 12 w 66"/>
                  <a:gd name="T87" fmla="*/ 46 h 50"/>
                  <a:gd name="T88" fmla="*/ 10 w 66"/>
                  <a:gd name="T89" fmla="*/ 44 h 50"/>
                  <a:gd name="T90" fmla="*/ 8 w 66"/>
                  <a:gd name="T91" fmla="*/ 42 h 50"/>
                  <a:gd name="T92" fmla="*/ 6 w 66"/>
                  <a:gd name="T93" fmla="*/ 40 h 50"/>
                  <a:gd name="T94" fmla="*/ 4 w 66"/>
                  <a:gd name="T95" fmla="*/ 36 h 50"/>
                  <a:gd name="T96" fmla="*/ 2 w 66"/>
                  <a:gd name="T97" fmla="*/ 30 h 50"/>
                  <a:gd name="T98" fmla="*/ 2 w 66"/>
                  <a:gd name="T99" fmla="*/ 30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50"/>
                  <a:gd name="T152" fmla="*/ 66 w 66"/>
                  <a:gd name="T153" fmla="*/ 50 h 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50">
                    <a:moveTo>
                      <a:pt x="2" y="30"/>
                    </a:moveTo>
                    <a:lnTo>
                      <a:pt x="2" y="22"/>
                    </a:lnTo>
                    <a:lnTo>
                      <a:pt x="0" y="16"/>
                    </a:lnTo>
                    <a:lnTo>
                      <a:pt x="0" y="10"/>
                    </a:lnTo>
                    <a:lnTo>
                      <a:pt x="0" y="6"/>
                    </a:lnTo>
                    <a:lnTo>
                      <a:pt x="2" y="6"/>
                    </a:lnTo>
                    <a:lnTo>
                      <a:pt x="20" y="0"/>
                    </a:lnTo>
                    <a:lnTo>
                      <a:pt x="26" y="0"/>
                    </a:lnTo>
                    <a:lnTo>
                      <a:pt x="32" y="2"/>
                    </a:lnTo>
                    <a:lnTo>
                      <a:pt x="38" y="4"/>
                    </a:lnTo>
                    <a:lnTo>
                      <a:pt x="40" y="8"/>
                    </a:lnTo>
                    <a:lnTo>
                      <a:pt x="42" y="10"/>
                    </a:lnTo>
                    <a:lnTo>
                      <a:pt x="44" y="10"/>
                    </a:lnTo>
                    <a:lnTo>
                      <a:pt x="46" y="14"/>
                    </a:lnTo>
                    <a:lnTo>
                      <a:pt x="48" y="18"/>
                    </a:lnTo>
                    <a:lnTo>
                      <a:pt x="50" y="20"/>
                    </a:lnTo>
                    <a:lnTo>
                      <a:pt x="56" y="22"/>
                    </a:lnTo>
                    <a:lnTo>
                      <a:pt x="60" y="24"/>
                    </a:lnTo>
                    <a:lnTo>
                      <a:pt x="62" y="26"/>
                    </a:lnTo>
                    <a:lnTo>
                      <a:pt x="64" y="26"/>
                    </a:lnTo>
                    <a:lnTo>
                      <a:pt x="64" y="30"/>
                    </a:lnTo>
                    <a:lnTo>
                      <a:pt x="64" y="32"/>
                    </a:lnTo>
                    <a:lnTo>
                      <a:pt x="64" y="36"/>
                    </a:lnTo>
                    <a:lnTo>
                      <a:pt x="66" y="42"/>
                    </a:lnTo>
                    <a:lnTo>
                      <a:pt x="66" y="44"/>
                    </a:lnTo>
                    <a:lnTo>
                      <a:pt x="58" y="44"/>
                    </a:lnTo>
                    <a:lnTo>
                      <a:pt x="50" y="44"/>
                    </a:lnTo>
                    <a:lnTo>
                      <a:pt x="44" y="44"/>
                    </a:lnTo>
                    <a:lnTo>
                      <a:pt x="40" y="44"/>
                    </a:lnTo>
                    <a:lnTo>
                      <a:pt x="38" y="42"/>
                    </a:lnTo>
                    <a:lnTo>
                      <a:pt x="34" y="42"/>
                    </a:lnTo>
                    <a:lnTo>
                      <a:pt x="30" y="44"/>
                    </a:lnTo>
                    <a:lnTo>
                      <a:pt x="26" y="44"/>
                    </a:lnTo>
                    <a:lnTo>
                      <a:pt x="22" y="46"/>
                    </a:lnTo>
                    <a:lnTo>
                      <a:pt x="18" y="48"/>
                    </a:lnTo>
                    <a:lnTo>
                      <a:pt x="16" y="48"/>
                    </a:lnTo>
                    <a:lnTo>
                      <a:pt x="14" y="50"/>
                    </a:lnTo>
                    <a:lnTo>
                      <a:pt x="12" y="46"/>
                    </a:lnTo>
                    <a:lnTo>
                      <a:pt x="10" y="44"/>
                    </a:lnTo>
                    <a:lnTo>
                      <a:pt x="8" y="42"/>
                    </a:lnTo>
                    <a:lnTo>
                      <a:pt x="6" y="40"/>
                    </a:lnTo>
                    <a:lnTo>
                      <a:pt x="4" y="36"/>
                    </a:lnTo>
                    <a:lnTo>
                      <a:pt x="2" y="3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72" name="Freeform 265"/>
              <p:cNvSpPr>
                <a:spLocks/>
              </p:cNvSpPr>
              <p:nvPr/>
            </p:nvSpPr>
            <p:spPr bwMode="gray">
              <a:xfrm>
                <a:off x="2395" y="2653"/>
                <a:ext cx="46" cy="10"/>
              </a:xfrm>
              <a:custGeom>
                <a:avLst/>
                <a:gdLst>
                  <a:gd name="T0" fmla="*/ 0 w 42"/>
                  <a:gd name="T1" fmla="*/ 0 h 10"/>
                  <a:gd name="T2" fmla="*/ 0 w 42"/>
                  <a:gd name="T3" fmla="*/ 8 h 10"/>
                  <a:gd name="T4" fmla="*/ 2 w 42"/>
                  <a:gd name="T5" fmla="*/ 8 h 10"/>
                  <a:gd name="T6" fmla="*/ 6 w 42"/>
                  <a:gd name="T7" fmla="*/ 6 h 10"/>
                  <a:gd name="T8" fmla="*/ 10 w 42"/>
                  <a:gd name="T9" fmla="*/ 6 h 10"/>
                  <a:gd name="T10" fmla="*/ 16 w 42"/>
                  <a:gd name="T11" fmla="*/ 8 h 10"/>
                  <a:gd name="T12" fmla="*/ 22 w 42"/>
                  <a:gd name="T13" fmla="*/ 10 h 10"/>
                  <a:gd name="T14" fmla="*/ 28 w 42"/>
                  <a:gd name="T15" fmla="*/ 10 h 10"/>
                  <a:gd name="T16" fmla="*/ 30 w 42"/>
                  <a:gd name="T17" fmla="*/ 8 h 10"/>
                  <a:gd name="T18" fmla="*/ 32 w 42"/>
                  <a:gd name="T19" fmla="*/ 8 h 10"/>
                  <a:gd name="T20" fmla="*/ 34 w 42"/>
                  <a:gd name="T21" fmla="*/ 6 h 10"/>
                  <a:gd name="T22" fmla="*/ 36 w 42"/>
                  <a:gd name="T23" fmla="*/ 6 h 10"/>
                  <a:gd name="T24" fmla="*/ 38 w 42"/>
                  <a:gd name="T25" fmla="*/ 6 h 10"/>
                  <a:gd name="T26" fmla="*/ 38 w 42"/>
                  <a:gd name="T27" fmla="*/ 6 h 10"/>
                  <a:gd name="T28" fmla="*/ 40 w 42"/>
                  <a:gd name="T29" fmla="*/ 6 h 10"/>
                  <a:gd name="T30" fmla="*/ 42 w 42"/>
                  <a:gd name="T31" fmla="*/ 6 h 10"/>
                  <a:gd name="T32" fmla="*/ 42 w 42"/>
                  <a:gd name="T33" fmla="*/ 4 h 10"/>
                  <a:gd name="T34" fmla="*/ 40 w 42"/>
                  <a:gd name="T35" fmla="*/ 4 h 10"/>
                  <a:gd name="T36" fmla="*/ 36 w 42"/>
                  <a:gd name="T37" fmla="*/ 2 h 10"/>
                  <a:gd name="T38" fmla="*/ 32 w 42"/>
                  <a:gd name="T39" fmla="*/ 0 h 10"/>
                  <a:gd name="T40" fmla="*/ 28 w 42"/>
                  <a:gd name="T41" fmla="*/ 0 h 10"/>
                  <a:gd name="T42" fmla="*/ 24 w 42"/>
                  <a:gd name="T43" fmla="*/ 2 h 10"/>
                  <a:gd name="T44" fmla="*/ 22 w 42"/>
                  <a:gd name="T45" fmla="*/ 2 h 10"/>
                  <a:gd name="T46" fmla="*/ 18 w 42"/>
                  <a:gd name="T47" fmla="*/ 2 h 10"/>
                  <a:gd name="T48" fmla="*/ 16 w 42"/>
                  <a:gd name="T49" fmla="*/ 2 h 10"/>
                  <a:gd name="T50" fmla="*/ 12 w 42"/>
                  <a:gd name="T51" fmla="*/ 2 h 10"/>
                  <a:gd name="T52" fmla="*/ 10 w 42"/>
                  <a:gd name="T53" fmla="*/ 0 h 10"/>
                  <a:gd name="T54" fmla="*/ 8 w 42"/>
                  <a:gd name="T55" fmla="*/ 0 h 10"/>
                  <a:gd name="T56" fmla="*/ 6 w 42"/>
                  <a:gd name="T57" fmla="*/ 0 h 10"/>
                  <a:gd name="T58" fmla="*/ 2 w 42"/>
                  <a:gd name="T59" fmla="*/ 0 h 10"/>
                  <a:gd name="T60" fmla="*/ 0 w 42"/>
                  <a:gd name="T61" fmla="*/ 0 h 10"/>
                  <a:gd name="T62" fmla="*/ 0 w 42"/>
                  <a:gd name="T63" fmla="*/ 0 h 10"/>
                  <a:gd name="T64" fmla="*/ 0 w 42"/>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10"/>
                  <a:gd name="T101" fmla="*/ 42 w 42"/>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10">
                    <a:moveTo>
                      <a:pt x="0" y="0"/>
                    </a:moveTo>
                    <a:lnTo>
                      <a:pt x="0" y="8"/>
                    </a:lnTo>
                    <a:lnTo>
                      <a:pt x="2" y="8"/>
                    </a:lnTo>
                    <a:lnTo>
                      <a:pt x="6" y="6"/>
                    </a:lnTo>
                    <a:lnTo>
                      <a:pt x="10" y="6"/>
                    </a:lnTo>
                    <a:lnTo>
                      <a:pt x="16" y="8"/>
                    </a:lnTo>
                    <a:lnTo>
                      <a:pt x="22" y="10"/>
                    </a:lnTo>
                    <a:lnTo>
                      <a:pt x="28" y="10"/>
                    </a:lnTo>
                    <a:lnTo>
                      <a:pt x="30" y="8"/>
                    </a:lnTo>
                    <a:lnTo>
                      <a:pt x="32" y="8"/>
                    </a:lnTo>
                    <a:lnTo>
                      <a:pt x="34" y="6"/>
                    </a:lnTo>
                    <a:lnTo>
                      <a:pt x="36" y="6"/>
                    </a:lnTo>
                    <a:lnTo>
                      <a:pt x="38" y="6"/>
                    </a:lnTo>
                    <a:lnTo>
                      <a:pt x="40" y="6"/>
                    </a:lnTo>
                    <a:lnTo>
                      <a:pt x="42" y="6"/>
                    </a:lnTo>
                    <a:lnTo>
                      <a:pt x="42" y="4"/>
                    </a:lnTo>
                    <a:lnTo>
                      <a:pt x="40" y="4"/>
                    </a:lnTo>
                    <a:lnTo>
                      <a:pt x="36" y="2"/>
                    </a:lnTo>
                    <a:lnTo>
                      <a:pt x="32" y="0"/>
                    </a:lnTo>
                    <a:lnTo>
                      <a:pt x="28" y="0"/>
                    </a:lnTo>
                    <a:lnTo>
                      <a:pt x="24" y="2"/>
                    </a:lnTo>
                    <a:lnTo>
                      <a:pt x="22" y="2"/>
                    </a:lnTo>
                    <a:lnTo>
                      <a:pt x="18" y="2"/>
                    </a:lnTo>
                    <a:lnTo>
                      <a:pt x="16" y="2"/>
                    </a:lnTo>
                    <a:lnTo>
                      <a:pt x="12" y="2"/>
                    </a:lnTo>
                    <a:lnTo>
                      <a:pt x="10" y="0"/>
                    </a:lnTo>
                    <a:lnTo>
                      <a:pt x="8" y="0"/>
                    </a:lnTo>
                    <a:lnTo>
                      <a:pt x="6" y="0"/>
                    </a:lnTo>
                    <a:lnTo>
                      <a:pt x="2" y="0"/>
                    </a:lnTo>
                    <a:lnTo>
                      <a:pt x="0" y="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73" name="Freeform 266"/>
              <p:cNvSpPr>
                <a:spLocks/>
              </p:cNvSpPr>
              <p:nvPr/>
            </p:nvSpPr>
            <p:spPr bwMode="gray">
              <a:xfrm>
                <a:off x="2479" y="2737"/>
                <a:ext cx="92" cy="56"/>
              </a:xfrm>
              <a:custGeom>
                <a:avLst/>
                <a:gdLst>
                  <a:gd name="T0" fmla="*/ 24 w 84"/>
                  <a:gd name="T1" fmla="*/ 44 h 56"/>
                  <a:gd name="T2" fmla="*/ 22 w 84"/>
                  <a:gd name="T3" fmla="*/ 38 h 56"/>
                  <a:gd name="T4" fmla="*/ 0 w 84"/>
                  <a:gd name="T5" fmla="*/ 20 h 56"/>
                  <a:gd name="T6" fmla="*/ 0 w 84"/>
                  <a:gd name="T7" fmla="*/ 20 h 56"/>
                  <a:gd name="T8" fmla="*/ 4 w 84"/>
                  <a:gd name="T9" fmla="*/ 18 h 56"/>
                  <a:gd name="T10" fmla="*/ 6 w 84"/>
                  <a:gd name="T11" fmla="*/ 16 h 56"/>
                  <a:gd name="T12" fmla="*/ 12 w 84"/>
                  <a:gd name="T13" fmla="*/ 12 h 56"/>
                  <a:gd name="T14" fmla="*/ 14 w 84"/>
                  <a:gd name="T15" fmla="*/ 8 h 56"/>
                  <a:gd name="T16" fmla="*/ 16 w 84"/>
                  <a:gd name="T17" fmla="*/ 0 h 56"/>
                  <a:gd name="T18" fmla="*/ 28 w 84"/>
                  <a:gd name="T19" fmla="*/ 0 h 56"/>
                  <a:gd name="T20" fmla="*/ 28 w 84"/>
                  <a:gd name="T21" fmla="*/ 0 h 56"/>
                  <a:gd name="T22" fmla="*/ 30 w 84"/>
                  <a:gd name="T23" fmla="*/ 2 h 56"/>
                  <a:gd name="T24" fmla="*/ 34 w 84"/>
                  <a:gd name="T25" fmla="*/ 4 h 56"/>
                  <a:gd name="T26" fmla="*/ 38 w 84"/>
                  <a:gd name="T27" fmla="*/ 6 h 56"/>
                  <a:gd name="T28" fmla="*/ 40 w 84"/>
                  <a:gd name="T29" fmla="*/ 8 h 56"/>
                  <a:gd name="T30" fmla="*/ 44 w 84"/>
                  <a:gd name="T31" fmla="*/ 10 h 56"/>
                  <a:gd name="T32" fmla="*/ 46 w 84"/>
                  <a:gd name="T33" fmla="*/ 10 h 56"/>
                  <a:gd name="T34" fmla="*/ 46 w 84"/>
                  <a:gd name="T35" fmla="*/ 8 h 56"/>
                  <a:gd name="T36" fmla="*/ 48 w 84"/>
                  <a:gd name="T37" fmla="*/ 8 h 56"/>
                  <a:gd name="T38" fmla="*/ 50 w 84"/>
                  <a:gd name="T39" fmla="*/ 6 h 56"/>
                  <a:gd name="T40" fmla="*/ 52 w 84"/>
                  <a:gd name="T41" fmla="*/ 4 h 56"/>
                  <a:gd name="T42" fmla="*/ 56 w 84"/>
                  <a:gd name="T43" fmla="*/ 4 h 56"/>
                  <a:gd name="T44" fmla="*/ 58 w 84"/>
                  <a:gd name="T45" fmla="*/ 4 h 56"/>
                  <a:gd name="T46" fmla="*/ 62 w 84"/>
                  <a:gd name="T47" fmla="*/ 6 h 56"/>
                  <a:gd name="T48" fmla="*/ 64 w 84"/>
                  <a:gd name="T49" fmla="*/ 10 h 56"/>
                  <a:gd name="T50" fmla="*/ 64 w 84"/>
                  <a:gd name="T51" fmla="*/ 10 h 56"/>
                  <a:gd name="T52" fmla="*/ 64 w 84"/>
                  <a:gd name="T53" fmla="*/ 12 h 56"/>
                  <a:gd name="T54" fmla="*/ 64 w 84"/>
                  <a:gd name="T55" fmla="*/ 16 h 56"/>
                  <a:gd name="T56" fmla="*/ 64 w 84"/>
                  <a:gd name="T57" fmla="*/ 18 h 56"/>
                  <a:gd name="T58" fmla="*/ 66 w 84"/>
                  <a:gd name="T59" fmla="*/ 22 h 56"/>
                  <a:gd name="T60" fmla="*/ 70 w 84"/>
                  <a:gd name="T61" fmla="*/ 24 h 56"/>
                  <a:gd name="T62" fmla="*/ 72 w 84"/>
                  <a:gd name="T63" fmla="*/ 24 h 56"/>
                  <a:gd name="T64" fmla="*/ 74 w 84"/>
                  <a:gd name="T65" fmla="*/ 24 h 56"/>
                  <a:gd name="T66" fmla="*/ 76 w 84"/>
                  <a:gd name="T67" fmla="*/ 24 h 56"/>
                  <a:gd name="T68" fmla="*/ 78 w 84"/>
                  <a:gd name="T69" fmla="*/ 24 h 56"/>
                  <a:gd name="T70" fmla="*/ 80 w 84"/>
                  <a:gd name="T71" fmla="*/ 26 h 56"/>
                  <a:gd name="T72" fmla="*/ 82 w 84"/>
                  <a:gd name="T73" fmla="*/ 30 h 56"/>
                  <a:gd name="T74" fmla="*/ 84 w 84"/>
                  <a:gd name="T75" fmla="*/ 36 h 56"/>
                  <a:gd name="T76" fmla="*/ 82 w 84"/>
                  <a:gd name="T77" fmla="*/ 40 h 56"/>
                  <a:gd name="T78" fmla="*/ 82 w 84"/>
                  <a:gd name="T79" fmla="*/ 42 h 56"/>
                  <a:gd name="T80" fmla="*/ 80 w 84"/>
                  <a:gd name="T81" fmla="*/ 44 h 56"/>
                  <a:gd name="T82" fmla="*/ 80 w 84"/>
                  <a:gd name="T83" fmla="*/ 46 h 56"/>
                  <a:gd name="T84" fmla="*/ 48 w 84"/>
                  <a:gd name="T85" fmla="*/ 56 h 56"/>
                  <a:gd name="T86" fmla="*/ 48 w 84"/>
                  <a:gd name="T87" fmla="*/ 56 h 56"/>
                  <a:gd name="T88" fmla="*/ 46 w 84"/>
                  <a:gd name="T89" fmla="*/ 56 h 56"/>
                  <a:gd name="T90" fmla="*/ 44 w 84"/>
                  <a:gd name="T91" fmla="*/ 56 h 56"/>
                  <a:gd name="T92" fmla="*/ 38 w 84"/>
                  <a:gd name="T93" fmla="*/ 54 h 56"/>
                  <a:gd name="T94" fmla="*/ 32 w 84"/>
                  <a:gd name="T95" fmla="*/ 52 h 56"/>
                  <a:gd name="T96" fmla="*/ 32 w 84"/>
                  <a:gd name="T97" fmla="*/ 52 h 56"/>
                  <a:gd name="T98" fmla="*/ 28 w 84"/>
                  <a:gd name="T99" fmla="*/ 50 h 56"/>
                  <a:gd name="T100" fmla="*/ 26 w 84"/>
                  <a:gd name="T101" fmla="*/ 48 h 56"/>
                  <a:gd name="T102" fmla="*/ 24 w 84"/>
                  <a:gd name="T103" fmla="*/ 44 h 56"/>
                  <a:gd name="T104" fmla="*/ 24 w 84"/>
                  <a:gd name="T105" fmla="*/ 44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
                  <a:gd name="T160" fmla="*/ 0 h 56"/>
                  <a:gd name="T161" fmla="*/ 84 w 84"/>
                  <a:gd name="T162" fmla="*/ 56 h 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 h="56">
                    <a:moveTo>
                      <a:pt x="24" y="44"/>
                    </a:moveTo>
                    <a:lnTo>
                      <a:pt x="22" y="38"/>
                    </a:lnTo>
                    <a:lnTo>
                      <a:pt x="0" y="20"/>
                    </a:lnTo>
                    <a:lnTo>
                      <a:pt x="4" y="18"/>
                    </a:lnTo>
                    <a:lnTo>
                      <a:pt x="6" y="16"/>
                    </a:lnTo>
                    <a:lnTo>
                      <a:pt x="12" y="12"/>
                    </a:lnTo>
                    <a:lnTo>
                      <a:pt x="14" y="8"/>
                    </a:lnTo>
                    <a:lnTo>
                      <a:pt x="16" y="0"/>
                    </a:lnTo>
                    <a:lnTo>
                      <a:pt x="28" y="0"/>
                    </a:lnTo>
                    <a:lnTo>
                      <a:pt x="30" y="2"/>
                    </a:lnTo>
                    <a:lnTo>
                      <a:pt x="34" y="4"/>
                    </a:lnTo>
                    <a:lnTo>
                      <a:pt x="38" y="6"/>
                    </a:lnTo>
                    <a:lnTo>
                      <a:pt x="40" y="8"/>
                    </a:lnTo>
                    <a:lnTo>
                      <a:pt x="44" y="10"/>
                    </a:lnTo>
                    <a:lnTo>
                      <a:pt x="46" y="10"/>
                    </a:lnTo>
                    <a:lnTo>
                      <a:pt x="46" y="8"/>
                    </a:lnTo>
                    <a:lnTo>
                      <a:pt x="48" y="8"/>
                    </a:lnTo>
                    <a:lnTo>
                      <a:pt x="50" y="6"/>
                    </a:lnTo>
                    <a:lnTo>
                      <a:pt x="52" y="4"/>
                    </a:lnTo>
                    <a:lnTo>
                      <a:pt x="56" y="4"/>
                    </a:lnTo>
                    <a:lnTo>
                      <a:pt x="58" y="4"/>
                    </a:lnTo>
                    <a:lnTo>
                      <a:pt x="62" y="6"/>
                    </a:lnTo>
                    <a:lnTo>
                      <a:pt x="64" y="10"/>
                    </a:lnTo>
                    <a:lnTo>
                      <a:pt x="64" y="12"/>
                    </a:lnTo>
                    <a:lnTo>
                      <a:pt x="64" y="16"/>
                    </a:lnTo>
                    <a:lnTo>
                      <a:pt x="64" y="18"/>
                    </a:lnTo>
                    <a:lnTo>
                      <a:pt x="66" y="22"/>
                    </a:lnTo>
                    <a:lnTo>
                      <a:pt x="70" y="24"/>
                    </a:lnTo>
                    <a:lnTo>
                      <a:pt x="72" y="24"/>
                    </a:lnTo>
                    <a:lnTo>
                      <a:pt x="74" y="24"/>
                    </a:lnTo>
                    <a:lnTo>
                      <a:pt x="76" y="24"/>
                    </a:lnTo>
                    <a:lnTo>
                      <a:pt x="78" y="24"/>
                    </a:lnTo>
                    <a:lnTo>
                      <a:pt x="80" y="26"/>
                    </a:lnTo>
                    <a:lnTo>
                      <a:pt x="82" y="30"/>
                    </a:lnTo>
                    <a:lnTo>
                      <a:pt x="84" y="36"/>
                    </a:lnTo>
                    <a:lnTo>
                      <a:pt x="82" y="40"/>
                    </a:lnTo>
                    <a:lnTo>
                      <a:pt x="82" y="42"/>
                    </a:lnTo>
                    <a:lnTo>
                      <a:pt x="80" y="44"/>
                    </a:lnTo>
                    <a:lnTo>
                      <a:pt x="80" y="46"/>
                    </a:lnTo>
                    <a:lnTo>
                      <a:pt x="48" y="56"/>
                    </a:lnTo>
                    <a:lnTo>
                      <a:pt x="46" y="56"/>
                    </a:lnTo>
                    <a:lnTo>
                      <a:pt x="44" y="56"/>
                    </a:lnTo>
                    <a:lnTo>
                      <a:pt x="38" y="54"/>
                    </a:lnTo>
                    <a:lnTo>
                      <a:pt x="32" y="52"/>
                    </a:lnTo>
                    <a:lnTo>
                      <a:pt x="28" y="50"/>
                    </a:lnTo>
                    <a:lnTo>
                      <a:pt x="26" y="48"/>
                    </a:lnTo>
                    <a:lnTo>
                      <a:pt x="24" y="44"/>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74" name="Freeform 267"/>
              <p:cNvSpPr>
                <a:spLocks/>
              </p:cNvSpPr>
              <p:nvPr/>
            </p:nvSpPr>
            <p:spPr bwMode="gray">
              <a:xfrm>
                <a:off x="2459" y="2713"/>
                <a:ext cx="40" cy="44"/>
              </a:xfrm>
              <a:custGeom>
                <a:avLst/>
                <a:gdLst>
                  <a:gd name="T0" fmla="*/ 0 w 36"/>
                  <a:gd name="T1" fmla="*/ 18 h 44"/>
                  <a:gd name="T2" fmla="*/ 0 w 36"/>
                  <a:gd name="T3" fmla="*/ 16 h 44"/>
                  <a:gd name="T4" fmla="*/ 0 w 36"/>
                  <a:gd name="T5" fmla="*/ 14 h 44"/>
                  <a:gd name="T6" fmla="*/ 0 w 36"/>
                  <a:gd name="T7" fmla="*/ 12 h 44"/>
                  <a:gd name="T8" fmla="*/ 2 w 36"/>
                  <a:gd name="T9" fmla="*/ 8 h 44"/>
                  <a:gd name="T10" fmla="*/ 4 w 36"/>
                  <a:gd name="T11" fmla="*/ 6 h 44"/>
                  <a:gd name="T12" fmla="*/ 8 w 36"/>
                  <a:gd name="T13" fmla="*/ 2 h 44"/>
                  <a:gd name="T14" fmla="*/ 14 w 36"/>
                  <a:gd name="T15" fmla="*/ 0 h 44"/>
                  <a:gd name="T16" fmla="*/ 18 w 36"/>
                  <a:gd name="T17" fmla="*/ 0 h 44"/>
                  <a:gd name="T18" fmla="*/ 20 w 36"/>
                  <a:gd name="T19" fmla="*/ 0 h 44"/>
                  <a:gd name="T20" fmla="*/ 24 w 36"/>
                  <a:gd name="T21" fmla="*/ 0 h 44"/>
                  <a:gd name="T22" fmla="*/ 26 w 36"/>
                  <a:gd name="T23" fmla="*/ 2 h 44"/>
                  <a:gd name="T24" fmla="*/ 28 w 36"/>
                  <a:gd name="T25" fmla="*/ 2 h 44"/>
                  <a:gd name="T26" fmla="*/ 30 w 36"/>
                  <a:gd name="T27" fmla="*/ 4 h 44"/>
                  <a:gd name="T28" fmla="*/ 32 w 36"/>
                  <a:gd name="T29" fmla="*/ 4 h 44"/>
                  <a:gd name="T30" fmla="*/ 34 w 36"/>
                  <a:gd name="T31" fmla="*/ 8 h 44"/>
                  <a:gd name="T32" fmla="*/ 36 w 36"/>
                  <a:gd name="T33" fmla="*/ 12 h 44"/>
                  <a:gd name="T34" fmla="*/ 36 w 36"/>
                  <a:gd name="T35" fmla="*/ 20 h 44"/>
                  <a:gd name="T36" fmla="*/ 34 w 36"/>
                  <a:gd name="T37" fmla="*/ 28 h 44"/>
                  <a:gd name="T38" fmla="*/ 30 w 36"/>
                  <a:gd name="T39" fmla="*/ 34 h 44"/>
                  <a:gd name="T40" fmla="*/ 30 w 36"/>
                  <a:gd name="T41" fmla="*/ 34 h 44"/>
                  <a:gd name="T42" fmla="*/ 28 w 36"/>
                  <a:gd name="T43" fmla="*/ 38 h 44"/>
                  <a:gd name="T44" fmla="*/ 24 w 36"/>
                  <a:gd name="T45" fmla="*/ 40 h 44"/>
                  <a:gd name="T46" fmla="*/ 20 w 36"/>
                  <a:gd name="T47" fmla="*/ 44 h 44"/>
                  <a:gd name="T48" fmla="*/ 18 w 36"/>
                  <a:gd name="T49" fmla="*/ 44 h 44"/>
                  <a:gd name="T50" fmla="*/ 16 w 36"/>
                  <a:gd name="T51" fmla="*/ 44 h 44"/>
                  <a:gd name="T52" fmla="*/ 14 w 36"/>
                  <a:gd name="T53" fmla="*/ 42 h 44"/>
                  <a:gd name="T54" fmla="*/ 10 w 36"/>
                  <a:gd name="T55" fmla="*/ 40 h 44"/>
                  <a:gd name="T56" fmla="*/ 8 w 36"/>
                  <a:gd name="T57" fmla="*/ 38 h 44"/>
                  <a:gd name="T58" fmla="*/ 0 w 36"/>
                  <a:gd name="T59" fmla="*/ 18 h 44"/>
                  <a:gd name="T60" fmla="*/ 0 w 36"/>
                  <a:gd name="T61" fmla="*/ 18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
                  <a:gd name="T94" fmla="*/ 0 h 44"/>
                  <a:gd name="T95" fmla="*/ 36 w 36"/>
                  <a:gd name="T96" fmla="*/ 44 h 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 h="44">
                    <a:moveTo>
                      <a:pt x="0" y="18"/>
                    </a:moveTo>
                    <a:lnTo>
                      <a:pt x="0" y="16"/>
                    </a:lnTo>
                    <a:lnTo>
                      <a:pt x="0" y="14"/>
                    </a:lnTo>
                    <a:lnTo>
                      <a:pt x="0" y="12"/>
                    </a:lnTo>
                    <a:lnTo>
                      <a:pt x="2" y="8"/>
                    </a:lnTo>
                    <a:lnTo>
                      <a:pt x="4" y="6"/>
                    </a:lnTo>
                    <a:lnTo>
                      <a:pt x="8" y="2"/>
                    </a:lnTo>
                    <a:lnTo>
                      <a:pt x="14" y="0"/>
                    </a:lnTo>
                    <a:lnTo>
                      <a:pt x="18" y="0"/>
                    </a:lnTo>
                    <a:lnTo>
                      <a:pt x="20" y="0"/>
                    </a:lnTo>
                    <a:lnTo>
                      <a:pt x="24" y="0"/>
                    </a:lnTo>
                    <a:lnTo>
                      <a:pt x="26" y="2"/>
                    </a:lnTo>
                    <a:lnTo>
                      <a:pt x="28" y="2"/>
                    </a:lnTo>
                    <a:lnTo>
                      <a:pt x="30" y="4"/>
                    </a:lnTo>
                    <a:lnTo>
                      <a:pt x="32" y="4"/>
                    </a:lnTo>
                    <a:lnTo>
                      <a:pt x="34" y="8"/>
                    </a:lnTo>
                    <a:lnTo>
                      <a:pt x="36" y="12"/>
                    </a:lnTo>
                    <a:lnTo>
                      <a:pt x="36" y="20"/>
                    </a:lnTo>
                    <a:lnTo>
                      <a:pt x="34" y="28"/>
                    </a:lnTo>
                    <a:lnTo>
                      <a:pt x="30" y="34"/>
                    </a:lnTo>
                    <a:lnTo>
                      <a:pt x="28" y="38"/>
                    </a:lnTo>
                    <a:lnTo>
                      <a:pt x="24" y="40"/>
                    </a:lnTo>
                    <a:lnTo>
                      <a:pt x="20" y="44"/>
                    </a:lnTo>
                    <a:lnTo>
                      <a:pt x="18" y="44"/>
                    </a:lnTo>
                    <a:lnTo>
                      <a:pt x="16" y="44"/>
                    </a:lnTo>
                    <a:lnTo>
                      <a:pt x="14" y="42"/>
                    </a:lnTo>
                    <a:lnTo>
                      <a:pt x="10" y="40"/>
                    </a:lnTo>
                    <a:lnTo>
                      <a:pt x="8" y="38"/>
                    </a:lnTo>
                    <a:lnTo>
                      <a:pt x="0" y="18"/>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75" name="Freeform 268"/>
              <p:cNvSpPr>
                <a:spLocks/>
              </p:cNvSpPr>
              <p:nvPr/>
            </p:nvSpPr>
            <p:spPr bwMode="gray">
              <a:xfrm>
                <a:off x="2423" y="2677"/>
                <a:ext cx="111" cy="70"/>
              </a:xfrm>
              <a:custGeom>
                <a:avLst/>
                <a:gdLst>
                  <a:gd name="T0" fmla="*/ 0 w 100"/>
                  <a:gd name="T1" fmla="*/ 26 h 70"/>
                  <a:gd name="T2" fmla="*/ 18 w 100"/>
                  <a:gd name="T3" fmla="*/ 20 h 70"/>
                  <a:gd name="T4" fmla="*/ 22 w 100"/>
                  <a:gd name="T5" fmla="*/ 16 h 70"/>
                  <a:gd name="T6" fmla="*/ 24 w 100"/>
                  <a:gd name="T7" fmla="*/ 8 h 70"/>
                  <a:gd name="T8" fmla="*/ 22 w 100"/>
                  <a:gd name="T9" fmla="*/ 0 h 70"/>
                  <a:gd name="T10" fmla="*/ 24 w 100"/>
                  <a:gd name="T11" fmla="*/ 0 h 70"/>
                  <a:gd name="T12" fmla="*/ 30 w 100"/>
                  <a:gd name="T13" fmla="*/ 0 h 70"/>
                  <a:gd name="T14" fmla="*/ 36 w 100"/>
                  <a:gd name="T15" fmla="*/ 2 h 70"/>
                  <a:gd name="T16" fmla="*/ 38 w 100"/>
                  <a:gd name="T17" fmla="*/ 4 h 70"/>
                  <a:gd name="T18" fmla="*/ 40 w 100"/>
                  <a:gd name="T19" fmla="*/ 6 h 70"/>
                  <a:gd name="T20" fmla="*/ 44 w 100"/>
                  <a:gd name="T21" fmla="*/ 6 h 70"/>
                  <a:gd name="T22" fmla="*/ 52 w 100"/>
                  <a:gd name="T23" fmla="*/ 10 h 70"/>
                  <a:gd name="T24" fmla="*/ 62 w 100"/>
                  <a:gd name="T25" fmla="*/ 10 h 70"/>
                  <a:gd name="T26" fmla="*/ 64 w 100"/>
                  <a:gd name="T27" fmla="*/ 8 h 70"/>
                  <a:gd name="T28" fmla="*/ 64 w 100"/>
                  <a:gd name="T29" fmla="*/ 6 h 70"/>
                  <a:gd name="T30" fmla="*/ 66 w 100"/>
                  <a:gd name="T31" fmla="*/ 4 h 70"/>
                  <a:gd name="T32" fmla="*/ 70 w 100"/>
                  <a:gd name="T33" fmla="*/ 2 h 70"/>
                  <a:gd name="T34" fmla="*/ 76 w 100"/>
                  <a:gd name="T35" fmla="*/ 4 h 70"/>
                  <a:gd name="T36" fmla="*/ 78 w 100"/>
                  <a:gd name="T37" fmla="*/ 8 h 70"/>
                  <a:gd name="T38" fmla="*/ 80 w 100"/>
                  <a:gd name="T39" fmla="*/ 14 h 70"/>
                  <a:gd name="T40" fmla="*/ 84 w 100"/>
                  <a:gd name="T41" fmla="*/ 22 h 70"/>
                  <a:gd name="T42" fmla="*/ 88 w 100"/>
                  <a:gd name="T43" fmla="*/ 28 h 70"/>
                  <a:gd name="T44" fmla="*/ 90 w 100"/>
                  <a:gd name="T45" fmla="*/ 36 h 70"/>
                  <a:gd name="T46" fmla="*/ 96 w 100"/>
                  <a:gd name="T47" fmla="*/ 50 h 70"/>
                  <a:gd name="T48" fmla="*/ 100 w 100"/>
                  <a:gd name="T49" fmla="*/ 64 h 70"/>
                  <a:gd name="T50" fmla="*/ 96 w 100"/>
                  <a:gd name="T51" fmla="*/ 70 h 70"/>
                  <a:gd name="T52" fmla="*/ 88 w 100"/>
                  <a:gd name="T53" fmla="*/ 66 h 70"/>
                  <a:gd name="T54" fmla="*/ 78 w 100"/>
                  <a:gd name="T55" fmla="*/ 60 h 70"/>
                  <a:gd name="T56" fmla="*/ 78 w 100"/>
                  <a:gd name="T57" fmla="*/ 60 h 70"/>
                  <a:gd name="T58" fmla="*/ 72 w 100"/>
                  <a:gd name="T59" fmla="*/ 60 h 70"/>
                  <a:gd name="T60" fmla="*/ 68 w 100"/>
                  <a:gd name="T61" fmla="*/ 60 h 70"/>
                  <a:gd name="T62" fmla="*/ 68 w 100"/>
                  <a:gd name="T63" fmla="*/ 54 h 70"/>
                  <a:gd name="T64" fmla="*/ 68 w 100"/>
                  <a:gd name="T65" fmla="*/ 46 h 70"/>
                  <a:gd name="T66" fmla="*/ 62 w 100"/>
                  <a:gd name="T67" fmla="*/ 40 h 70"/>
                  <a:gd name="T68" fmla="*/ 50 w 100"/>
                  <a:gd name="T69" fmla="*/ 36 h 70"/>
                  <a:gd name="T70" fmla="*/ 48 w 100"/>
                  <a:gd name="T71" fmla="*/ 36 h 70"/>
                  <a:gd name="T72" fmla="*/ 40 w 100"/>
                  <a:gd name="T73" fmla="*/ 40 h 70"/>
                  <a:gd name="T74" fmla="*/ 32 w 100"/>
                  <a:gd name="T75" fmla="*/ 46 h 70"/>
                  <a:gd name="T76" fmla="*/ 18 w 100"/>
                  <a:gd name="T77" fmla="*/ 40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70"/>
                  <a:gd name="T119" fmla="*/ 100 w 10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70">
                    <a:moveTo>
                      <a:pt x="18" y="40"/>
                    </a:moveTo>
                    <a:lnTo>
                      <a:pt x="0" y="26"/>
                    </a:lnTo>
                    <a:lnTo>
                      <a:pt x="18" y="20"/>
                    </a:lnTo>
                    <a:lnTo>
                      <a:pt x="20" y="18"/>
                    </a:lnTo>
                    <a:lnTo>
                      <a:pt x="22" y="16"/>
                    </a:lnTo>
                    <a:lnTo>
                      <a:pt x="24" y="12"/>
                    </a:lnTo>
                    <a:lnTo>
                      <a:pt x="24" y="8"/>
                    </a:lnTo>
                    <a:lnTo>
                      <a:pt x="22" y="4"/>
                    </a:lnTo>
                    <a:lnTo>
                      <a:pt x="22" y="0"/>
                    </a:lnTo>
                    <a:lnTo>
                      <a:pt x="24" y="0"/>
                    </a:lnTo>
                    <a:lnTo>
                      <a:pt x="26" y="0"/>
                    </a:lnTo>
                    <a:lnTo>
                      <a:pt x="30" y="0"/>
                    </a:lnTo>
                    <a:lnTo>
                      <a:pt x="34" y="0"/>
                    </a:lnTo>
                    <a:lnTo>
                      <a:pt x="36" y="2"/>
                    </a:lnTo>
                    <a:lnTo>
                      <a:pt x="38" y="4"/>
                    </a:lnTo>
                    <a:lnTo>
                      <a:pt x="38" y="6"/>
                    </a:lnTo>
                    <a:lnTo>
                      <a:pt x="40" y="6"/>
                    </a:lnTo>
                    <a:lnTo>
                      <a:pt x="44" y="6"/>
                    </a:lnTo>
                    <a:lnTo>
                      <a:pt x="46" y="8"/>
                    </a:lnTo>
                    <a:lnTo>
                      <a:pt x="52" y="10"/>
                    </a:lnTo>
                    <a:lnTo>
                      <a:pt x="58" y="10"/>
                    </a:lnTo>
                    <a:lnTo>
                      <a:pt x="62" y="10"/>
                    </a:lnTo>
                    <a:lnTo>
                      <a:pt x="64" y="8"/>
                    </a:lnTo>
                    <a:lnTo>
                      <a:pt x="66" y="6"/>
                    </a:lnTo>
                    <a:lnTo>
                      <a:pt x="64" y="6"/>
                    </a:lnTo>
                    <a:lnTo>
                      <a:pt x="64" y="4"/>
                    </a:lnTo>
                    <a:lnTo>
                      <a:pt x="66" y="4"/>
                    </a:lnTo>
                    <a:lnTo>
                      <a:pt x="70" y="2"/>
                    </a:lnTo>
                    <a:lnTo>
                      <a:pt x="72" y="2"/>
                    </a:lnTo>
                    <a:lnTo>
                      <a:pt x="76" y="4"/>
                    </a:lnTo>
                    <a:lnTo>
                      <a:pt x="78" y="6"/>
                    </a:lnTo>
                    <a:lnTo>
                      <a:pt x="78" y="8"/>
                    </a:lnTo>
                    <a:lnTo>
                      <a:pt x="78" y="10"/>
                    </a:lnTo>
                    <a:lnTo>
                      <a:pt x="80" y="14"/>
                    </a:lnTo>
                    <a:lnTo>
                      <a:pt x="82" y="18"/>
                    </a:lnTo>
                    <a:lnTo>
                      <a:pt x="84" y="22"/>
                    </a:lnTo>
                    <a:lnTo>
                      <a:pt x="88" y="26"/>
                    </a:lnTo>
                    <a:lnTo>
                      <a:pt x="88" y="28"/>
                    </a:lnTo>
                    <a:lnTo>
                      <a:pt x="88" y="30"/>
                    </a:lnTo>
                    <a:lnTo>
                      <a:pt x="90" y="36"/>
                    </a:lnTo>
                    <a:lnTo>
                      <a:pt x="92" y="40"/>
                    </a:lnTo>
                    <a:lnTo>
                      <a:pt x="96" y="50"/>
                    </a:lnTo>
                    <a:lnTo>
                      <a:pt x="98" y="58"/>
                    </a:lnTo>
                    <a:lnTo>
                      <a:pt x="100" y="64"/>
                    </a:lnTo>
                    <a:lnTo>
                      <a:pt x="98" y="68"/>
                    </a:lnTo>
                    <a:lnTo>
                      <a:pt x="96" y="70"/>
                    </a:lnTo>
                    <a:lnTo>
                      <a:pt x="92" y="70"/>
                    </a:lnTo>
                    <a:lnTo>
                      <a:pt x="88" y="66"/>
                    </a:lnTo>
                    <a:lnTo>
                      <a:pt x="82" y="64"/>
                    </a:lnTo>
                    <a:lnTo>
                      <a:pt x="78" y="60"/>
                    </a:lnTo>
                    <a:lnTo>
                      <a:pt x="76" y="60"/>
                    </a:lnTo>
                    <a:lnTo>
                      <a:pt x="72" y="60"/>
                    </a:lnTo>
                    <a:lnTo>
                      <a:pt x="66" y="60"/>
                    </a:lnTo>
                    <a:lnTo>
                      <a:pt x="68" y="60"/>
                    </a:lnTo>
                    <a:lnTo>
                      <a:pt x="68" y="56"/>
                    </a:lnTo>
                    <a:lnTo>
                      <a:pt x="68" y="54"/>
                    </a:lnTo>
                    <a:lnTo>
                      <a:pt x="68" y="50"/>
                    </a:lnTo>
                    <a:lnTo>
                      <a:pt x="68" y="46"/>
                    </a:lnTo>
                    <a:lnTo>
                      <a:pt x="66" y="42"/>
                    </a:lnTo>
                    <a:lnTo>
                      <a:pt x="62" y="40"/>
                    </a:lnTo>
                    <a:lnTo>
                      <a:pt x="58" y="38"/>
                    </a:lnTo>
                    <a:lnTo>
                      <a:pt x="50" y="36"/>
                    </a:lnTo>
                    <a:lnTo>
                      <a:pt x="48" y="36"/>
                    </a:lnTo>
                    <a:lnTo>
                      <a:pt x="44" y="38"/>
                    </a:lnTo>
                    <a:lnTo>
                      <a:pt x="40" y="40"/>
                    </a:lnTo>
                    <a:lnTo>
                      <a:pt x="36" y="42"/>
                    </a:lnTo>
                    <a:lnTo>
                      <a:pt x="32" y="46"/>
                    </a:lnTo>
                    <a:lnTo>
                      <a:pt x="32" y="52"/>
                    </a:lnTo>
                    <a:lnTo>
                      <a:pt x="18" y="4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76" name="Freeform 269"/>
              <p:cNvSpPr>
                <a:spLocks/>
              </p:cNvSpPr>
              <p:nvPr/>
            </p:nvSpPr>
            <p:spPr bwMode="gray">
              <a:xfrm>
                <a:off x="2521" y="2697"/>
                <a:ext cx="92" cy="88"/>
              </a:xfrm>
              <a:custGeom>
                <a:avLst/>
                <a:gdLst>
                  <a:gd name="T0" fmla="*/ 42 w 84"/>
                  <a:gd name="T1" fmla="*/ 84 h 88"/>
                  <a:gd name="T2" fmla="*/ 44 w 84"/>
                  <a:gd name="T3" fmla="*/ 78 h 88"/>
                  <a:gd name="T4" fmla="*/ 44 w 84"/>
                  <a:gd name="T5" fmla="*/ 68 h 88"/>
                  <a:gd name="T6" fmla="*/ 42 w 84"/>
                  <a:gd name="T7" fmla="*/ 66 h 88"/>
                  <a:gd name="T8" fmla="*/ 36 w 84"/>
                  <a:gd name="T9" fmla="*/ 64 h 88"/>
                  <a:gd name="T10" fmla="*/ 32 w 84"/>
                  <a:gd name="T11" fmla="*/ 64 h 88"/>
                  <a:gd name="T12" fmla="*/ 28 w 84"/>
                  <a:gd name="T13" fmla="*/ 62 h 88"/>
                  <a:gd name="T14" fmla="*/ 26 w 84"/>
                  <a:gd name="T15" fmla="*/ 54 h 88"/>
                  <a:gd name="T16" fmla="*/ 26 w 84"/>
                  <a:gd name="T17" fmla="*/ 48 h 88"/>
                  <a:gd name="T18" fmla="*/ 24 w 84"/>
                  <a:gd name="T19" fmla="*/ 46 h 88"/>
                  <a:gd name="T20" fmla="*/ 18 w 84"/>
                  <a:gd name="T21" fmla="*/ 42 h 88"/>
                  <a:gd name="T22" fmla="*/ 10 w 84"/>
                  <a:gd name="T23" fmla="*/ 48 h 88"/>
                  <a:gd name="T24" fmla="*/ 10 w 84"/>
                  <a:gd name="T25" fmla="*/ 44 h 88"/>
                  <a:gd name="T26" fmla="*/ 10 w 84"/>
                  <a:gd name="T27" fmla="*/ 36 h 88"/>
                  <a:gd name="T28" fmla="*/ 8 w 84"/>
                  <a:gd name="T29" fmla="*/ 32 h 88"/>
                  <a:gd name="T30" fmla="*/ 4 w 84"/>
                  <a:gd name="T31" fmla="*/ 24 h 88"/>
                  <a:gd name="T32" fmla="*/ 2 w 84"/>
                  <a:gd name="T33" fmla="*/ 14 h 88"/>
                  <a:gd name="T34" fmla="*/ 0 w 84"/>
                  <a:gd name="T35" fmla="*/ 6 h 88"/>
                  <a:gd name="T36" fmla="*/ 6 w 84"/>
                  <a:gd name="T37" fmla="*/ 8 h 88"/>
                  <a:gd name="T38" fmla="*/ 16 w 84"/>
                  <a:gd name="T39" fmla="*/ 6 h 88"/>
                  <a:gd name="T40" fmla="*/ 22 w 84"/>
                  <a:gd name="T41" fmla="*/ 4 h 88"/>
                  <a:gd name="T42" fmla="*/ 24 w 84"/>
                  <a:gd name="T43" fmla="*/ 0 h 88"/>
                  <a:gd name="T44" fmla="*/ 30 w 84"/>
                  <a:gd name="T45" fmla="*/ 2 h 88"/>
                  <a:gd name="T46" fmla="*/ 32 w 84"/>
                  <a:gd name="T47" fmla="*/ 4 h 88"/>
                  <a:gd name="T48" fmla="*/ 36 w 84"/>
                  <a:gd name="T49" fmla="*/ 4 h 88"/>
                  <a:gd name="T50" fmla="*/ 38 w 84"/>
                  <a:gd name="T51" fmla="*/ 2 h 88"/>
                  <a:gd name="T52" fmla="*/ 42 w 84"/>
                  <a:gd name="T53" fmla="*/ 0 h 88"/>
                  <a:gd name="T54" fmla="*/ 50 w 84"/>
                  <a:gd name="T55" fmla="*/ 0 h 88"/>
                  <a:gd name="T56" fmla="*/ 58 w 84"/>
                  <a:gd name="T57" fmla="*/ 2 h 88"/>
                  <a:gd name="T58" fmla="*/ 64 w 84"/>
                  <a:gd name="T59" fmla="*/ 0 h 88"/>
                  <a:gd name="T60" fmla="*/ 72 w 84"/>
                  <a:gd name="T61" fmla="*/ 0 h 88"/>
                  <a:gd name="T62" fmla="*/ 76 w 84"/>
                  <a:gd name="T63" fmla="*/ 4 h 88"/>
                  <a:gd name="T64" fmla="*/ 78 w 84"/>
                  <a:gd name="T65" fmla="*/ 12 h 88"/>
                  <a:gd name="T66" fmla="*/ 82 w 84"/>
                  <a:gd name="T67" fmla="*/ 32 h 88"/>
                  <a:gd name="T68" fmla="*/ 80 w 84"/>
                  <a:gd name="T69" fmla="*/ 46 h 88"/>
                  <a:gd name="T70" fmla="*/ 76 w 84"/>
                  <a:gd name="T71" fmla="*/ 68 h 88"/>
                  <a:gd name="T72" fmla="*/ 84 w 84"/>
                  <a:gd name="T73" fmla="*/ 88 h 88"/>
                  <a:gd name="T74" fmla="*/ 42 w 84"/>
                  <a:gd name="T75" fmla="*/ 86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88"/>
                  <a:gd name="T116" fmla="*/ 84 w 84"/>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88">
                    <a:moveTo>
                      <a:pt x="42" y="86"/>
                    </a:moveTo>
                    <a:lnTo>
                      <a:pt x="42" y="84"/>
                    </a:lnTo>
                    <a:lnTo>
                      <a:pt x="44" y="82"/>
                    </a:lnTo>
                    <a:lnTo>
                      <a:pt x="44" y="78"/>
                    </a:lnTo>
                    <a:lnTo>
                      <a:pt x="46" y="74"/>
                    </a:lnTo>
                    <a:lnTo>
                      <a:pt x="44" y="68"/>
                    </a:lnTo>
                    <a:lnTo>
                      <a:pt x="42" y="66"/>
                    </a:lnTo>
                    <a:lnTo>
                      <a:pt x="40" y="64"/>
                    </a:lnTo>
                    <a:lnTo>
                      <a:pt x="36" y="64"/>
                    </a:lnTo>
                    <a:lnTo>
                      <a:pt x="32" y="64"/>
                    </a:lnTo>
                    <a:lnTo>
                      <a:pt x="30" y="64"/>
                    </a:lnTo>
                    <a:lnTo>
                      <a:pt x="28" y="62"/>
                    </a:lnTo>
                    <a:lnTo>
                      <a:pt x="26" y="58"/>
                    </a:lnTo>
                    <a:lnTo>
                      <a:pt x="26" y="54"/>
                    </a:lnTo>
                    <a:lnTo>
                      <a:pt x="26" y="50"/>
                    </a:lnTo>
                    <a:lnTo>
                      <a:pt x="26" y="48"/>
                    </a:lnTo>
                    <a:lnTo>
                      <a:pt x="24" y="46"/>
                    </a:lnTo>
                    <a:lnTo>
                      <a:pt x="22" y="44"/>
                    </a:lnTo>
                    <a:lnTo>
                      <a:pt x="18" y="42"/>
                    </a:lnTo>
                    <a:lnTo>
                      <a:pt x="14" y="44"/>
                    </a:lnTo>
                    <a:lnTo>
                      <a:pt x="10" y="48"/>
                    </a:lnTo>
                    <a:lnTo>
                      <a:pt x="10" y="46"/>
                    </a:lnTo>
                    <a:lnTo>
                      <a:pt x="10" y="44"/>
                    </a:lnTo>
                    <a:lnTo>
                      <a:pt x="10" y="40"/>
                    </a:lnTo>
                    <a:lnTo>
                      <a:pt x="10" y="36"/>
                    </a:lnTo>
                    <a:lnTo>
                      <a:pt x="8" y="32"/>
                    </a:lnTo>
                    <a:lnTo>
                      <a:pt x="6" y="28"/>
                    </a:lnTo>
                    <a:lnTo>
                      <a:pt x="4" y="24"/>
                    </a:lnTo>
                    <a:lnTo>
                      <a:pt x="2" y="20"/>
                    </a:lnTo>
                    <a:lnTo>
                      <a:pt x="2" y="14"/>
                    </a:lnTo>
                    <a:lnTo>
                      <a:pt x="0" y="10"/>
                    </a:lnTo>
                    <a:lnTo>
                      <a:pt x="0" y="6"/>
                    </a:lnTo>
                    <a:lnTo>
                      <a:pt x="2" y="6"/>
                    </a:lnTo>
                    <a:lnTo>
                      <a:pt x="6" y="8"/>
                    </a:lnTo>
                    <a:lnTo>
                      <a:pt x="10" y="8"/>
                    </a:lnTo>
                    <a:lnTo>
                      <a:pt x="16" y="6"/>
                    </a:lnTo>
                    <a:lnTo>
                      <a:pt x="20" y="4"/>
                    </a:lnTo>
                    <a:lnTo>
                      <a:pt x="22" y="4"/>
                    </a:lnTo>
                    <a:lnTo>
                      <a:pt x="22" y="2"/>
                    </a:lnTo>
                    <a:lnTo>
                      <a:pt x="24" y="0"/>
                    </a:lnTo>
                    <a:lnTo>
                      <a:pt x="28" y="0"/>
                    </a:lnTo>
                    <a:lnTo>
                      <a:pt x="30" y="2"/>
                    </a:lnTo>
                    <a:lnTo>
                      <a:pt x="30" y="4"/>
                    </a:lnTo>
                    <a:lnTo>
                      <a:pt x="32" y="4"/>
                    </a:lnTo>
                    <a:lnTo>
                      <a:pt x="34" y="6"/>
                    </a:lnTo>
                    <a:lnTo>
                      <a:pt x="36" y="4"/>
                    </a:lnTo>
                    <a:lnTo>
                      <a:pt x="38" y="2"/>
                    </a:lnTo>
                    <a:lnTo>
                      <a:pt x="40" y="2"/>
                    </a:lnTo>
                    <a:lnTo>
                      <a:pt x="42" y="0"/>
                    </a:lnTo>
                    <a:lnTo>
                      <a:pt x="46" y="0"/>
                    </a:lnTo>
                    <a:lnTo>
                      <a:pt x="50" y="0"/>
                    </a:lnTo>
                    <a:lnTo>
                      <a:pt x="56" y="2"/>
                    </a:lnTo>
                    <a:lnTo>
                      <a:pt x="58" y="2"/>
                    </a:lnTo>
                    <a:lnTo>
                      <a:pt x="62" y="2"/>
                    </a:lnTo>
                    <a:lnTo>
                      <a:pt x="64" y="0"/>
                    </a:lnTo>
                    <a:lnTo>
                      <a:pt x="68" y="0"/>
                    </a:lnTo>
                    <a:lnTo>
                      <a:pt x="72" y="0"/>
                    </a:lnTo>
                    <a:lnTo>
                      <a:pt x="74" y="2"/>
                    </a:lnTo>
                    <a:lnTo>
                      <a:pt x="76" y="4"/>
                    </a:lnTo>
                    <a:lnTo>
                      <a:pt x="76" y="8"/>
                    </a:lnTo>
                    <a:lnTo>
                      <a:pt x="78" y="12"/>
                    </a:lnTo>
                    <a:lnTo>
                      <a:pt x="80" y="20"/>
                    </a:lnTo>
                    <a:lnTo>
                      <a:pt x="82" y="32"/>
                    </a:lnTo>
                    <a:lnTo>
                      <a:pt x="80" y="42"/>
                    </a:lnTo>
                    <a:lnTo>
                      <a:pt x="80" y="46"/>
                    </a:lnTo>
                    <a:lnTo>
                      <a:pt x="78" y="56"/>
                    </a:lnTo>
                    <a:lnTo>
                      <a:pt x="76" y="68"/>
                    </a:lnTo>
                    <a:lnTo>
                      <a:pt x="78" y="76"/>
                    </a:lnTo>
                    <a:lnTo>
                      <a:pt x="84" y="88"/>
                    </a:lnTo>
                    <a:lnTo>
                      <a:pt x="66" y="82"/>
                    </a:lnTo>
                    <a:lnTo>
                      <a:pt x="42" y="86"/>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77" name="Freeform 270"/>
              <p:cNvSpPr>
                <a:spLocks/>
              </p:cNvSpPr>
              <p:nvPr/>
            </p:nvSpPr>
            <p:spPr bwMode="gray">
              <a:xfrm>
                <a:off x="2563" y="2661"/>
                <a:ext cx="81" cy="38"/>
              </a:xfrm>
              <a:custGeom>
                <a:avLst/>
                <a:gdLst>
                  <a:gd name="T0" fmla="*/ 28 w 74"/>
                  <a:gd name="T1" fmla="*/ 8 h 38"/>
                  <a:gd name="T2" fmla="*/ 28 w 74"/>
                  <a:gd name="T3" fmla="*/ 8 h 38"/>
                  <a:gd name="T4" fmla="*/ 24 w 74"/>
                  <a:gd name="T5" fmla="*/ 8 h 38"/>
                  <a:gd name="T6" fmla="*/ 20 w 74"/>
                  <a:gd name="T7" fmla="*/ 8 h 38"/>
                  <a:gd name="T8" fmla="*/ 16 w 74"/>
                  <a:gd name="T9" fmla="*/ 10 h 38"/>
                  <a:gd name="T10" fmla="*/ 12 w 74"/>
                  <a:gd name="T11" fmla="*/ 12 h 38"/>
                  <a:gd name="T12" fmla="*/ 8 w 74"/>
                  <a:gd name="T13" fmla="*/ 16 h 38"/>
                  <a:gd name="T14" fmla="*/ 4 w 74"/>
                  <a:gd name="T15" fmla="*/ 22 h 38"/>
                  <a:gd name="T16" fmla="*/ 0 w 74"/>
                  <a:gd name="T17" fmla="*/ 38 h 38"/>
                  <a:gd name="T18" fmla="*/ 0 w 74"/>
                  <a:gd name="T19" fmla="*/ 38 h 38"/>
                  <a:gd name="T20" fmla="*/ 2 w 74"/>
                  <a:gd name="T21" fmla="*/ 38 h 38"/>
                  <a:gd name="T22" fmla="*/ 6 w 74"/>
                  <a:gd name="T23" fmla="*/ 36 h 38"/>
                  <a:gd name="T24" fmla="*/ 10 w 74"/>
                  <a:gd name="T25" fmla="*/ 36 h 38"/>
                  <a:gd name="T26" fmla="*/ 16 w 74"/>
                  <a:gd name="T27" fmla="*/ 38 h 38"/>
                  <a:gd name="T28" fmla="*/ 16 w 74"/>
                  <a:gd name="T29" fmla="*/ 38 h 38"/>
                  <a:gd name="T30" fmla="*/ 18 w 74"/>
                  <a:gd name="T31" fmla="*/ 38 h 38"/>
                  <a:gd name="T32" fmla="*/ 22 w 74"/>
                  <a:gd name="T33" fmla="*/ 38 h 38"/>
                  <a:gd name="T34" fmla="*/ 28 w 74"/>
                  <a:gd name="T35" fmla="*/ 36 h 38"/>
                  <a:gd name="T36" fmla="*/ 28 w 74"/>
                  <a:gd name="T37" fmla="*/ 36 h 38"/>
                  <a:gd name="T38" fmla="*/ 30 w 74"/>
                  <a:gd name="T39" fmla="*/ 36 h 38"/>
                  <a:gd name="T40" fmla="*/ 32 w 74"/>
                  <a:gd name="T41" fmla="*/ 36 h 38"/>
                  <a:gd name="T42" fmla="*/ 36 w 74"/>
                  <a:gd name="T43" fmla="*/ 36 h 38"/>
                  <a:gd name="T44" fmla="*/ 36 w 74"/>
                  <a:gd name="T45" fmla="*/ 36 h 38"/>
                  <a:gd name="T46" fmla="*/ 36 w 74"/>
                  <a:gd name="T47" fmla="*/ 34 h 38"/>
                  <a:gd name="T48" fmla="*/ 36 w 74"/>
                  <a:gd name="T49" fmla="*/ 32 h 38"/>
                  <a:gd name="T50" fmla="*/ 38 w 74"/>
                  <a:gd name="T51" fmla="*/ 30 h 38"/>
                  <a:gd name="T52" fmla="*/ 40 w 74"/>
                  <a:gd name="T53" fmla="*/ 28 h 38"/>
                  <a:gd name="T54" fmla="*/ 40 w 74"/>
                  <a:gd name="T55" fmla="*/ 26 h 38"/>
                  <a:gd name="T56" fmla="*/ 42 w 74"/>
                  <a:gd name="T57" fmla="*/ 24 h 38"/>
                  <a:gd name="T58" fmla="*/ 44 w 74"/>
                  <a:gd name="T59" fmla="*/ 22 h 38"/>
                  <a:gd name="T60" fmla="*/ 46 w 74"/>
                  <a:gd name="T61" fmla="*/ 22 h 38"/>
                  <a:gd name="T62" fmla="*/ 50 w 74"/>
                  <a:gd name="T63" fmla="*/ 20 h 38"/>
                  <a:gd name="T64" fmla="*/ 60 w 74"/>
                  <a:gd name="T65" fmla="*/ 20 h 38"/>
                  <a:gd name="T66" fmla="*/ 62 w 74"/>
                  <a:gd name="T67" fmla="*/ 20 h 38"/>
                  <a:gd name="T68" fmla="*/ 64 w 74"/>
                  <a:gd name="T69" fmla="*/ 22 h 38"/>
                  <a:gd name="T70" fmla="*/ 68 w 74"/>
                  <a:gd name="T71" fmla="*/ 22 h 38"/>
                  <a:gd name="T72" fmla="*/ 70 w 74"/>
                  <a:gd name="T73" fmla="*/ 22 h 38"/>
                  <a:gd name="T74" fmla="*/ 72 w 74"/>
                  <a:gd name="T75" fmla="*/ 22 h 38"/>
                  <a:gd name="T76" fmla="*/ 74 w 74"/>
                  <a:gd name="T77" fmla="*/ 20 h 38"/>
                  <a:gd name="T78" fmla="*/ 74 w 74"/>
                  <a:gd name="T79" fmla="*/ 20 h 38"/>
                  <a:gd name="T80" fmla="*/ 74 w 74"/>
                  <a:gd name="T81" fmla="*/ 18 h 38"/>
                  <a:gd name="T82" fmla="*/ 72 w 74"/>
                  <a:gd name="T83" fmla="*/ 16 h 38"/>
                  <a:gd name="T84" fmla="*/ 70 w 74"/>
                  <a:gd name="T85" fmla="*/ 16 h 38"/>
                  <a:gd name="T86" fmla="*/ 66 w 74"/>
                  <a:gd name="T87" fmla="*/ 14 h 38"/>
                  <a:gd name="T88" fmla="*/ 64 w 74"/>
                  <a:gd name="T89" fmla="*/ 12 h 38"/>
                  <a:gd name="T90" fmla="*/ 62 w 74"/>
                  <a:gd name="T91" fmla="*/ 8 h 38"/>
                  <a:gd name="T92" fmla="*/ 60 w 74"/>
                  <a:gd name="T93" fmla="*/ 4 h 38"/>
                  <a:gd name="T94" fmla="*/ 60 w 74"/>
                  <a:gd name="T95" fmla="*/ 2 h 38"/>
                  <a:gd name="T96" fmla="*/ 58 w 74"/>
                  <a:gd name="T97" fmla="*/ 0 h 38"/>
                  <a:gd name="T98" fmla="*/ 58 w 74"/>
                  <a:gd name="T99" fmla="*/ 0 h 38"/>
                  <a:gd name="T100" fmla="*/ 56 w 74"/>
                  <a:gd name="T101" fmla="*/ 0 h 38"/>
                  <a:gd name="T102" fmla="*/ 54 w 74"/>
                  <a:gd name="T103" fmla="*/ 2 h 38"/>
                  <a:gd name="T104" fmla="*/ 50 w 74"/>
                  <a:gd name="T105" fmla="*/ 2 h 38"/>
                  <a:gd name="T106" fmla="*/ 46 w 74"/>
                  <a:gd name="T107" fmla="*/ 4 h 38"/>
                  <a:gd name="T108" fmla="*/ 40 w 74"/>
                  <a:gd name="T109" fmla="*/ 6 h 38"/>
                  <a:gd name="T110" fmla="*/ 36 w 74"/>
                  <a:gd name="T111" fmla="*/ 8 h 38"/>
                  <a:gd name="T112" fmla="*/ 28 w 74"/>
                  <a:gd name="T113" fmla="*/ 8 h 38"/>
                  <a:gd name="T114" fmla="*/ 28 w 74"/>
                  <a:gd name="T115" fmla="*/ 8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4"/>
                  <a:gd name="T175" fmla="*/ 0 h 38"/>
                  <a:gd name="T176" fmla="*/ 74 w 74"/>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4" h="38">
                    <a:moveTo>
                      <a:pt x="28" y="8"/>
                    </a:moveTo>
                    <a:lnTo>
                      <a:pt x="28" y="8"/>
                    </a:lnTo>
                    <a:lnTo>
                      <a:pt x="24" y="8"/>
                    </a:lnTo>
                    <a:lnTo>
                      <a:pt x="20" y="8"/>
                    </a:lnTo>
                    <a:lnTo>
                      <a:pt x="16" y="10"/>
                    </a:lnTo>
                    <a:lnTo>
                      <a:pt x="12" y="12"/>
                    </a:lnTo>
                    <a:lnTo>
                      <a:pt x="8" y="16"/>
                    </a:lnTo>
                    <a:lnTo>
                      <a:pt x="4" y="22"/>
                    </a:lnTo>
                    <a:lnTo>
                      <a:pt x="0" y="38"/>
                    </a:lnTo>
                    <a:lnTo>
                      <a:pt x="2" y="38"/>
                    </a:lnTo>
                    <a:lnTo>
                      <a:pt x="6" y="36"/>
                    </a:lnTo>
                    <a:lnTo>
                      <a:pt x="10" y="36"/>
                    </a:lnTo>
                    <a:lnTo>
                      <a:pt x="16" y="38"/>
                    </a:lnTo>
                    <a:lnTo>
                      <a:pt x="18" y="38"/>
                    </a:lnTo>
                    <a:lnTo>
                      <a:pt x="22" y="38"/>
                    </a:lnTo>
                    <a:lnTo>
                      <a:pt x="28" y="36"/>
                    </a:lnTo>
                    <a:lnTo>
                      <a:pt x="30" y="36"/>
                    </a:lnTo>
                    <a:lnTo>
                      <a:pt x="32" y="36"/>
                    </a:lnTo>
                    <a:lnTo>
                      <a:pt x="36" y="36"/>
                    </a:lnTo>
                    <a:lnTo>
                      <a:pt x="36" y="34"/>
                    </a:lnTo>
                    <a:lnTo>
                      <a:pt x="36" y="32"/>
                    </a:lnTo>
                    <a:lnTo>
                      <a:pt x="38" y="30"/>
                    </a:lnTo>
                    <a:lnTo>
                      <a:pt x="40" y="28"/>
                    </a:lnTo>
                    <a:lnTo>
                      <a:pt x="40" y="26"/>
                    </a:lnTo>
                    <a:lnTo>
                      <a:pt x="42" y="24"/>
                    </a:lnTo>
                    <a:lnTo>
                      <a:pt x="44" y="22"/>
                    </a:lnTo>
                    <a:lnTo>
                      <a:pt x="46" y="22"/>
                    </a:lnTo>
                    <a:lnTo>
                      <a:pt x="50" y="20"/>
                    </a:lnTo>
                    <a:lnTo>
                      <a:pt x="60" y="20"/>
                    </a:lnTo>
                    <a:lnTo>
                      <a:pt x="62" y="20"/>
                    </a:lnTo>
                    <a:lnTo>
                      <a:pt x="64" y="22"/>
                    </a:lnTo>
                    <a:lnTo>
                      <a:pt x="68" y="22"/>
                    </a:lnTo>
                    <a:lnTo>
                      <a:pt x="70" y="22"/>
                    </a:lnTo>
                    <a:lnTo>
                      <a:pt x="72" y="22"/>
                    </a:lnTo>
                    <a:lnTo>
                      <a:pt x="74" y="20"/>
                    </a:lnTo>
                    <a:lnTo>
                      <a:pt x="74" y="18"/>
                    </a:lnTo>
                    <a:lnTo>
                      <a:pt x="72" y="16"/>
                    </a:lnTo>
                    <a:lnTo>
                      <a:pt x="70" y="16"/>
                    </a:lnTo>
                    <a:lnTo>
                      <a:pt x="66" y="14"/>
                    </a:lnTo>
                    <a:lnTo>
                      <a:pt x="64" y="12"/>
                    </a:lnTo>
                    <a:lnTo>
                      <a:pt x="62" y="8"/>
                    </a:lnTo>
                    <a:lnTo>
                      <a:pt x="60" y="4"/>
                    </a:lnTo>
                    <a:lnTo>
                      <a:pt x="60" y="2"/>
                    </a:lnTo>
                    <a:lnTo>
                      <a:pt x="58" y="0"/>
                    </a:lnTo>
                    <a:lnTo>
                      <a:pt x="56" y="0"/>
                    </a:lnTo>
                    <a:lnTo>
                      <a:pt x="54" y="2"/>
                    </a:lnTo>
                    <a:lnTo>
                      <a:pt x="50" y="2"/>
                    </a:lnTo>
                    <a:lnTo>
                      <a:pt x="46" y="4"/>
                    </a:lnTo>
                    <a:lnTo>
                      <a:pt x="40" y="6"/>
                    </a:lnTo>
                    <a:lnTo>
                      <a:pt x="36" y="8"/>
                    </a:lnTo>
                    <a:lnTo>
                      <a:pt x="28" y="8"/>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78" name="Freeform 271"/>
              <p:cNvSpPr>
                <a:spLocks/>
              </p:cNvSpPr>
              <p:nvPr/>
            </p:nvSpPr>
            <p:spPr bwMode="gray">
              <a:xfrm>
                <a:off x="2602" y="2681"/>
                <a:ext cx="36" cy="106"/>
              </a:xfrm>
              <a:custGeom>
                <a:avLst/>
                <a:gdLst>
                  <a:gd name="T0" fmla="*/ 14 w 32"/>
                  <a:gd name="T1" fmla="*/ 0 h 106"/>
                  <a:gd name="T2" fmla="*/ 14 w 32"/>
                  <a:gd name="T3" fmla="*/ 0 h 106"/>
                  <a:gd name="T4" fmla="*/ 12 w 32"/>
                  <a:gd name="T5" fmla="*/ 0 h 106"/>
                  <a:gd name="T6" fmla="*/ 8 w 32"/>
                  <a:gd name="T7" fmla="*/ 2 h 106"/>
                  <a:gd name="T8" fmla="*/ 6 w 32"/>
                  <a:gd name="T9" fmla="*/ 4 h 106"/>
                  <a:gd name="T10" fmla="*/ 4 w 32"/>
                  <a:gd name="T11" fmla="*/ 6 h 106"/>
                  <a:gd name="T12" fmla="*/ 4 w 32"/>
                  <a:gd name="T13" fmla="*/ 8 h 106"/>
                  <a:gd name="T14" fmla="*/ 4 w 32"/>
                  <a:gd name="T15" fmla="*/ 10 h 106"/>
                  <a:gd name="T16" fmla="*/ 2 w 32"/>
                  <a:gd name="T17" fmla="*/ 12 h 106"/>
                  <a:gd name="T18" fmla="*/ 0 w 32"/>
                  <a:gd name="T19" fmla="*/ 12 h 106"/>
                  <a:gd name="T20" fmla="*/ 0 w 32"/>
                  <a:gd name="T21" fmla="*/ 14 h 106"/>
                  <a:gd name="T22" fmla="*/ 2 w 32"/>
                  <a:gd name="T23" fmla="*/ 18 h 106"/>
                  <a:gd name="T24" fmla="*/ 2 w 32"/>
                  <a:gd name="T25" fmla="*/ 24 h 106"/>
                  <a:gd name="T26" fmla="*/ 4 w 32"/>
                  <a:gd name="T27" fmla="*/ 28 h 106"/>
                  <a:gd name="T28" fmla="*/ 6 w 32"/>
                  <a:gd name="T29" fmla="*/ 32 h 106"/>
                  <a:gd name="T30" fmla="*/ 6 w 32"/>
                  <a:gd name="T31" fmla="*/ 36 h 106"/>
                  <a:gd name="T32" fmla="*/ 6 w 32"/>
                  <a:gd name="T33" fmla="*/ 40 h 106"/>
                  <a:gd name="T34" fmla="*/ 6 w 32"/>
                  <a:gd name="T35" fmla="*/ 44 h 106"/>
                  <a:gd name="T36" fmla="*/ 8 w 32"/>
                  <a:gd name="T37" fmla="*/ 50 h 106"/>
                  <a:gd name="T38" fmla="*/ 6 w 32"/>
                  <a:gd name="T39" fmla="*/ 58 h 106"/>
                  <a:gd name="T40" fmla="*/ 6 w 32"/>
                  <a:gd name="T41" fmla="*/ 58 h 106"/>
                  <a:gd name="T42" fmla="*/ 6 w 32"/>
                  <a:gd name="T43" fmla="*/ 62 h 106"/>
                  <a:gd name="T44" fmla="*/ 4 w 32"/>
                  <a:gd name="T45" fmla="*/ 68 h 106"/>
                  <a:gd name="T46" fmla="*/ 4 w 32"/>
                  <a:gd name="T47" fmla="*/ 74 h 106"/>
                  <a:gd name="T48" fmla="*/ 2 w 32"/>
                  <a:gd name="T49" fmla="*/ 80 h 106"/>
                  <a:gd name="T50" fmla="*/ 2 w 32"/>
                  <a:gd name="T51" fmla="*/ 88 h 106"/>
                  <a:gd name="T52" fmla="*/ 10 w 32"/>
                  <a:gd name="T53" fmla="*/ 104 h 106"/>
                  <a:gd name="T54" fmla="*/ 28 w 32"/>
                  <a:gd name="T55" fmla="*/ 106 h 106"/>
                  <a:gd name="T56" fmla="*/ 28 w 32"/>
                  <a:gd name="T57" fmla="*/ 102 h 106"/>
                  <a:gd name="T58" fmla="*/ 30 w 32"/>
                  <a:gd name="T59" fmla="*/ 88 h 106"/>
                  <a:gd name="T60" fmla="*/ 32 w 32"/>
                  <a:gd name="T61" fmla="*/ 74 h 106"/>
                  <a:gd name="T62" fmla="*/ 32 w 32"/>
                  <a:gd name="T63" fmla="*/ 62 h 106"/>
                  <a:gd name="T64" fmla="*/ 32 w 32"/>
                  <a:gd name="T65" fmla="*/ 50 h 106"/>
                  <a:gd name="T66" fmla="*/ 30 w 32"/>
                  <a:gd name="T67" fmla="*/ 40 h 106"/>
                  <a:gd name="T68" fmla="*/ 30 w 32"/>
                  <a:gd name="T69" fmla="*/ 36 h 106"/>
                  <a:gd name="T70" fmla="*/ 24 w 32"/>
                  <a:gd name="T71" fmla="*/ 8 h 106"/>
                  <a:gd name="T72" fmla="*/ 20 w 32"/>
                  <a:gd name="T73" fmla="*/ 2 h 106"/>
                  <a:gd name="T74" fmla="*/ 14 w 32"/>
                  <a:gd name="T75" fmla="*/ 0 h 106"/>
                  <a:gd name="T76" fmla="*/ 14 w 32"/>
                  <a:gd name="T77" fmla="*/ 0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
                  <a:gd name="T118" fmla="*/ 0 h 106"/>
                  <a:gd name="T119" fmla="*/ 32 w 32"/>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 h="106">
                    <a:moveTo>
                      <a:pt x="14" y="0"/>
                    </a:moveTo>
                    <a:lnTo>
                      <a:pt x="14" y="0"/>
                    </a:lnTo>
                    <a:lnTo>
                      <a:pt x="12" y="0"/>
                    </a:lnTo>
                    <a:lnTo>
                      <a:pt x="8" y="2"/>
                    </a:lnTo>
                    <a:lnTo>
                      <a:pt x="6" y="4"/>
                    </a:lnTo>
                    <a:lnTo>
                      <a:pt x="4" y="6"/>
                    </a:lnTo>
                    <a:lnTo>
                      <a:pt x="4" y="8"/>
                    </a:lnTo>
                    <a:lnTo>
                      <a:pt x="4" y="10"/>
                    </a:lnTo>
                    <a:lnTo>
                      <a:pt x="2" y="12"/>
                    </a:lnTo>
                    <a:lnTo>
                      <a:pt x="0" y="12"/>
                    </a:lnTo>
                    <a:lnTo>
                      <a:pt x="0" y="14"/>
                    </a:lnTo>
                    <a:lnTo>
                      <a:pt x="2" y="18"/>
                    </a:lnTo>
                    <a:lnTo>
                      <a:pt x="2" y="24"/>
                    </a:lnTo>
                    <a:lnTo>
                      <a:pt x="4" y="28"/>
                    </a:lnTo>
                    <a:lnTo>
                      <a:pt x="6" y="32"/>
                    </a:lnTo>
                    <a:lnTo>
                      <a:pt x="6" y="36"/>
                    </a:lnTo>
                    <a:lnTo>
                      <a:pt x="6" y="40"/>
                    </a:lnTo>
                    <a:lnTo>
                      <a:pt x="6" y="44"/>
                    </a:lnTo>
                    <a:lnTo>
                      <a:pt x="8" y="50"/>
                    </a:lnTo>
                    <a:lnTo>
                      <a:pt x="6" y="58"/>
                    </a:lnTo>
                    <a:lnTo>
                      <a:pt x="6" y="62"/>
                    </a:lnTo>
                    <a:lnTo>
                      <a:pt x="4" y="68"/>
                    </a:lnTo>
                    <a:lnTo>
                      <a:pt x="4" y="74"/>
                    </a:lnTo>
                    <a:lnTo>
                      <a:pt x="2" y="80"/>
                    </a:lnTo>
                    <a:lnTo>
                      <a:pt x="2" y="88"/>
                    </a:lnTo>
                    <a:lnTo>
                      <a:pt x="10" y="104"/>
                    </a:lnTo>
                    <a:lnTo>
                      <a:pt x="28" y="106"/>
                    </a:lnTo>
                    <a:lnTo>
                      <a:pt x="28" y="102"/>
                    </a:lnTo>
                    <a:lnTo>
                      <a:pt x="30" y="88"/>
                    </a:lnTo>
                    <a:lnTo>
                      <a:pt x="32" y="74"/>
                    </a:lnTo>
                    <a:lnTo>
                      <a:pt x="32" y="62"/>
                    </a:lnTo>
                    <a:lnTo>
                      <a:pt x="32" y="50"/>
                    </a:lnTo>
                    <a:lnTo>
                      <a:pt x="30" y="40"/>
                    </a:lnTo>
                    <a:lnTo>
                      <a:pt x="30" y="36"/>
                    </a:lnTo>
                    <a:lnTo>
                      <a:pt x="24" y="8"/>
                    </a:lnTo>
                    <a:lnTo>
                      <a:pt x="20" y="2"/>
                    </a:lnTo>
                    <a:lnTo>
                      <a:pt x="14" y="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79" name="Freeform 274"/>
              <p:cNvSpPr>
                <a:spLocks/>
              </p:cNvSpPr>
              <p:nvPr/>
            </p:nvSpPr>
            <p:spPr bwMode="gray">
              <a:xfrm>
                <a:off x="2463" y="2351"/>
                <a:ext cx="175" cy="126"/>
              </a:xfrm>
              <a:custGeom>
                <a:avLst/>
                <a:gdLst>
                  <a:gd name="T0" fmla="*/ 0 w 158"/>
                  <a:gd name="T1" fmla="*/ 120 h 126"/>
                  <a:gd name="T2" fmla="*/ 2 w 158"/>
                  <a:gd name="T3" fmla="*/ 118 h 126"/>
                  <a:gd name="T4" fmla="*/ 2 w 158"/>
                  <a:gd name="T5" fmla="*/ 116 h 126"/>
                  <a:gd name="T6" fmla="*/ 14 w 158"/>
                  <a:gd name="T7" fmla="*/ 112 h 126"/>
                  <a:gd name="T8" fmla="*/ 22 w 158"/>
                  <a:gd name="T9" fmla="*/ 106 h 126"/>
                  <a:gd name="T10" fmla="*/ 30 w 158"/>
                  <a:gd name="T11" fmla="*/ 98 h 126"/>
                  <a:gd name="T12" fmla="*/ 38 w 158"/>
                  <a:gd name="T13" fmla="*/ 90 h 126"/>
                  <a:gd name="T14" fmla="*/ 44 w 158"/>
                  <a:gd name="T15" fmla="*/ 82 h 126"/>
                  <a:gd name="T16" fmla="*/ 46 w 158"/>
                  <a:gd name="T17" fmla="*/ 80 h 126"/>
                  <a:gd name="T18" fmla="*/ 46 w 158"/>
                  <a:gd name="T19" fmla="*/ 68 h 126"/>
                  <a:gd name="T20" fmla="*/ 50 w 158"/>
                  <a:gd name="T21" fmla="*/ 60 h 126"/>
                  <a:gd name="T22" fmla="*/ 56 w 158"/>
                  <a:gd name="T23" fmla="*/ 54 h 126"/>
                  <a:gd name="T24" fmla="*/ 60 w 158"/>
                  <a:gd name="T25" fmla="*/ 48 h 126"/>
                  <a:gd name="T26" fmla="*/ 60 w 158"/>
                  <a:gd name="T27" fmla="*/ 44 h 126"/>
                  <a:gd name="T28" fmla="*/ 64 w 158"/>
                  <a:gd name="T29" fmla="*/ 40 h 126"/>
                  <a:gd name="T30" fmla="*/ 66 w 158"/>
                  <a:gd name="T31" fmla="*/ 36 h 126"/>
                  <a:gd name="T32" fmla="*/ 70 w 158"/>
                  <a:gd name="T33" fmla="*/ 34 h 126"/>
                  <a:gd name="T34" fmla="*/ 74 w 158"/>
                  <a:gd name="T35" fmla="*/ 32 h 126"/>
                  <a:gd name="T36" fmla="*/ 76 w 158"/>
                  <a:gd name="T37" fmla="*/ 30 h 126"/>
                  <a:gd name="T38" fmla="*/ 78 w 158"/>
                  <a:gd name="T39" fmla="*/ 30 h 126"/>
                  <a:gd name="T40" fmla="*/ 76 w 158"/>
                  <a:gd name="T41" fmla="*/ 20 h 126"/>
                  <a:gd name="T42" fmla="*/ 76 w 158"/>
                  <a:gd name="T43" fmla="*/ 14 h 126"/>
                  <a:gd name="T44" fmla="*/ 78 w 158"/>
                  <a:gd name="T45" fmla="*/ 8 h 126"/>
                  <a:gd name="T46" fmla="*/ 78 w 158"/>
                  <a:gd name="T47" fmla="*/ 4 h 126"/>
                  <a:gd name="T48" fmla="*/ 80 w 158"/>
                  <a:gd name="T49" fmla="*/ 0 h 126"/>
                  <a:gd name="T50" fmla="*/ 80 w 158"/>
                  <a:gd name="T51" fmla="*/ 0 h 126"/>
                  <a:gd name="T52" fmla="*/ 82 w 158"/>
                  <a:gd name="T53" fmla="*/ 0 h 126"/>
                  <a:gd name="T54" fmla="*/ 84 w 158"/>
                  <a:gd name="T55" fmla="*/ 2 h 126"/>
                  <a:gd name="T56" fmla="*/ 88 w 158"/>
                  <a:gd name="T57" fmla="*/ 4 h 126"/>
                  <a:gd name="T58" fmla="*/ 92 w 158"/>
                  <a:gd name="T59" fmla="*/ 6 h 126"/>
                  <a:gd name="T60" fmla="*/ 98 w 158"/>
                  <a:gd name="T61" fmla="*/ 8 h 126"/>
                  <a:gd name="T62" fmla="*/ 104 w 158"/>
                  <a:gd name="T63" fmla="*/ 10 h 126"/>
                  <a:gd name="T64" fmla="*/ 114 w 158"/>
                  <a:gd name="T65" fmla="*/ 12 h 126"/>
                  <a:gd name="T66" fmla="*/ 126 w 158"/>
                  <a:gd name="T67" fmla="*/ 12 h 126"/>
                  <a:gd name="T68" fmla="*/ 134 w 158"/>
                  <a:gd name="T69" fmla="*/ 12 h 126"/>
                  <a:gd name="T70" fmla="*/ 136 w 158"/>
                  <a:gd name="T71" fmla="*/ 12 h 126"/>
                  <a:gd name="T72" fmla="*/ 138 w 158"/>
                  <a:gd name="T73" fmla="*/ 12 h 126"/>
                  <a:gd name="T74" fmla="*/ 142 w 158"/>
                  <a:gd name="T75" fmla="*/ 14 h 126"/>
                  <a:gd name="T76" fmla="*/ 144 w 158"/>
                  <a:gd name="T77" fmla="*/ 18 h 126"/>
                  <a:gd name="T78" fmla="*/ 146 w 158"/>
                  <a:gd name="T79" fmla="*/ 22 h 126"/>
                  <a:gd name="T80" fmla="*/ 146 w 158"/>
                  <a:gd name="T81" fmla="*/ 28 h 126"/>
                  <a:gd name="T82" fmla="*/ 146 w 158"/>
                  <a:gd name="T83" fmla="*/ 34 h 126"/>
                  <a:gd name="T84" fmla="*/ 146 w 158"/>
                  <a:gd name="T85" fmla="*/ 38 h 126"/>
                  <a:gd name="T86" fmla="*/ 148 w 158"/>
                  <a:gd name="T87" fmla="*/ 42 h 126"/>
                  <a:gd name="T88" fmla="*/ 150 w 158"/>
                  <a:gd name="T89" fmla="*/ 46 h 126"/>
                  <a:gd name="T90" fmla="*/ 158 w 158"/>
                  <a:gd name="T91" fmla="*/ 54 h 126"/>
                  <a:gd name="T92" fmla="*/ 156 w 158"/>
                  <a:gd name="T93" fmla="*/ 54 h 126"/>
                  <a:gd name="T94" fmla="*/ 154 w 158"/>
                  <a:gd name="T95" fmla="*/ 54 h 126"/>
                  <a:gd name="T96" fmla="*/ 150 w 158"/>
                  <a:gd name="T97" fmla="*/ 54 h 126"/>
                  <a:gd name="T98" fmla="*/ 146 w 158"/>
                  <a:gd name="T99" fmla="*/ 54 h 126"/>
                  <a:gd name="T100" fmla="*/ 142 w 158"/>
                  <a:gd name="T101" fmla="*/ 54 h 126"/>
                  <a:gd name="T102" fmla="*/ 140 w 158"/>
                  <a:gd name="T103" fmla="*/ 56 h 126"/>
                  <a:gd name="T104" fmla="*/ 136 w 158"/>
                  <a:gd name="T105" fmla="*/ 58 h 126"/>
                  <a:gd name="T106" fmla="*/ 136 w 158"/>
                  <a:gd name="T107" fmla="*/ 62 h 126"/>
                  <a:gd name="T108" fmla="*/ 134 w 158"/>
                  <a:gd name="T109" fmla="*/ 74 h 126"/>
                  <a:gd name="T110" fmla="*/ 82 w 158"/>
                  <a:gd name="T111" fmla="*/ 92 h 126"/>
                  <a:gd name="T112" fmla="*/ 68 w 158"/>
                  <a:gd name="T113" fmla="*/ 96 h 126"/>
                  <a:gd name="T114" fmla="*/ 60 w 158"/>
                  <a:gd name="T115" fmla="*/ 104 h 126"/>
                  <a:gd name="T116" fmla="*/ 48 w 158"/>
                  <a:gd name="T117" fmla="*/ 110 h 126"/>
                  <a:gd name="T118" fmla="*/ 52 w 158"/>
                  <a:gd name="T119" fmla="*/ 126 h 126"/>
                  <a:gd name="T120" fmla="*/ 0 w 158"/>
                  <a:gd name="T121" fmla="*/ 120 h 126"/>
                  <a:gd name="T122" fmla="*/ 0 w 158"/>
                  <a:gd name="T123" fmla="*/ 120 h 1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
                  <a:gd name="T187" fmla="*/ 0 h 126"/>
                  <a:gd name="T188" fmla="*/ 158 w 158"/>
                  <a:gd name="T189" fmla="*/ 126 h 1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 h="126">
                    <a:moveTo>
                      <a:pt x="0" y="120"/>
                    </a:moveTo>
                    <a:lnTo>
                      <a:pt x="2" y="118"/>
                    </a:lnTo>
                    <a:lnTo>
                      <a:pt x="2" y="116"/>
                    </a:lnTo>
                    <a:lnTo>
                      <a:pt x="14" y="112"/>
                    </a:lnTo>
                    <a:lnTo>
                      <a:pt x="22" y="106"/>
                    </a:lnTo>
                    <a:lnTo>
                      <a:pt x="30" y="98"/>
                    </a:lnTo>
                    <a:lnTo>
                      <a:pt x="38" y="90"/>
                    </a:lnTo>
                    <a:lnTo>
                      <a:pt x="44" y="82"/>
                    </a:lnTo>
                    <a:lnTo>
                      <a:pt x="46" y="80"/>
                    </a:lnTo>
                    <a:lnTo>
                      <a:pt x="46" y="68"/>
                    </a:lnTo>
                    <a:lnTo>
                      <a:pt x="50" y="60"/>
                    </a:lnTo>
                    <a:lnTo>
                      <a:pt x="56" y="54"/>
                    </a:lnTo>
                    <a:lnTo>
                      <a:pt x="60" y="48"/>
                    </a:lnTo>
                    <a:lnTo>
                      <a:pt x="60" y="44"/>
                    </a:lnTo>
                    <a:lnTo>
                      <a:pt x="64" y="40"/>
                    </a:lnTo>
                    <a:lnTo>
                      <a:pt x="66" y="36"/>
                    </a:lnTo>
                    <a:lnTo>
                      <a:pt x="70" y="34"/>
                    </a:lnTo>
                    <a:lnTo>
                      <a:pt x="74" y="32"/>
                    </a:lnTo>
                    <a:lnTo>
                      <a:pt x="76" y="30"/>
                    </a:lnTo>
                    <a:lnTo>
                      <a:pt x="78" y="30"/>
                    </a:lnTo>
                    <a:lnTo>
                      <a:pt x="76" y="20"/>
                    </a:lnTo>
                    <a:lnTo>
                      <a:pt x="76" y="14"/>
                    </a:lnTo>
                    <a:lnTo>
                      <a:pt x="78" y="8"/>
                    </a:lnTo>
                    <a:lnTo>
                      <a:pt x="78" y="4"/>
                    </a:lnTo>
                    <a:lnTo>
                      <a:pt x="80" y="0"/>
                    </a:lnTo>
                    <a:lnTo>
                      <a:pt x="82" y="0"/>
                    </a:lnTo>
                    <a:lnTo>
                      <a:pt x="84" y="2"/>
                    </a:lnTo>
                    <a:lnTo>
                      <a:pt x="88" y="4"/>
                    </a:lnTo>
                    <a:lnTo>
                      <a:pt x="92" y="6"/>
                    </a:lnTo>
                    <a:lnTo>
                      <a:pt x="98" y="8"/>
                    </a:lnTo>
                    <a:lnTo>
                      <a:pt x="104" y="10"/>
                    </a:lnTo>
                    <a:lnTo>
                      <a:pt x="114" y="12"/>
                    </a:lnTo>
                    <a:lnTo>
                      <a:pt x="126" y="12"/>
                    </a:lnTo>
                    <a:lnTo>
                      <a:pt x="134" y="12"/>
                    </a:lnTo>
                    <a:lnTo>
                      <a:pt x="136" y="12"/>
                    </a:lnTo>
                    <a:lnTo>
                      <a:pt x="138" y="12"/>
                    </a:lnTo>
                    <a:lnTo>
                      <a:pt x="142" y="14"/>
                    </a:lnTo>
                    <a:lnTo>
                      <a:pt x="144" y="18"/>
                    </a:lnTo>
                    <a:lnTo>
                      <a:pt x="146" y="22"/>
                    </a:lnTo>
                    <a:lnTo>
                      <a:pt x="146" y="28"/>
                    </a:lnTo>
                    <a:lnTo>
                      <a:pt x="146" y="34"/>
                    </a:lnTo>
                    <a:lnTo>
                      <a:pt x="146" y="38"/>
                    </a:lnTo>
                    <a:lnTo>
                      <a:pt x="148" y="42"/>
                    </a:lnTo>
                    <a:lnTo>
                      <a:pt x="150" y="46"/>
                    </a:lnTo>
                    <a:lnTo>
                      <a:pt x="158" y="54"/>
                    </a:lnTo>
                    <a:lnTo>
                      <a:pt x="156" y="54"/>
                    </a:lnTo>
                    <a:lnTo>
                      <a:pt x="154" y="54"/>
                    </a:lnTo>
                    <a:lnTo>
                      <a:pt x="150" y="54"/>
                    </a:lnTo>
                    <a:lnTo>
                      <a:pt x="146" y="54"/>
                    </a:lnTo>
                    <a:lnTo>
                      <a:pt x="142" y="54"/>
                    </a:lnTo>
                    <a:lnTo>
                      <a:pt x="140" y="56"/>
                    </a:lnTo>
                    <a:lnTo>
                      <a:pt x="136" y="58"/>
                    </a:lnTo>
                    <a:lnTo>
                      <a:pt x="136" y="62"/>
                    </a:lnTo>
                    <a:lnTo>
                      <a:pt x="134" y="74"/>
                    </a:lnTo>
                    <a:lnTo>
                      <a:pt x="82" y="92"/>
                    </a:lnTo>
                    <a:lnTo>
                      <a:pt x="68" y="96"/>
                    </a:lnTo>
                    <a:lnTo>
                      <a:pt x="60" y="104"/>
                    </a:lnTo>
                    <a:lnTo>
                      <a:pt x="48" y="110"/>
                    </a:lnTo>
                    <a:lnTo>
                      <a:pt x="52" y="126"/>
                    </a:lnTo>
                    <a:lnTo>
                      <a:pt x="0" y="12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80" name="Freeform 275"/>
              <p:cNvSpPr>
                <a:spLocks/>
              </p:cNvSpPr>
              <p:nvPr/>
            </p:nvSpPr>
            <p:spPr bwMode="gray">
              <a:xfrm>
                <a:off x="2748" y="2329"/>
                <a:ext cx="57" cy="112"/>
              </a:xfrm>
              <a:custGeom>
                <a:avLst/>
                <a:gdLst>
                  <a:gd name="T0" fmla="*/ 8 w 52"/>
                  <a:gd name="T1" fmla="*/ 12 h 112"/>
                  <a:gd name="T2" fmla="*/ 6 w 52"/>
                  <a:gd name="T3" fmla="*/ 18 h 112"/>
                  <a:gd name="T4" fmla="*/ 4 w 52"/>
                  <a:gd name="T5" fmla="*/ 28 h 112"/>
                  <a:gd name="T6" fmla="*/ 4 w 52"/>
                  <a:gd name="T7" fmla="*/ 32 h 112"/>
                  <a:gd name="T8" fmla="*/ 2 w 52"/>
                  <a:gd name="T9" fmla="*/ 38 h 112"/>
                  <a:gd name="T10" fmla="*/ 0 w 52"/>
                  <a:gd name="T11" fmla="*/ 40 h 112"/>
                  <a:gd name="T12" fmla="*/ 0 w 52"/>
                  <a:gd name="T13" fmla="*/ 46 h 112"/>
                  <a:gd name="T14" fmla="*/ 2 w 52"/>
                  <a:gd name="T15" fmla="*/ 50 h 112"/>
                  <a:gd name="T16" fmla="*/ 2 w 52"/>
                  <a:gd name="T17" fmla="*/ 54 h 112"/>
                  <a:gd name="T18" fmla="*/ 2 w 52"/>
                  <a:gd name="T19" fmla="*/ 58 h 112"/>
                  <a:gd name="T20" fmla="*/ 6 w 52"/>
                  <a:gd name="T21" fmla="*/ 64 h 112"/>
                  <a:gd name="T22" fmla="*/ 8 w 52"/>
                  <a:gd name="T23" fmla="*/ 64 h 112"/>
                  <a:gd name="T24" fmla="*/ 10 w 52"/>
                  <a:gd name="T25" fmla="*/ 68 h 112"/>
                  <a:gd name="T26" fmla="*/ 14 w 52"/>
                  <a:gd name="T27" fmla="*/ 88 h 112"/>
                  <a:gd name="T28" fmla="*/ 22 w 52"/>
                  <a:gd name="T29" fmla="*/ 112 h 112"/>
                  <a:gd name="T30" fmla="*/ 26 w 52"/>
                  <a:gd name="T31" fmla="*/ 108 h 112"/>
                  <a:gd name="T32" fmla="*/ 34 w 52"/>
                  <a:gd name="T33" fmla="*/ 102 h 112"/>
                  <a:gd name="T34" fmla="*/ 40 w 52"/>
                  <a:gd name="T35" fmla="*/ 96 h 112"/>
                  <a:gd name="T36" fmla="*/ 40 w 52"/>
                  <a:gd name="T37" fmla="*/ 92 h 112"/>
                  <a:gd name="T38" fmla="*/ 38 w 52"/>
                  <a:gd name="T39" fmla="*/ 88 h 112"/>
                  <a:gd name="T40" fmla="*/ 38 w 52"/>
                  <a:gd name="T41" fmla="*/ 84 h 112"/>
                  <a:gd name="T42" fmla="*/ 44 w 52"/>
                  <a:gd name="T43" fmla="*/ 82 h 112"/>
                  <a:gd name="T44" fmla="*/ 48 w 52"/>
                  <a:gd name="T45" fmla="*/ 76 h 112"/>
                  <a:gd name="T46" fmla="*/ 46 w 52"/>
                  <a:gd name="T47" fmla="*/ 68 h 112"/>
                  <a:gd name="T48" fmla="*/ 44 w 52"/>
                  <a:gd name="T49" fmla="*/ 62 h 112"/>
                  <a:gd name="T50" fmla="*/ 42 w 52"/>
                  <a:gd name="T51" fmla="*/ 60 h 112"/>
                  <a:gd name="T52" fmla="*/ 42 w 52"/>
                  <a:gd name="T53" fmla="*/ 54 h 112"/>
                  <a:gd name="T54" fmla="*/ 44 w 52"/>
                  <a:gd name="T55" fmla="*/ 50 h 112"/>
                  <a:gd name="T56" fmla="*/ 48 w 52"/>
                  <a:gd name="T57" fmla="*/ 46 h 112"/>
                  <a:gd name="T58" fmla="*/ 50 w 52"/>
                  <a:gd name="T59" fmla="*/ 44 h 112"/>
                  <a:gd name="T60" fmla="*/ 50 w 52"/>
                  <a:gd name="T61" fmla="*/ 42 h 112"/>
                  <a:gd name="T62" fmla="*/ 48 w 52"/>
                  <a:gd name="T63" fmla="*/ 40 h 112"/>
                  <a:gd name="T64" fmla="*/ 46 w 52"/>
                  <a:gd name="T65" fmla="*/ 36 h 112"/>
                  <a:gd name="T66" fmla="*/ 44 w 52"/>
                  <a:gd name="T67" fmla="*/ 28 h 112"/>
                  <a:gd name="T68" fmla="*/ 46 w 52"/>
                  <a:gd name="T69" fmla="*/ 24 h 112"/>
                  <a:gd name="T70" fmla="*/ 52 w 52"/>
                  <a:gd name="T71" fmla="*/ 20 h 112"/>
                  <a:gd name="T72" fmla="*/ 32 w 52"/>
                  <a:gd name="T73" fmla="*/ 2 h 112"/>
                  <a:gd name="T74" fmla="*/ 30 w 52"/>
                  <a:gd name="T75" fmla="*/ 0 h 112"/>
                  <a:gd name="T76" fmla="*/ 22 w 52"/>
                  <a:gd name="T77" fmla="*/ 2 h 112"/>
                  <a:gd name="T78" fmla="*/ 16 w 52"/>
                  <a:gd name="T79" fmla="*/ 4 h 112"/>
                  <a:gd name="T80" fmla="*/ 12 w 52"/>
                  <a:gd name="T81" fmla="*/ 8 h 112"/>
                  <a:gd name="T82" fmla="*/ 10 w 52"/>
                  <a:gd name="T83" fmla="*/ 12 h 1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112"/>
                  <a:gd name="T128" fmla="*/ 52 w 52"/>
                  <a:gd name="T129" fmla="*/ 112 h 1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112">
                    <a:moveTo>
                      <a:pt x="10" y="12"/>
                    </a:moveTo>
                    <a:lnTo>
                      <a:pt x="8" y="12"/>
                    </a:lnTo>
                    <a:lnTo>
                      <a:pt x="8" y="14"/>
                    </a:lnTo>
                    <a:lnTo>
                      <a:pt x="6" y="18"/>
                    </a:lnTo>
                    <a:lnTo>
                      <a:pt x="4" y="22"/>
                    </a:lnTo>
                    <a:lnTo>
                      <a:pt x="4" y="28"/>
                    </a:lnTo>
                    <a:lnTo>
                      <a:pt x="4" y="30"/>
                    </a:lnTo>
                    <a:lnTo>
                      <a:pt x="4" y="32"/>
                    </a:lnTo>
                    <a:lnTo>
                      <a:pt x="4" y="36"/>
                    </a:lnTo>
                    <a:lnTo>
                      <a:pt x="2" y="38"/>
                    </a:lnTo>
                    <a:lnTo>
                      <a:pt x="0" y="40"/>
                    </a:lnTo>
                    <a:lnTo>
                      <a:pt x="0" y="42"/>
                    </a:lnTo>
                    <a:lnTo>
                      <a:pt x="0" y="46"/>
                    </a:lnTo>
                    <a:lnTo>
                      <a:pt x="0" y="48"/>
                    </a:lnTo>
                    <a:lnTo>
                      <a:pt x="2" y="50"/>
                    </a:lnTo>
                    <a:lnTo>
                      <a:pt x="2" y="52"/>
                    </a:lnTo>
                    <a:lnTo>
                      <a:pt x="2" y="54"/>
                    </a:lnTo>
                    <a:lnTo>
                      <a:pt x="2" y="56"/>
                    </a:lnTo>
                    <a:lnTo>
                      <a:pt x="2" y="58"/>
                    </a:lnTo>
                    <a:lnTo>
                      <a:pt x="4" y="62"/>
                    </a:lnTo>
                    <a:lnTo>
                      <a:pt x="6" y="64"/>
                    </a:lnTo>
                    <a:lnTo>
                      <a:pt x="8" y="64"/>
                    </a:lnTo>
                    <a:lnTo>
                      <a:pt x="10" y="66"/>
                    </a:lnTo>
                    <a:lnTo>
                      <a:pt x="10" y="68"/>
                    </a:lnTo>
                    <a:lnTo>
                      <a:pt x="12" y="76"/>
                    </a:lnTo>
                    <a:lnTo>
                      <a:pt x="14" y="88"/>
                    </a:lnTo>
                    <a:lnTo>
                      <a:pt x="18" y="102"/>
                    </a:lnTo>
                    <a:lnTo>
                      <a:pt x="22" y="112"/>
                    </a:lnTo>
                    <a:lnTo>
                      <a:pt x="24" y="112"/>
                    </a:lnTo>
                    <a:lnTo>
                      <a:pt x="26" y="108"/>
                    </a:lnTo>
                    <a:lnTo>
                      <a:pt x="30" y="106"/>
                    </a:lnTo>
                    <a:lnTo>
                      <a:pt x="34" y="102"/>
                    </a:lnTo>
                    <a:lnTo>
                      <a:pt x="36" y="98"/>
                    </a:lnTo>
                    <a:lnTo>
                      <a:pt x="40" y="96"/>
                    </a:lnTo>
                    <a:lnTo>
                      <a:pt x="40" y="92"/>
                    </a:lnTo>
                    <a:lnTo>
                      <a:pt x="38" y="90"/>
                    </a:lnTo>
                    <a:lnTo>
                      <a:pt x="38" y="88"/>
                    </a:lnTo>
                    <a:lnTo>
                      <a:pt x="38" y="86"/>
                    </a:lnTo>
                    <a:lnTo>
                      <a:pt x="38" y="84"/>
                    </a:lnTo>
                    <a:lnTo>
                      <a:pt x="42" y="82"/>
                    </a:lnTo>
                    <a:lnTo>
                      <a:pt x="44" y="82"/>
                    </a:lnTo>
                    <a:lnTo>
                      <a:pt x="46" y="80"/>
                    </a:lnTo>
                    <a:lnTo>
                      <a:pt x="48" y="76"/>
                    </a:lnTo>
                    <a:lnTo>
                      <a:pt x="48" y="72"/>
                    </a:lnTo>
                    <a:lnTo>
                      <a:pt x="46" y="68"/>
                    </a:lnTo>
                    <a:lnTo>
                      <a:pt x="46" y="64"/>
                    </a:lnTo>
                    <a:lnTo>
                      <a:pt x="44" y="62"/>
                    </a:lnTo>
                    <a:lnTo>
                      <a:pt x="44" y="60"/>
                    </a:lnTo>
                    <a:lnTo>
                      <a:pt x="42" y="60"/>
                    </a:lnTo>
                    <a:lnTo>
                      <a:pt x="42" y="56"/>
                    </a:lnTo>
                    <a:lnTo>
                      <a:pt x="42" y="54"/>
                    </a:lnTo>
                    <a:lnTo>
                      <a:pt x="44" y="50"/>
                    </a:lnTo>
                    <a:lnTo>
                      <a:pt x="46" y="48"/>
                    </a:lnTo>
                    <a:lnTo>
                      <a:pt x="48" y="46"/>
                    </a:lnTo>
                    <a:lnTo>
                      <a:pt x="50" y="46"/>
                    </a:lnTo>
                    <a:lnTo>
                      <a:pt x="50" y="44"/>
                    </a:lnTo>
                    <a:lnTo>
                      <a:pt x="50" y="42"/>
                    </a:lnTo>
                    <a:lnTo>
                      <a:pt x="48" y="40"/>
                    </a:lnTo>
                    <a:lnTo>
                      <a:pt x="46" y="38"/>
                    </a:lnTo>
                    <a:lnTo>
                      <a:pt x="46" y="36"/>
                    </a:lnTo>
                    <a:lnTo>
                      <a:pt x="44" y="32"/>
                    </a:lnTo>
                    <a:lnTo>
                      <a:pt x="44" y="28"/>
                    </a:lnTo>
                    <a:lnTo>
                      <a:pt x="46" y="26"/>
                    </a:lnTo>
                    <a:lnTo>
                      <a:pt x="46" y="24"/>
                    </a:lnTo>
                    <a:lnTo>
                      <a:pt x="50" y="22"/>
                    </a:lnTo>
                    <a:lnTo>
                      <a:pt x="52" y="20"/>
                    </a:lnTo>
                    <a:lnTo>
                      <a:pt x="48" y="12"/>
                    </a:lnTo>
                    <a:lnTo>
                      <a:pt x="32" y="2"/>
                    </a:lnTo>
                    <a:lnTo>
                      <a:pt x="30" y="0"/>
                    </a:lnTo>
                    <a:lnTo>
                      <a:pt x="26" y="0"/>
                    </a:lnTo>
                    <a:lnTo>
                      <a:pt x="22" y="2"/>
                    </a:lnTo>
                    <a:lnTo>
                      <a:pt x="18" y="4"/>
                    </a:lnTo>
                    <a:lnTo>
                      <a:pt x="16" y="4"/>
                    </a:lnTo>
                    <a:lnTo>
                      <a:pt x="14" y="6"/>
                    </a:lnTo>
                    <a:lnTo>
                      <a:pt x="12" y="8"/>
                    </a:lnTo>
                    <a:lnTo>
                      <a:pt x="10" y="12"/>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81" name="Freeform 276"/>
              <p:cNvSpPr>
                <a:spLocks/>
              </p:cNvSpPr>
              <p:nvPr/>
            </p:nvSpPr>
            <p:spPr bwMode="gray">
              <a:xfrm>
                <a:off x="2772" y="2391"/>
                <a:ext cx="228" cy="202"/>
              </a:xfrm>
              <a:custGeom>
                <a:avLst/>
                <a:gdLst>
                  <a:gd name="T0" fmla="*/ 200 w 206"/>
                  <a:gd name="T1" fmla="*/ 34 h 202"/>
                  <a:gd name="T2" fmla="*/ 192 w 206"/>
                  <a:gd name="T3" fmla="*/ 30 h 202"/>
                  <a:gd name="T4" fmla="*/ 182 w 206"/>
                  <a:gd name="T5" fmla="*/ 24 h 202"/>
                  <a:gd name="T6" fmla="*/ 174 w 206"/>
                  <a:gd name="T7" fmla="*/ 22 h 202"/>
                  <a:gd name="T8" fmla="*/ 170 w 206"/>
                  <a:gd name="T9" fmla="*/ 22 h 202"/>
                  <a:gd name="T10" fmla="*/ 162 w 206"/>
                  <a:gd name="T11" fmla="*/ 22 h 202"/>
                  <a:gd name="T12" fmla="*/ 148 w 206"/>
                  <a:gd name="T13" fmla="*/ 26 h 202"/>
                  <a:gd name="T14" fmla="*/ 138 w 206"/>
                  <a:gd name="T15" fmla="*/ 28 h 202"/>
                  <a:gd name="T16" fmla="*/ 136 w 206"/>
                  <a:gd name="T17" fmla="*/ 34 h 202"/>
                  <a:gd name="T18" fmla="*/ 138 w 206"/>
                  <a:gd name="T19" fmla="*/ 42 h 202"/>
                  <a:gd name="T20" fmla="*/ 140 w 206"/>
                  <a:gd name="T21" fmla="*/ 46 h 202"/>
                  <a:gd name="T22" fmla="*/ 138 w 206"/>
                  <a:gd name="T23" fmla="*/ 54 h 202"/>
                  <a:gd name="T24" fmla="*/ 122 w 206"/>
                  <a:gd name="T25" fmla="*/ 56 h 202"/>
                  <a:gd name="T26" fmla="*/ 106 w 206"/>
                  <a:gd name="T27" fmla="*/ 52 h 202"/>
                  <a:gd name="T28" fmla="*/ 96 w 206"/>
                  <a:gd name="T29" fmla="*/ 44 h 202"/>
                  <a:gd name="T30" fmla="*/ 88 w 206"/>
                  <a:gd name="T31" fmla="*/ 36 h 202"/>
                  <a:gd name="T32" fmla="*/ 84 w 206"/>
                  <a:gd name="T33" fmla="*/ 26 h 202"/>
                  <a:gd name="T34" fmla="*/ 80 w 206"/>
                  <a:gd name="T35" fmla="*/ 18 h 202"/>
                  <a:gd name="T36" fmla="*/ 78 w 206"/>
                  <a:gd name="T37" fmla="*/ 16 h 202"/>
                  <a:gd name="T38" fmla="*/ 56 w 206"/>
                  <a:gd name="T39" fmla="*/ 10 h 202"/>
                  <a:gd name="T40" fmla="*/ 46 w 206"/>
                  <a:gd name="T41" fmla="*/ 6 h 202"/>
                  <a:gd name="T42" fmla="*/ 38 w 206"/>
                  <a:gd name="T43" fmla="*/ 4 h 202"/>
                  <a:gd name="T44" fmla="*/ 24 w 206"/>
                  <a:gd name="T45" fmla="*/ 0 h 202"/>
                  <a:gd name="T46" fmla="*/ 24 w 206"/>
                  <a:gd name="T47" fmla="*/ 4 h 202"/>
                  <a:gd name="T48" fmla="*/ 26 w 206"/>
                  <a:gd name="T49" fmla="*/ 12 h 202"/>
                  <a:gd name="T50" fmla="*/ 24 w 206"/>
                  <a:gd name="T51" fmla="*/ 18 h 202"/>
                  <a:gd name="T52" fmla="*/ 22 w 206"/>
                  <a:gd name="T53" fmla="*/ 20 h 202"/>
                  <a:gd name="T54" fmla="*/ 18 w 206"/>
                  <a:gd name="T55" fmla="*/ 20 h 202"/>
                  <a:gd name="T56" fmla="*/ 16 w 206"/>
                  <a:gd name="T57" fmla="*/ 22 h 202"/>
                  <a:gd name="T58" fmla="*/ 18 w 206"/>
                  <a:gd name="T59" fmla="*/ 30 h 202"/>
                  <a:gd name="T60" fmla="*/ 18 w 206"/>
                  <a:gd name="T61" fmla="*/ 30 h 202"/>
                  <a:gd name="T62" fmla="*/ 16 w 206"/>
                  <a:gd name="T63" fmla="*/ 34 h 202"/>
                  <a:gd name="T64" fmla="*/ 12 w 206"/>
                  <a:gd name="T65" fmla="*/ 40 h 202"/>
                  <a:gd name="T66" fmla="*/ 6 w 206"/>
                  <a:gd name="T67" fmla="*/ 46 h 202"/>
                  <a:gd name="T68" fmla="*/ 2 w 206"/>
                  <a:gd name="T69" fmla="*/ 50 h 202"/>
                  <a:gd name="T70" fmla="*/ 0 w 206"/>
                  <a:gd name="T71" fmla="*/ 50 h 202"/>
                  <a:gd name="T72" fmla="*/ 2 w 206"/>
                  <a:gd name="T73" fmla="*/ 54 h 202"/>
                  <a:gd name="T74" fmla="*/ 4 w 206"/>
                  <a:gd name="T75" fmla="*/ 60 h 202"/>
                  <a:gd name="T76" fmla="*/ 4 w 206"/>
                  <a:gd name="T77" fmla="*/ 72 h 202"/>
                  <a:gd name="T78" fmla="*/ 6 w 206"/>
                  <a:gd name="T79" fmla="*/ 80 h 202"/>
                  <a:gd name="T80" fmla="*/ 8 w 206"/>
                  <a:gd name="T81" fmla="*/ 82 h 202"/>
                  <a:gd name="T82" fmla="*/ 12 w 206"/>
                  <a:gd name="T83" fmla="*/ 88 h 202"/>
                  <a:gd name="T84" fmla="*/ 12 w 206"/>
                  <a:gd name="T85" fmla="*/ 96 h 202"/>
                  <a:gd name="T86" fmla="*/ 12 w 206"/>
                  <a:gd name="T87" fmla="*/ 106 h 202"/>
                  <a:gd name="T88" fmla="*/ 10 w 206"/>
                  <a:gd name="T89" fmla="*/ 108 h 202"/>
                  <a:gd name="T90" fmla="*/ 14 w 206"/>
                  <a:gd name="T91" fmla="*/ 112 h 202"/>
                  <a:gd name="T92" fmla="*/ 14 w 206"/>
                  <a:gd name="T93" fmla="*/ 122 h 202"/>
                  <a:gd name="T94" fmla="*/ 30 w 206"/>
                  <a:gd name="T95" fmla="*/ 142 h 202"/>
                  <a:gd name="T96" fmla="*/ 36 w 206"/>
                  <a:gd name="T97" fmla="*/ 142 h 202"/>
                  <a:gd name="T98" fmla="*/ 40 w 206"/>
                  <a:gd name="T99" fmla="*/ 146 h 202"/>
                  <a:gd name="T100" fmla="*/ 44 w 206"/>
                  <a:gd name="T101" fmla="*/ 152 h 202"/>
                  <a:gd name="T102" fmla="*/ 48 w 206"/>
                  <a:gd name="T103" fmla="*/ 158 h 202"/>
                  <a:gd name="T104" fmla="*/ 184 w 206"/>
                  <a:gd name="T105" fmla="*/ 202 h 202"/>
                  <a:gd name="T106" fmla="*/ 206 w 206"/>
                  <a:gd name="T107" fmla="*/ 184 h 202"/>
                  <a:gd name="T108" fmla="*/ 206 w 206"/>
                  <a:gd name="T109" fmla="*/ 34 h 2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6"/>
                  <a:gd name="T166" fmla="*/ 0 h 202"/>
                  <a:gd name="T167" fmla="*/ 206 w 206"/>
                  <a:gd name="T168" fmla="*/ 202 h 2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6" h="202">
                    <a:moveTo>
                      <a:pt x="206" y="34"/>
                    </a:moveTo>
                    <a:lnTo>
                      <a:pt x="200" y="34"/>
                    </a:lnTo>
                    <a:lnTo>
                      <a:pt x="196" y="32"/>
                    </a:lnTo>
                    <a:lnTo>
                      <a:pt x="192" y="30"/>
                    </a:lnTo>
                    <a:lnTo>
                      <a:pt x="186" y="26"/>
                    </a:lnTo>
                    <a:lnTo>
                      <a:pt x="182" y="24"/>
                    </a:lnTo>
                    <a:lnTo>
                      <a:pt x="176" y="24"/>
                    </a:lnTo>
                    <a:lnTo>
                      <a:pt x="174" y="22"/>
                    </a:lnTo>
                    <a:lnTo>
                      <a:pt x="172" y="22"/>
                    </a:lnTo>
                    <a:lnTo>
                      <a:pt x="170" y="22"/>
                    </a:lnTo>
                    <a:lnTo>
                      <a:pt x="166" y="22"/>
                    </a:lnTo>
                    <a:lnTo>
                      <a:pt x="162" y="22"/>
                    </a:lnTo>
                    <a:lnTo>
                      <a:pt x="154" y="24"/>
                    </a:lnTo>
                    <a:lnTo>
                      <a:pt x="148" y="26"/>
                    </a:lnTo>
                    <a:lnTo>
                      <a:pt x="142" y="26"/>
                    </a:lnTo>
                    <a:lnTo>
                      <a:pt x="138" y="28"/>
                    </a:lnTo>
                    <a:lnTo>
                      <a:pt x="138" y="32"/>
                    </a:lnTo>
                    <a:lnTo>
                      <a:pt x="136" y="34"/>
                    </a:lnTo>
                    <a:lnTo>
                      <a:pt x="138" y="38"/>
                    </a:lnTo>
                    <a:lnTo>
                      <a:pt x="138" y="42"/>
                    </a:lnTo>
                    <a:lnTo>
                      <a:pt x="140" y="44"/>
                    </a:lnTo>
                    <a:lnTo>
                      <a:pt x="140" y="46"/>
                    </a:lnTo>
                    <a:lnTo>
                      <a:pt x="138" y="54"/>
                    </a:lnTo>
                    <a:lnTo>
                      <a:pt x="132" y="56"/>
                    </a:lnTo>
                    <a:lnTo>
                      <a:pt x="122" y="56"/>
                    </a:lnTo>
                    <a:lnTo>
                      <a:pt x="114" y="54"/>
                    </a:lnTo>
                    <a:lnTo>
                      <a:pt x="106" y="52"/>
                    </a:lnTo>
                    <a:lnTo>
                      <a:pt x="100" y="48"/>
                    </a:lnTo>
                    <a:lnTo>
                      <a:pt x="96" y="44"/>
                    </a:lnTo>
                    <a:lnTo>
                      <a:pt x="90" y="40"/>
                    </a:lnTo>
                    <a:lnTo>
                      <a:pt x="88" y="36"/>
                    </a:lnTo>
                    <a:lnTo>
                      <a:pt x="86" y="30"/>
                    </a:lnTo>
                    <a:lnTo>
                      <a:pt x="84" y="26"/>
                    </a:lnTo>
                    <a:lnTo>
                      <a:pt x="82" y="22"/>
                    </a:lnTo>
                    <a:lnTo>
                      <a:pt x="80" y="18"/>
                    </a:lnTo>
                    <a:lnTo>
                      <a:pt x="78" y="16"/>
                    </a:lnTo>
                    <a:lnTo>
                      <a:pt x="58" y="12"/>
                    </a:lnTo>
                    <a:lnTo>
                      <a:pt x="56" y="10"/>
                    </a:lnTo>
                    <a:lnTo>
                      <a:pt x="52" y="8"/>
                    </a:lnTo>
                    <a:lnTo>
                      <a:pt x="46" y="6"/>
                    </a:lnTo>
                    <a:lnTo>
                      <a:pt x="42" y="4"/>
                    </a:lnTo>
                    <a:lnTo>
                      <a:pt x="38" y="4"/>
                    </a:lnTo>
                    <a:lnTo>
                      <a:pt x="24" y="0"/>
                    </a:lnTo>
                    <a:lnTo>
                      <a:pt x="24" y="2"/>
                    </a:lnTo>
                    <a:lnTo>
                      <a:pt x="24" y="4"/>
                    </a:lnTo>
                    <a:lnTo>
                      <a:pt x="26" y="8"/>
                    </a:lnTo>
                    <a:lnTo>
                      <a:pt x="26" y="12"/>
                    </a:lnTo>
                    <a:lnTo>
                      <a:pt x="26" y="16"/>
                    </a:lnTo>
                    <a:lnTo>
                      <a:pt x="24" y="18"/>
                    </a:lnTo>
                    <a:lnTo>
                      <a:pt x="22" y="20"/>
                    </a:lnTo>
                    <a:lnTo>
                      <a:pt x="20" y="20"/>
                    </a:lnTo>
                    <a:lnTo>
                      <a:pt x="18" y="20"/>
                    </a:lnTo>
                    <a:lnTo>
                      <a:pt x="18" y="22"/>
                    </a:lnTo>
                    <a:lnTo>
                      <a:pt x="16" y="22"/>
                    </a:lnTo>
                    <a:lnTo>
                      <a:pt x="16" y="26"/>
                    </a:lnTo>
                    <a:lnTo>
                      <a:pt x="18" y="30"/>
                    </a:lnTo>
                    <a:lnTo>
                      <a:pt x="18" y="32"/>
                    </a:lnTo>
                    <a:lnTo>
                      <a:pt x="16" y="34"/>
                    </a:lnTo>
                    <a:lnTo>
                      <a:pt x="14" y="36"/>
                    </a:lnTo>
                    <a:lnTo>
                      <a:pt x="12" y="40"/>
                    </a:lnTo>
                    <a:lnTo>
                      <a:pt x="8" y="42"/>
                    </a:lnTo>
                    <a:lnTo>
                      <a:pt x="6" y="46"/>
                    </a:lnTo>
                    <a:lnTo>
                      <a:pt x="2" y="48"/>
                    </a:lnTo>
                    <a:lnTo>
                      <a:pt x="2" y="50"/>
                    </a:lnTo>
                    <a:lnTo>
                      <a:pt x="0" y="50"/>
                    </a:lnTo>
                    <a:lnTo>
                      <a:pt x="2" y="50"/>
                    </a:lnTo>
                    <a:lnTo>
                      <a:pt x="2" y="54"/>
                    </a:lnTo>
                    <a:lnTo>
                      <a:pt x="2" y="56"/>
                    </a:lnTo>
                    <a:lnTo>
                      <a:pt x="4" y="60"/>
                    </a:lnTo>
                    <a:lnTo>
                      <a:pt x="4" y="66"/>
                    </a:lnTo>
                    <a:lnTo>
                      <a:pt x="4" y="72"/>
                    </a:lnTo>
                    <a:lnTo>
                      <a:pt x="6" y="76"/>
                    </a:lnTo>
                    <a:lnTo>
                      <a:pt x="6" y="80"/>
                    </a:lnTo>
                    <a:lnTo>
                      <a:pt x="8" y="82"/>
                    </a:lnTo>
                    <a:lnTo>
                      <a:pt x="10" y="84"/>
                    </a:lnTo>
                    <a:lnTo>
                      <a:pt x="12" y="88"/>
                    </a:lnTo>
                    <a:lnTo>
                      <a:pt x="12" y="92"/>
                    </a:lnTo>
                    <a:lnTo>
                      <a:pt x="12" y="96"/>
                    </a:lnTo>
                    <a:lnTo>
                      <a:pt x="12" y="102"/>
                    </a:lnTo>
                    <a:lnTo>
                      <a:pt x="12" y="106"/>
                    </a:lnTo>
                    <a:lnTo>
                      <a:pt x="10" y="108"/>
                    </a:lnTo>
                    <a:lnTo>
                      <a:pt x="12" y="110"/>
                    </a:lnTo>
                    <a:lnTo>
                      <a:pt x="14" y="112"/>
                    </a:lnTo>
                    <a:lnTo>
                      <a:pt x="14" y="116"/>
                    </a:lnTo>
                    <a:lnTo>
                      <a:pt x="14" y="122"/>
                    </a:lnTo>
                    <a:lnTo>
                      <a:pt x="28" y="142"/>
                    </a:lnTo>
                    <a:lnTo>
                      <a:pt x="30" y="142"/>
                    </a:lnTo>
                    <a:lnTo>
                      <a:pt x="32" y="142"/>
                    </a:lnTo>
                    <a:lnTo>
                      <a:pt x="36" y="142"/>
                    </a:lnTo>
                    <a:lnTo>
                      <a:pt x="40" y="146"/>
                    </a:lnTo>
                    <a:lnTo>
                      <a:pt x="42" y="148"/>
                    </a:lnTo>
                    <a:lnTo>
                      <a:pt x="44" y="152"/>
                    </a:lnTo>
                    <a:lnTo>
                      <a:pt x="46" y="154"/>
                    </a:lnTo>
                    <a:lnTo>
                      <a:pt x="48" y="158"/>
                    </a:lnTo>
                    <a:lnTo>
                      <a:pt x="76" y="156"/>
                    </a:lnTo>
                    <a:lnTo>
                      <a:pt x="184" y="202"/>
                    </a:lnTo>
                    <a:lnTo>
                      <a:pt x="184" y="184"/>
                    </a:lnTo>
                    <a:lnTo>
                      <a:pt x="206" y="184"/>
                    </a:lnTo>
                    <a:lnTo>
                      <a:pt x="206" y="34"/>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82" name="Freeform 278"/>
              <p:cNvSpPr>
                <a:spLocks/>
              </p:cNvSpPr>
              <p:nvPr/>
            </p:nvSpPr>
            <p:spPr bwMode="gray">
              <a:xfrm>
                <a:off x="2808" y="2533"/>
                <a:ext cx="57" cy="132"/>
              </a:xfrm>
              <a:custGeom>
                <a:avLst/>
                <a:gdLst>
                  <a:gd name="T0" fmla="*/ 28 w 52"/>
                  <a:gd name="T1" fmla="*/ 132 h 132"/>
                  <a:gd name="T2" fmla="*/ 30 w 52"/>
                  <a:gd name="T3" fmla="*/ 118 h 132"/>
                  <a:gd name="T4" fmla="*/ 30 w 52"/>
                  <a:gd name="T5" fmla="*/ 118 h 132"/>
                  <a:gd name="T6" fmla="*/ 30 w 52"/>
                  <a:gd name="T7" fmla="*/ 116 h 132"/>
                  <a:gd name="T8" fmla="*/ 32 w 52"/>
                  <a:gd name="T9" fmla="*/ 112 h 132"/>
                  <a:gd name="T10" fmla="*/ 32 w 52"/>
                  <a:gd name="T11" fmla="*/ 108 h 132"/>
                  <a:gd name="T12" fmla="*/ 36 w 52"/>
                  <a:gd name="T13" fmla="*/ 104 h 132"/>
                  <a:gd name="T14" fmla="*/ 40 w 52"/>
                  <a:gd name="T15" fmla="*/ 100 h 132"/>
                  <a:gd name="T16" fmla="*/ 44 w 52"/>
                  <a:gd name="T17" fmla="*/ 96 h 132"/>
                  <a:gd name="T18" fmla="*/ 44 w 52"/>
                  <a:gd name="T19" fmla="*/ 92 h 132"/>
                  <a:gd name="T20" fmla="*/ 44 w 52"/>
                  <a:gd name="T21" fmla="*/ 80 h 132"/>
                  <a:gd name="T22" fmla="*/ 44 w 52"/>
                  <a:gd name="T23" fmla="*/ 66 h 132"/>
                  <a:gd name="T24" fmla="*/ 46 w 52"/>
                  <a:gd name="T25" fmla="*/ 52 h 132"/>
                  <a:gd name="T26" fmla="*/ 52 w 52"/>
                  <a:gd name="T27" fmla="*/ 44 h 132"/>
                  <a:gd name="T28" fmla="*/ 50 w 52"/>
                  <a:gd name="T29" fmla="*/ 44 h 132"/>
                  <a:gd name="T30" fmla="*/ 50 w 52"/>
                  <a:gd name="T31" fmla="*/ 40 h 132"/>
                  <a:gd name="T32" fmla="*/ 48 w 52"/>
                  <a:gd name="T33" fmla="*/ 36 h 132"/>
                  <a:gd name="T34" fmla="*/ 46 w 52"/>
                  <a:gd name="T35" fmla="*/ 30 h 132"/>
                  <a:gd name="T36" fmla="*/ 44 w 52"/>
                  <a:gd name="T37" fmla="*/ 24 h 132"/>
                  <a:gd name="T38" fmla="*/ 44 w 52"/>
                  <a:gd name="T39" fmla="*/ 20 h 132"/>
                  <a:gd name="T40" fmla="*/ 44 w 52"/>
                  <a:gd name="T41" fmla="*/ 14 h 132"/>
                  <a:gd name="T42" fmla="*/ 16 w 52"/>
                  <a:gd name="T43" fmla="*/ 16 h 132"/>
                  <a:gd name="T44" fmla="*/ 16 w 52"/>
                  <a:gd name="T45" fmla="*/ 14 h 132"/>
                  <a:gd name="T46" fmla="*/ 14 w 52"/>
                  <a:gd name="T47" fmla="*/ 12 h 132"/>
                  <a:gd name="T48" fmla="*/ 12 w 52"/>
                  <a:gd name="T49" fmla="*/ 8 h 132"/>
                  <a:gd name="T50" fmla="*/ 8 w 52"/>
                  <a:gd name="T51" fmla="*/ 4 h 132"/>
                  <a:gd name="T52" fmla="*/ 4 w 52"/>
                  <a:gd name="T53" fmla="*/ 2 h 132"/>
                  <a:gd name="T54" fmla="*/ 0 w 52"/>
                  <a:gd name="T55" fmla="*/ 0 h 1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
                  <a:gd name="T85" fmla="*/ 0 h 132"/>
                  <a:gd name="T86" fmla="*/ 52 w 52"/>
                  <a:gd name="T87" fmla="*/ 132 h 1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 h="132">
                    <a:moveTo>
                      <a:pt x="28" y="132"/>
                    </a:moveTo>
                    <a:lnTo>
                      <a:pt x="30" y="118"/>
                    </a:lnTo>
                    <a:lnTo>
                      <a:pt x="30" y="116"/>
                    </a:lnTo>
                    <a:lnTo>
                      <a:pt x="32" y="112"/>
                    </a:lnTo>
                    <a:lnTo>
                      <a:pt x="32" y="108"/>
                    </a:lnTo>
                    <a:lnTo>
                      <a:pt x="36" y="104"/>
                    </a:lnTo>
                    <a:lnTo>
                      <a:pt x="40" y="100"/>
                    </a:lnTo>
                    <a:lnTo>
                      <a:pt x="44" y="96"/>
                    </a:lnTo>
                    <a:lnTo>
                      <a:pt x="44" y="92"/>
                    </a:lnTo>
                    <a:lnTo>
                      <a:pt x="44" y="80"/>
                    </a:lnTo>
                    <a:lnTo>
                      <a:pt x="44" y="66"/>
                    </a:lnTo>
                    <a:lnTo>
                      <a:pt x="46" y="52"/>
                    </a:lnTo>
                    <a:lnTo>
                      <a:pt x="52" y="44"/>
                    </a:lnTo>
                    <a:lnTo>
                      <a:pt x="50" y="44"/>
                    </a:lnTo>
                    <a:lnTo>
                      <a:pt x="50" y="40"/>
                    </a:lnTo>
                    <a:lnTo>
                      <a:pt x="48" y="36"/>
                    </a:lnTo>
                    <a:lnTo>
                      <a:pt x="46" y="30"/>
                    </a:lnTo>
                    <a:lnTo>
                      <a:pt x="44" y="24"/>
                    </a:lnTo>
                    <a:lnTo>
                      <a:pt x="44" y="20"/>
                    </a:lnTo>
                    <a:lnTo>
                      <a:pt x="44" y="14"/>
                    </a:lnTo>
                    <a:lnTo>
                      <a:pt x="16" y="16"/>
                    </a:lnTo>
                    <a:lnTo>
                      <a:pt x="16" y="14"/>
                    </a:lnTo>
                    <a:lnTo>
                      <a:pt x="14" y="12"/>
                    </a:lnTo>
                    <a:lnTo>
                      <a:pt x="12" y="8"/>
                    </a:lnTo>
                    <a:lnTo>
                      <a:pt x="8" y="4"/>
                    </a:lnTo>
                    <a:lnTo>
                      <a:pt x="4" y="2"/>
                    </a:lnTo>
                    <a:lnTo>
                      <a:pt x="0" y="0"/>
                    </a:lnTo>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83" name="Freeform 279"/>
              <p:cNvSpPr>
                <a:spLocks/>
              </p:cNvSpPr>
              <p:nvPr/>
            </p:nvSpPr>
            <p:spPr bwMode="gray">
              <a:xfrm>
                <a:off x="2624" y="2533"/>
                <a:ext cx="241" cy="162"/>
              </a:xfrm>
              <a:custGeom>
                <a:avLst/>
                <a:gdLst>
                  <a:gd name="T0" fmla="*/ 94 w 218"/>
                  <a:gd name="T1" fmla="*/ 36 h 162"/>
                  <a:gd name="T2" fmla="*/ 78 w 218"/>
                  <a:gd name="T3" fmla="*/ 40 h 162"/>
                  <a:gd name="T4" fmla="*/ 62 w 218"/>
                  <a:gd name="T5" fmla="*/ 42 h 162"/>
                  <a:gd name="T6" fmla="*/ 60 w 218"/>
                  <a:gd name="T7" fmla="*/ 62 h 162"/>
                  <a:gd name="T8" fmla="*/ 50 w 218"/>
                  <a:gd name="T9" fmla="*/ 100 h 162"/>
                  <a:gd name="T10" fmla="*/ 38 w 218"/>
                  <a:gd name="T11" fmla="*/ 116 h 162"/>
                  <a:gd name="T12" fmla="*/ 32 w 218"/>
                  <a:gd name="T13" fmla="*/ 120 h 162"/>
                  <a:gd name="T14" fmla="*/ 24 w 218"/>
                  <a:gd name="T15" fmla="*/ 122 h 162"/>
                  <a:gd name="T16" fmla="*/ 18 w 218"/>
                  <a:gd name="T17" fmla="*/ 122 h 162"/>
                  <a:gd name="T18" fmla="*/ 10 w 218"/>
                  <a:gd name="T19" fmla="*/ 122 h 162"/>
                  <a:gd name="T20" fmla="*/ 4 w 218"/>
                  <a:gd name="T21" fmla="*/ 122 h 162"/>
                  <a:gd name="T22" fmla="*/ 2 w 218"/>
                  <a:gd name="T23" fmla="*/ 128 h 162"/>
                  <a:gd name="T24" fmla="*/ 4 w 218"/>
                  <a:gd name="T25" fmla="*/ 132 h 162"/>
                  <a:gd name="T26" fmla="*/ 8 w 218"/>
                  <a:gd name="T27" fmla="*/ 138 h 162"/>
                  <a:gd name="T28" fmla="*/ 8 w 218"/>
                  <a:gd name="T29" fmla="*/ 140 h 162"/>
                  <a:gd name="T30" fmla="*/ 14 w 218"/>
                  <a:gd name="T31" fmla="*/ 144 h 162"/>
                  <a:gd name="T32" fmla="*/ 16 w 218"/>
                  <a:gd name="T33" fmla="*/ 144 h 162"/>
                  <a:gd name="T34" fmla="*/ 16 w 218"/>
                  <a:gd name="T35" fmla="*/ 150 h 162"/>
                  <a:gd name="T36" fmla="*/ 28 w 218"/>
                  <a:gd name="T37" fmla="*/ 142 h 162"/>
                  <a:gd name="T38" fmla="*/ 30 w 218"/>
                  <a:gd name="T39" fmla="*/ 146 h 162"/>
                  <a:gd name="T40" fmla="*/ 36 w 218"/>
                  <a:gd name="T41" fmla="*/ 150 h 162"/>
                  <a:gd name="T42" fmla="*/ 42 w 218"/>
                  <a:gd name="T43" fmla="*/ 154 h 162"/>
                  <a:gd name="T44" fmla="*/ 44 w 218"/>
                  <a:gd name="T45" fmla="*/ 156 h 162"/>
                  <a:gd name="T46" fmla="*/ 50 w 218"/>
                  <a:gd name="T47" fmla="*/ 162 h 162"/>
                  <a:gd name="T48" fmla="*/ 50 w 218"/>
                  <a:gd name="T49" fmla="*/ 158 h 162"/>
                  <a:gd name="T50" fmla="*/ 56 w 218"/>
                  <a:gd name="T51" fmla="*/ 152 h 162"/>
                  <a:gd name="T52" fmla="*/ 68 w 218"/>
                  <a:gd name="T53" fmla="*/ 146 h 162"/>
                  <a:gd name="T54" fmla="*/ 82 w 218"/>
                  <a:gd name="T55" fmla="*/ 146 h 162"/>
                  <a:gd name="T56" fmla="*/ 88 w 218"/>
                  <a:gd name="T57" fmla="*/ 146 h 162"/>
                  <a:gd name="T58" fmla="*/ 88 w 218"/>
                  <a:gd name="T59" fmla="*/ 148 h 162"/>
                  <a:gd name="T60" fmla="*/ 96 w 218"/>
                  <a:gd name="T61" fmla="*/ 150 h 162"/>
                  <a:gd name="T62" fmla="*/ 106 w 218"/>
                  <a:gd name="T63" fmla="*/ 154 h 162"/>
                  <a:gd name="T64" fmla="*/ 110 w 218"/>
                  <a:gd name="T65" fmla="*/ 156 h 162"/>
                  <a:gd name="T66" fmla="*/ 114 w 218"/>
                  <a:gd name="T67" fmla="*/ 152 h 162"/>
                  <a:gd name="T68" fmla="*/ 122 w 218"/>
                  <a:gd name="T69" fmla="*/ 148 h 162"/>
                  <a:gd name="T70" fmla="*/ 130 w 218"/>
                  <a:gd name="T71" fmla="*/ 148 h 162"/>
                  <a:gd name="T72" fmla="*/ 144 w 218"/>
                  <a:gd name="T73" fmla="*/ 144 h 162"/>
                  <a:gd name="T74" fmla="*/ 166 w 218"/>
                  <a:gd name="T75" fmla="*/ 148 h 162"/>
                  <a:gd name="T76" fmla="*/ 170 w 218"/>
                  <a:gd name="T77" fmla="*/ 146 h 162"/>
                  <a:gd name="T78" fmla="*/ 178 w 218"/>
                  <a:gd name="T79" fmla="*/ 142 h 162"/>
                  <a:gd name="T80" fmla="*/ 188 w 218"/>
                  <a:gd name="T81" fmla="*/ 140 h 162"/>
                  <a:gd name="T82" fmla="*/ 196 w 218"/>
                  <a:gd name="T83" fmla="*/ 118 h 162"/>
                  <a:gd name="T84" fmla="*/ 196 w 218"/>
                  <a:gd name="T85" fmla="*/ 116 h 162"/>
                  <a:gd name="T86" fmla="*/ 198 w 218"/>
                  <a:gd name="T87" fmla="*/ 108 h 162"/>
                  <a:gd name="T88" fmla="*/ 206 w 218"/>
                  <a:gd name="T89" fmla="*/ 100 h 162"/>
                  <a:gd name="T90" fmla="*/ 210 w 218"/>
                  <a:gd name="T91" fmla="*/ 92 h 162"/>
                  <a:gd name="T92" fmla="*/ 210 w 218"/>
                  <a:gd name="T93" fmla="*/ 66 h 162"/>
                  <a:gd name="T94" fmla="*/ 218 w 218"/>
                  <a:gd name="T95" fmla="*/ 44 h 162"/>
                  <a:gd name="T96" fmla="*/ 216 w 218"/>
                  <a:gd name="T97" fmla="*/ 40 h 162"/>
                  <a:gd name="T98" fmla="*/ 212 w 218"/>
                  <a:gd name="T99" fmla="*/ 30 h 162"/>
                  <a:gd name="T100" fmla="*/ 210 w 218"/>
                  <a:gd name="T101" fmla="*/ 20 h 162"/>
                  <a:gd name="T102" fmla="*/ 182 w 218"/>
                  <a:gd name="T103" fmla="*/ 16 h 162"/>
                  <a:gd name="T104" fmla="*/ 180 w 218"/>
                  <a:gd name="T105" fmla="*/ 12 h 162"/>
                  <a:gd name="T106" fmla="*/ 174 w 218"/>
                  <a:gd name="T107" fmla="*/ 4 h 162"/>
                  <a:gd name="T108" fmla="*/ 166 w 218"/>
                  <a:gd name="T109" fmla="*/ 0 h 162"/>
                  <a:gd name="T110" fmla="*/ 162 w 218"/>
                  <a:gd name="T111" fmla="*/ 0 h 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
                  <a:gd name="T169" fmla="*/ 0 h 162"/>
                  <a:gd name="T170" fmla="*/ 218 w 218"/>
                  <a:gd name="T171" fmla="*/ 162 h 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 h="162">
                    <a:moveTo>
                      <a:pt x="162" y="0"/>
                    </a:moveTo>
                    <a:lnTo>
                      <a:pt x="94" y="36"/>
                    </a:lnTo>
                    <a:lnTo>
                      <a:pt x="90" y="38"/>
                    </a:lnTo>
                    <a:lnTo>
                      <a:pt x="78" y="40"/>
                    </a:lnTo>
                    <a:lnTo>
                      <a:pt x="68" y="42"/>
                    </a:lnTo>
                    <a:lnTo>
                      <a:pt x="62" y="42"/>
                    </a:lnTo>
                    <a:lnTo>
                      <a:pt x="62" y="48"/>
                    </a:lnTo>
                    <a:lnTo>
                      <a:pt x="60" y="62"/>
                    </a:lnTo>
                    <a:lnTo>
                      <a:pt x="56" y="80"/>
                    </a:lnTo>
                    <a:lnTo>
                      <a:pt x="50" y="100"/>
                    </a:lnTo>
                    <a:lnTo>
                      <a:pt x="38" y="116"/>
                    </a:lnTo>
                    <a:lnTo>
                      <a:pt x="36" y="118"/>
                    </a:lnTo>
                    <a:lnTo>
                      <a:pt x="32" y="120"/>
                    </a:lnTo>
                    <a:lnTo>
                      <a:pt x="28" y="120"/>
                    </a:lnTo>
                    <a:lnTo>
                      <a:pt x="24" y="122"/>
                    </a:lnTo>
                    <a:lnTo>
                      <a:pt x="20" y="122"/>
                    </a:lnTo>
                    <a:lnTo>
                      <a:pt x="18" y="122"/>
                    </a:lnTo>
                    <a:lnTo>
                      <a:pt x="14" y="122"/>
                    </a:lnTo>
                    <a:lnTo>
                      <a:pt x="10" y="122"/>
                    </a:lnTo>
                    <a:lnTo>
                      <a:pt x="6" y="122"/>
                    </a:lnTo>
                    <a:lnTo>
                      <a:pt x="4" y="122"/>
                    </a:lnTo>
                    <a:lnTo>
                      <a:pt x="0" y="128"/>
                    </a:lnTo>
                    <a:lnTo>
                      <a:pt x="2" y="128"/>
                    </a:lnTo>
                    <a:lnTo>
                      <a:pt x="2" y="130"/>
                    </a:lnTo>
                    <a:lnTo>
                      <a:pt x="4" y="132"/>
                    </a:lnTo>
                    <a:lnTo>
                      <a:pt x="6" y="136"/>
                    </a:lnTo>
                    <a:lnTo>
                      <a:pt x="8" y="138"/>
                    </a:lnTo>
                    <a:lnTo>
                      <a:pt x="8" y="140"/>
                    </a:lnTo>
                    <a:lnTo>
                      <a:pt x="10" y="142"/>
                    </a:lnTo>
                    <a:lnTo>
                      <a:pt x="14" y="144"/>
                    </a:lnTo>
                    <a:lnTo>
                      <a:pt x="16" y="144"/>
                    </a:lnTo>
                    <a:lnTo>
                      <a:pt x="16" y="146"/>
                    </a:lnTo>
                    <a:lnTo>
                      <a:pt x="16" y="150"/>
                    </a:lnTo>
                    <a:lnTo>
                      <a:pt x="26" y="150"/>
                    </a:lnTo>
                    <a:lnTo>
                      <a:pt x="28" y="142"/>
                    </a:lnTo>
                    <a:lnTo>
                      <a:pt x="28" y="144"/>
                    </a:lnTo>
                    <a:lnTo>
                      <a:pt x="30" y="146"/>
                    </a:lnTo>
                    <a:lnTo>
                      <a:pt x="34" y="148"/>
                    </a:lnTo>
                    <a:lnTo>
                      <a:pt x="36" y="150"/>
                    </a:lnTo>
                    <a:lnTo>
                      <a:pt x="38" y="152"/>
                    </a:lnTo>
                    <a:lnTo>
                      <a:pt x="42" y="154"/>
                    </a:lnTo>
                    <a:lnTo>
                      <a:pt x="44" y="156"/>
                    </a:lnTo>
                    <a:lnTo>
                      <a:pt x="46" y="158"/>
                    </a:lnTo>
                    <a:lnTo>
                      <a:pt x="50" y="162"/>
                    </a:lnTo>
                    <a:lnTo>
                      <a:pt x="50" y="160"/>
                    </a:lnTo>
                    <a:lnTo>
                      <a:pt x="50" y="158"/>
                    </a:lnTo>
                    <a:lnTo>
                      <a:pt x="54" y="156"/>
                    </a:lnTo>
                    <a:lnTo>
                      <a:pt x="56" y="152"/>
                    </a:lnTo>
                    <a:lnTo>
                      <a:pt x="62" y="148"/>
                    </a:lnTo>
                    <a:lnTo>
                      <a:pt x="68" y="146"/>
                    </a:lnTo>
                    <a:lnTo>
                      <a:pt x="76" y="146"/>
                    </a:lnTo>
                    <a:lnTo>
                      <a:pt x="82" y="146"/>
                    </a:lnTo>
                    <a:lnTo>
                      <a:pt x="86" y="146"/>
                    </a:lnTo>
                    <a:lnTo>
                      <a:pt x="88" y="146"/>
                    </a:lnTo>
                    <a:lnTo>
                      <a:pt x="88" y="148"/>
                    </a:lnTo>
                    <a:lnTo>
                      <a:pt x="92" y="148"/>
                    </a:lnTo>
                    <a:lnTo>
                      <a:pt x="96" y="150"/>
                    </a:lnTo>
                    <a:lnTo>
                      <a:pt x="102" y="152"/>
                    </a:lnTo>
                    <a:lnTo>
                      <a:pt x="106" y="154"/>
                    </a:lnTo>
                    <a:lnTo>
                      <a:pt x="108" y="156"/>
                    </a:lnTo>
                    <a:lnTo>
                      <a:pt x="110" y="156"/>
                    </a:lnTo>
                    <a:lnTo>
                      <a:pt x="110" y="154"/>
                    </a:lnTo>
                    <a:lnTo>
                      <a:pt x="114" y="152"/>
                    </a:lnTo>
                    <a:lnTo>
                      <a:pt x="118" y="148"/>
                    </a:lnTo>
                    <a:lnTo>
                      <a:pt x="122" y="148"/>
                    </a:lnTo>
                    <a:lnTo>
                      <a:pt x="126" y="146"/>
                    </a:lnTo>
                    <a:lnTo>
                      <a:pt x="130" y="148"/>
                    </a:lnTo>
                    <a:lnTo>
                      <a:pt x="134" y="146"/>
                    </a:lnTo>
                    <a:lnTo>
                      <a:pt x="144" y="144"/>
                    </a:lnTo>
                    <a:lnTo>
                      <a:pt x="154" y="144"/>
                    </a:lnTo>
                    <a:lnTo>
                      <a:pt x="166" y="148"/>
                    </a:lnTo>
                    <a:lnTo>
                      <a:pt x="168" y="148"/>
                    </a:lnTo>
                    <a:lnTo>
                      <a:pt x="170" y="146"/>
                    </a:lnTo>
                    <a:lnTo>
                      <a:pt x="174" y="144"/>
                    </a:lnTo>
                    <a:lnTo>
                      <a:pt x="178" y="142"/>
                    </a:lnTo>
                    <a:lnTo>
                      <a:pt x="182" y="140"/>
                    </a:lnTo>
                    <a:lnTo>
                      <a:pt x="188" y="140"/>
                    </a:lnTo>
                    <a:lnTo>
                      <a:pt x="192" y="140"/>
                    </a:lnTo>
                    <a:lnTo>
                      <a:pt x="196" y="118"/>
                    </a:lnTo>
                    <a:lnTo>
                      <a:pt x="196" y="116"/>
                    </a:lnTo>
                    <a:lnTo>
                      <a:pt x="198" y="112"/>
                    </a:lnTo>
                    <a:lnTo>
                      <a:pt x="198" y="108"/>
                    </a:lnTo>
                    <a:lnTo>
                      <a:pt x="202" y="104"/>
                    </a:lnTo>
                    <a:lnTo>
                      <a:pt x="206" y="100"/>
                    </a:lnTo>
                    <a:lnTo>
                      <a:pt x="210" y="96"/>
                    </a:lnTo>
                    <a:lnTo>
                      <a:pt x="210" y="92"/>
                    </a:lnTo>
                    <a:lnTo>
                      <a:pt x="210" y="80"/>
                    </a:lnTo>
                    <a:lnTo>
                      <a:pt x="210" y="66"/>
                    </a:lnTo>
                    <a:lnTo>
                      <a:pt x="212" y="52"/>
                    </a:lnTo>
                    <a:lnTo>
                      <a:pt x="218" y="44"/>
                    </a:lnTo>
                    <a:lnTo>
                      <a:pt x="216" y="44"/>
                    </a:lnTo>
                    <a:lnTo>
                      <a:pt x="216" y="40"/>
                    </a:lnTo>
                    <a:lnTo>
                      <a:pt x="214" y="36"/>
                    </a:lnTo>
                    <a:lnTo>
                      <a:pt x="212" y="30"/>
                    </a:lnTo>
                    <a:lnTo>
                      <a:pt x="210" y="24"/>
                    </a:lnTo>
                    <a:lnTo>
                      <a:pt x="210" y="20"/>
                    </a:lnTo>
                    <a:lnTo>
                      <a:pt x="210" y="14"/>
                    </a:lnTo>
                    <a:lnTo>
                      <a:pt x="182" y="16"/>
                    </a:lnTo>
                    <a:lnTo>
                      <a:pt x="182" y="14"/>
                    </a:lnTo>
                    <a:lnTo>
                      <a:pt x="180" y="12"/>
                    </a:lnTo>
                    <a:lnTo>
                      <a:pt x="178" y="8"/>
                    </a:lnTo>
                    <a:lnTo>
                      <a:pt x="174" y="4"/>
                    </a:lnTo>
                    <a:lnTo>
                      <a:pt x="170" y="2"/>
                    </a:lnTo>
                    <a:lnTo>
                      <a:pt x="166" y="0"/>
                    </a:lnTo>
                    <a:lnTo>
                      <a:pt x="162" y="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84" name="Freeform 281"/>
              <p:cNvSpPr>
                <a:spLocks/>
              </p:cNvSpPr>
              <p:nvPr/>
            </p:nvSpPr>
            <p:spPr bwMode="gray">
              <a:xfrm>
                <a:off x="2836" y="2547"/>
                <a:ext cx="139" cy="212"/>
              </a:xfrm>
              <a:custGeom>
                <a:avLst/>
                <a:gdLst>
                  <a:gd name="T0" fmla="*/ 126 w 126"/>
                  <a:gd name="T1" fmla="*/ 46 h 212"/>
                  <a:gd name="T2" fmla="*/ 124 w 126"/>
                  <a:gd name="T3" fmla="*/ 90 h 212"/>
                  <a:gd name="T4" fmla="*/ 120 w 126"/>
                  <a:gd name="T5" fmla="*/ 88 h 212"/>
                  <a:gd name="T6" fmla="*/ 112 w 126"/>
                  <a:gd name="T7" fmla="*/ 90 h 212"/>
                  <a:gd name="T8" fmla="*/ 108 w 126"/>
                  <a:gd name="T9" fmla="*/ 92 h 212"/>
                  <a:gd name="T10" fmla="*/ 106 w 126"/>
                  <a:gd name="T11" fmla="*/ 98 h 212"/>
                  <a:gd name="T12" fmla="*/ 106 w 126"/>
                  <a:gd name="T13" fmla="*/ 104 h 212"/>
                  <a:gd name="T14" fmla="*/ 102 w 126"/>
                  <a:gd name="T15" fmla="*/ 110 h 212"/>
                  <a:gd name="T16" fmla="*/ 98 w 126"/>
                  <a:gd name="T17" fmla="*/ 114 h 212"/>
                  <a:gd name="T18" fmla="*/ 98 w 126"/>
                  <a:gd name="T19" fmla="*/ 120 h 212"/>
                  <a:gd name="T20" fmla="*/ 98 w 126"/>
                  <a:gd name="T21" fmla="*/ 124 h 212"/>
                  <a:gd name="T22" fmla="*/ 98 w 126"/>
                  <a:gd name="T23" fmla="*/ 124 h 212"/>
                  <a:gd name="T24" fmla="*/ 98 w 126"/>
                  <a:gd name="T25" fmla="*/ 122 h 212"/>
                  <a:gd name="T26" fmla="*/ 100 w 126"/>
                  <a:gd name="T27" fmla="*/ 126 h 212"/>
                  <a:gd name="T28" fmla="*/ 104 w 126"/>
                  <a:gd name="T29" fmla="*/ 132 h 212"/>
                  <a:gd name="T30" fmla="*/ 102 w 126"/>
                  <a:gd name="T31" fmla="*/ 138 h 212"/>
                  <a:gd name="T32" fmla="*/ 102 w 126"/>
                  <a:gd name="T33" fmla="*/ 150 h 212"/>
                  <a:gd name="T34" fmla="*/ 104 w 126"/>
                  <a:gd name="T35" fmla="*/ 158 h 212"/>
                  <a:gd name="T36" fmla="*/ 106 w 126"/>
                  <a:gd name="T37" fmla="*/ 168 h 212"/>
                  <a:gd name="T38" fmla="*/ 108 w 126"/>
                  <a:gd name="T39" fmla="*/ 174 h 212"/>
                  <a:gd name="T40" fmla="*/ 108 w 126"/>
                  <a:gd name="T41" fmla="*/ 176 h 212"/>
                  <a:gd name="T42" fmla="*/ 100 w 126"/>
                  <a:gd name="T43" fmla="*/ 178 h 212"/>
                  <a:gd name="T44" fmla="*/ 92 w 126"/>
                  <a:gd name="T45" fmla="*/ 182 h 212"/>
                  <a:gd name="T46" fmla="*/ 86 w 126"/>
                  <a:gd name="T47" fmla="*/ 190 h 212"/>
                  <a:gd name="T48" fmla="*/ 86 w 126"/>
                  <a:gd name="T49" fmla="*/ 192 h 212"/>
                  <a:gd name="T50" fmla="*/ 84 w 126"/>
                  <a:gd name="T51" fmla="*/ 198 h 212"/>
                  <a:gd name="T52" fmla="*/ 78 w 126"/>
                  <a:gd name="T53" fmla="*/ 202 h 212"/>
                  <a:gd name="T54" fmla="*/ 68 w 126"/>
                  <a:gd name="T55" fmla="*/ 204 h 212"/>
                  <a:gd name="T56" fmla="*/ 66 w 126"/>
                  <a:gd name="T57" fmla="*/ 202 h 212"/>
                  <a:gd name="T58" fmla="*/ 60 w 126"/>
                  <a:gd name="T59" fmla="*/ 200 h 212"/>
                  <a:gd name="T60" fmla="*/ 58 w 126"/>
                  <a:gd name="T61" fmla="*/ 204 h 212"/>
                  <a:gd name="T62" fmla="*/ 46 w 126"/>
                  <a:gd name="T63" fmla="*/ 208 h 212"/>
                  <a:gd name="T64" fmla="*/ 12 w 126"/>
                  <a:gd name="T65" fmla="*/ 212 h 212"/>
                  <a:gd name="T66" fmla="*/ 12 w 126"/>
                  <a:gd name="T67" fmla="*/ 210 h 212"/>
                  <a:gd name="T68" fmla="*/ 10 w 126"/>
                  <a:gd name="T69" fmla="*/ 204 h 212"/>
                  <a:gd name="T70" fmla="*/ 6 w 126"/>
                  <a:gd name="T71" fmla="*/ 200 h 212"/>
                  <a:gd name="T72" fmla="*/ 2 w 126"/>
                  <a:gd name="T73" fmla="*/ 194 h 212"/>
                  <a:gd name="T74" fmla="*/ 2 w 126"/>
                  <a:gd name="T75" fmla="*/ 184 h 212"/>
                  <a:gd name="T76" fmla="*/ 6 w 126"/>
                  <a:gd name="T77" fmla="*/ 186 h 212"/>
                  <a:gd name="T78" fmla="*/ 12 w 126"/>
                  <a:gd name="T79" fmla="*/ 184 h 212"/>
                  <a:gd name="T80" fmla="*/ 18 w 126"/>
                  <a:gd name="T81" fmla="*/ 180 h 212"/>
                  <a:gd name="T82" fmla="*/ 18 w 126"/>
                  <a:gd name="T83" fmla="*/ 174 h 212"/>
                  <a:gd name="T84" fmla="*/ 16 w 126"/>
                  <a:gd name="T85" fmla="*/ 168 h 212"/>
                  <a:gd name="T86" fmla="*/ 12 w 126"/>
                  <a:gd name="T87" fmla="*/ 156 h 212"/>
                  <a:gd name="T88" fmla="*/ 12 w 126"/>
                  <a:gd name="T89" fmla="*/ 150 h 212"/>
                  <a:gd name="T90" fmla="*/ 14 w 126"/>
                  <a:gd name="T91" fmla="*/ 144 h 212"/>
                  <a:gd name="T92" fmla="*/ 12 w 126"/>
                  <a:gd name="T93" fmla="*/ 136 h 212"/>
                  <a:gd name="T94" fmla="*/ 10 w 126"/>
                  <a:gd name="T95" fmla="*/ 132 h 212"/>
                  <a:gd name="T96" fmla="*/ 8 w 126"/>
                  <a:gd name="T97" fmla="*/ 130 h 212"/>
                  <a:gd name="T98" fmla="*/ 4 w 126"/>
                  <a:gd name="T99" fmla="*/ 126 h 212"/>
                  <a:gd name="T100" fmla="*/ 0 w 126"/>
                  <a:gd name="T101" fmla="*/ 126 h 212"/>
                  <a:gd name="T102" fmla="*/ 2 w 126"/>
                  <a:gd name="T103" fmla="*/ 120 h 212"/>
                  <a:gd name="T104" fmla="*/ 6 w 126"/>
                  <a:gd name="T105" fmla="*/ 104 h 212"/>
                  <a:gd name="T106" fmla="*/ 4 w 126"/>
                  <a:gd name="T107" fmla="*/ 102 h 212"/>
                  <a:gd name="T108" fmla="*/ 6 w 126"/>
                  <a:gd name="T109" fmla="*/ 96 h 212"/>
                  <a:gd name="T110" fmla="*/ 12 w 126"/>
                  <a:gd name="T111" fmla="*/ 88 h 212"/>
                  <a:gd name="T112" fmla="*/ 18 w 126"/>
                  <a:gd name="T113" fmla="*/ 78 h 212"/>
                  <a:gd name="T114" fmla="*/ 18 w 126"/>
                  <a:gd name="T115" fmla="*/ 50 h 212"/>
                  <a:gd name="T116" fmla="*/ 26 w 126"/>
                  <a:gd name="T117" fmla="*/ 30 h 212"/>
                  <a:gd name="T118" fmla="*/ 24 w 126"/>
                  <a:gd name="T119" fmla="*/ 26 h 212"/>
                  <a:gd name="T120" fmla="*/ 20 w 126"/>
                  <a:gd name="T121" fmla="*/ 16 h 212"/>
                  <a:gd name="T122" fmla="*/ 18 w 126"/>
                  <a:gd name="T123" fmla="*/ 6 h 212"/>
                  <a:gd name="T124" fmla="*/ 18 w 126"/>
                  <a:gd name="T125" fmla="*/ 0 h 2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2"/>
                  <a:gd name="T191" fmla="*/ 126 w 126"/>
                  <a:gd name="T192" fmla="*/ 212 h 2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2">
                    <a:moveTo>
                      <a:pt x="18" y="0"/>
                    </a:moveTo>
                    <a:lnTo>
                      <a:pt x="126" y="46"/>
                    </a:lnTo>
                    <a:lnTo>
                      <a:pt x="124" y="90"/>
                    </a:lnTo>
                    <a:lnTo>
                      <a:pt x="122" y="90"/>
                    </a:lnTo>
                    <a:lnTo>
                      <a:pt x="120" y="88"/>
                    </a:lnTo>
                    <a:lnTo>
                      <a:pt x="116" y="88"/>
                    </a:lnTo>
                    <a:lnTo>
                      <a:pt x="112" y="90"/>
                    </a:lnTo>
                    <a:lnTo>
                      <a:pt x="110" y="90"/>
                    </a:lnTo>
                    <a:lnTo>
                      <a:pt x="108" y="92"/>
                    </a:lnTo>
                    <a:lnTo>
                      <a:pt x="106" y="96"/>
                    </a:lnTo>
                    <a:lnTo>
                      <a:pt x="106" y="98"/>
                    </a:lnTo>
                    <a:lnTo>
                      <a:pt x="106" y="100"/>
                    </a:lnTo>
                    <a:lnTo>
                      <a:pt x="106" y="104"/>
                    </a:lnTo>
                    <a:lnTo>
                      <a:pt x="104" y="108"/>
                    </a:lnTo>
                    <a:lnTo>
                      <a:pt x="102" y="110"/>
                    </a:lnTo>
                    <a:lnTo>
                      <a:pt x="100" y="110"/>
                    </a:lnTo>
                    <a:lnTo>
                      <a:pt x="98" y="114"/>
                    </a:lnTo>
                    <a:lnTo>
                      <a:pt x="96" y="116"/>
                    </a:lnTo>
                    <a:lnTo>
                      <a:pt x="98" y="120"/>
                    </a:lnTo>
                    <a:lnTo>
                      <a:pt x="98" y="122"/>
                    </a:lnTo>
                    <a:lnTo>
                      <a:pt x="98" y="124"/>
                    </a:lnTo>
                    <a:lnTo>
                      <a:pt x="98" y="122"/>
                    </a:lnTo>
                    <a:lnTo>
                      <a:pt x="98" y="124"/>
                    </a:lnTo>
                    <a:lnTo>
                      <a:pt x="100" y="126"/>
                    </a:lnTo>
                    <a:lnTo>
                      <a:pt x="102" y="128"/>
                    </a:lnTo>
                    <a:lnTo>
                      <a:pt x="104" y="132"/>
                    </a:lnTo>
                    <a:lnTo>
                      <a:pt x="104" y="134"/>
                    </a:lnTo>
                    <a:lnTo>
                      <a:pt x="102" y="138"/>
                    </a:lnTo>
                    <a:lnTo>
                      <a:pt x="102" y="144"/>
                    </a:lnTo>
                    <a:lnTo>
                      <a:pt x="102" y="150"/>
                    </a:lnTo>
                    <a:lnTo>
                      <a:pt x="102" y="154"/>
                    </a:lnTo>
                    <a:lnTo>
                      <a:pt x="104" y="158"/>
                    </a:lnTo>
                    <a:lnTo>
                      <a:pt x="104" y="162"/>
                    </a:lnTo>
                    <a:lnTo>
                      <a:pt x="106" y="168"/>
                    </a:lnTo>
                    <a:lnTo>
                      <a:pt x="108" y="172"/>
                    </a:lnTo>
                    <a:lnTo>
                      <a:pt x="108" y="174"/>
                    </a:lnTo>
                    <a:lnTo>
                      <a:pt x="108" y="176"/>
                    </a:lnTo>
                    <a:lnTo>
                      <a:pt x="104" y="178"/>
                    </a:lnTo>
                    <a:lnTo>
                      <a:pt x="100" y="178"/>
                    </a:lnTo>
                    <a:lnTo>
                      <a:pt x="96" y="180"/>
                    </a:lnTo>
                    <a:lnTo>
                      <a:pt x="92" y="182"/>
                    </a:lnTo>
                    <a:lnTo>
                      <a:pt x="88" y="186"/>
                    </a:lnTo>
                    <a:lnTo>
                      <a:pt x="86" y="190"/>
                    </a:lnTo>
                    <a:lnTo>
                      <a:pt x="86" y="192"/>
                    </a:lnTo>
                    <a:lnTo>
                      <a:pt x="86" y="194"/>
                    </a:lnTo>
                    <a:lnTo>
                      <a:pt x="84" y="198"/>
                    </a:lnTo>
                    <a:lnTo>
                      <a:pt x="82" y="200"/>
                    </a:lnTo>
                    <a:lnTo>
                      <a:pt x="78" y="202"/>
                    </a:lnTo>
                    <a:lnTo>
                      <a:pt x="74" y="204"/>
                    </a:lnTo>
                    <a:lnTo>
                      <a:pt x="68" y="204"/>
                    </a:lnTo>
                    <a:lnTo>
                      <a:pt x="68" y="202"/>
                    </a:lnTo>
                    <a:lnTo>
                      <a:pt x="66" y="202"/>
                    </a:lnTo>
                    <a:lnTo>
                      <a:pt x="64" y="202"/>
                    </a:lnTo>
                    <a:lnTo>
                      <a:pt x="60" y="200"/>
                    </a:lnTo>
                    <a:lnTo>
                      <a:pt x="58" y="202"/>
                    </a:lnTo>
                    <a:lnTo>
                      <a:pt x="58" y="204"/>
                    </a:lnTo>
                    <a:lnTo>
                      <a:pt x="56" y="204"/>
                    </a:lnTo>
                    <a:lnTo>
                      <a:pt x="46" y="208"/>
                    </a:lnTo>
                    <a:lnTo>
                      <a:pt x="32" y="210"/>
                    </a:lnTo>
                    <a:lnTo>
                      <a:pt x="12" y="212"/>
                    </a:lnTo>
                    <a:lnTo>
                      <a:pt x="12" y="210"/>
                    </a:lnTo>
                    <a:lnTo>
                      <a:pt x="10" y="206"/>
                    </a:lnTo>
                    <a:lnTo>
                      <a:pt x="10" y="204"/>
                    </a:lnTo>
                    <a:lnTo>
                      <a:pt x="6" y="202"/>
                    </a:lnTo>
                    <a:lnTo>
                      <a:pt x="6" y="200"/>
                    </a:lnTo>
                    <a:lnTo>
                      <a:pt x="4" y="198"/>
                    </a:lnTo>
                    <a:lnTo>
                      <a:pt x="2" y="194"/>
                    </a:lnTo>
                    <a:lnTo>
                      <a:pt x="2" y="190"/>
                    </a:lnTo>
                    <a:lnTo>
                      <a:pt x="2" y="184"/>
                    </a:lnTo>
                    <a:lnTo>
                      <a:pt x="4" y="184"/>
                    </a:lnTo>
                    <a:lnTo>
                      <a:pt x="6" y="186"/>
                    </a:lnTo>
                    <a:lnTo>
                      <a:pt x="8" y="184"/>
                    </a:lnTo>
                    <a:lnTo>
                      <a:pt x="12" y="184"/>
                    </a:lnTo>
                    <a:lnTo>
                      <a:pt x="14" y="182"/>
                    </a:lnTo>
                    <a:lnTo>
                      <a:pt x="18" y="180"/>
                    </a:lnTo>
                    <a:lnTo>
                      <a:pt x="18" y="176"/>
                    </a:lnTo>
                    <a:lnTo>
                      <a:pt x="18" y="174"/>
                    </a:lnTo>
                    <a:lnTo>
                      <a:pt x="18" y="172"/>
                    </a:lnTo>
                    <a:lnTo>
                      <a:pt x="16" y="168"/>
                    </a:lnTo>
                    <a:lnTo>
                      <a:pt x="14" y="162"/>
                    </a:lnTo>
                    <a:lnTo>
                      <a:pt x="12" y="156"/>
                    </a:lnTo>
                    <a:lnTo>
                      <a:pt x="12" y="152"/>
                    </a:lnTo>
                    <a:lnTo>
                      <a:pt x="12" y="150"/>
                    </a:lnTo>
                    <a:lnTo>
                      <a:pt x="12" y="146"/>
                    </a:lnTo>
                    <a:lnTo>
                      <a:pt x="14" y="144"/>
                    </a:lnTo>
                    <a:lnTo>
                      <a:pt x="12" y="140"/>
                    </a:lnTo>
                    <a:lnTo>
                      <a:pt x="12" y="136"/>
                    </a:lnTo>
                    <a:lnTo>
                      <a:pt x="10" y="132"/>
                    </a:lnTo>
                    <a:lnTo>
                      <a:pt x="10" y="130"/>
                    </a:lnTo>
                    <a:lnTo>
                      <a:pt x="8" y="130"/>
                    </a:lnTo>
                    <a:lnTo>
                      <a:pt x="6" y="128"/>
                    </a:lnTo>
                    <a:lnTo>
                      <a:pt x="4" y="126"/>
                    </a:lnTo>
                    <a:lnTo>
                      <a:pt x="0" y="128"/>
                    </a:lnTo>
                    <a:lnTo>
                      <a:pt x="0" y="126"/>
                    </a:lnTo>
                    <a:lnTo>
                      <a:pt x="0" y="124"/>
                    </a:lnTo>
                    <a:lnTo>
                      <a:pt x="2" y="120"/>
                    </a:lnTo>
                    <a:lnTo>
                      <a:pt x="4" y="114"/>
                    </a:lnTo>
                    <a:lnTo>
                      <a:pt x="6" y="104"/>
                    </a:lnTo>
                    <a:lnTo>
                      <a:pt x="4" y="104"/>
                    </a:lnTo>
                    <a:lnTo>
                      <a:pt x="4" y="102"/>
                    </a:lnTo>
                    <a:lnTo>
                      <a:pt x="4" y="100"/>
                    </a:lnTo>
                    <a:lnTo>
                      <a:pt x="6" y="96"/>
                    </a:lnTo>
                    <a:lnTo>
                      <a:pt x="8" y="92"/>
                    </a:lnTo>
                    <a:lnTo>
                      <a:pt x="12" y="88"/>
                    </a:lnTo>
                    <a:lnTo>
                      <a:pt x="18" y="82"/>
                    </a:lnTo>
                    <a:lnTo>
                      <a:pt x="18" y="78"/>
                    </a:lnTo>
                    <a:lnTo>
                      <a:pt x="18" y="66"/>
                    </a:lnTo>
                    <a:lnTo>
                      <a:pt x="18" y="50"/>
                    </a:lnTo>
                    <a:lnTo>
                      <a:pt x="20" y="38"/>
                    </a:lnTo>
                    <a:lnTo>
                      <a:pt x="26" y="30"/>
                    </a:lnTo>
                    <a:lnTo>
                      <a:pt x="24" y="30"/>
                    </a:lnTo>
                    <a:lnTo>
                      <a:pt x="24" y="26"/>
                    </a:lnTo>
                    <a:lnTo>
                      <a:pt x="22" y="22"/>
                    </a:lnTo>
                    <a:lnTo>
                      <a:pt x="20" y="16"/>
                    </a:lnTo>
                    <a:lnTo>
                      <a:pt x="18" y="12"/>
                    </a:lnTo>
                    <a:lnTo>
                      <a:pt x="18" y="6"/>
                    </a:lnTo>
                    <a:lnTo>
                      <a:pt x="18" y="0"/>
                    </a:lnTo>
                    <a:close/>
                  </a:path>
                </a:pathLst>
              </a:custGeom>
              <a:solidFill>
                <a:srgbClr val="F6A623"/>
              </a:solid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85" name="Freeform 282"/>
              <p:cNvSpPr>
                <a:spLocks/>
              </p:cNvSpPr>
              <p:nvPr/>
            </p:nvSpPr>
            <p:spPr bwMode="gray">
              <a:xfrm>
                <a:off x="2944" y="2553"/>
                <a:ext cx="241" cy="250"/>
              </a:xfrm>
              <a:custGeom>
                <a:avLst/>
                <a:gdLst>
                  <a:gd name="T0" fmla="*/ 186 w 218"/>
                  <a:gd name="T1" fmla="*/ 4 h 250"/>
                  <a:gd name="T2" fmla="*/ 174 w 218"/>
                  <a:gd name="T3" fmla="*/ 16 h 250"/>
                  <a:gd name="T4" fmla="*/ 28 w 218"/>
                  <a:gd name="T5" fmla="*/ 22 h 250"/>
                  <a:gd name="T6" fmla="*/ 24 w 218"/>
                  <a:gd name="T7" fmla="*/ 82 h 250"/>
                  <a:gd name="T8" fmla="*/ 14 w 218"/>
                  <a:gd name="T9" fmla="*/ 84 h 250"/>
                  <a:gd name="T10" fmla="*/ 10 w 218"/>
                  <a:gd name="T11" fmla="*/ 90 h 250"/>
                  <a:gd name="T12" fmla="*/ 6 w 218"/>
                  <a:gd name="T13" fmla="*/ 100 h 250"/>
                  <a:gd name="T14" fmla="*/ 2 w 218"/>
                  <a:gd name="T15" fmla="*/ 106 h 250"/>
                  <a:gd name="T16" fmla="*/ 0 w 218"/>
                  <a:gd name="T17" fmla="*/ 110 h 250"/>
                  <a:gd name="T18" fmla="*/ 4 w 218"/>
                  <a:gd name="T19" fmla="*/ 122 h 250"/>
                  <a:gd name="T20" fmla="*/ 6 w 218"/>
                  <a:gd name="T21" fmla="*/ 128 h 250"/>
                  <a:gd name="T22" fmla="*/ 6 w 218"/>
                  <a:gd name="T23" fmla="*/ 136 h 250"/>
                  <a:gd name="T24" fmla="*/ 6 w 218"/>
                  <a:gd name="T25" fmla="*/ 152 h 250"/>
                  <a:gd name="T26" fmla="*/ 14 w 218"/>
                  <a:gd name="T27" fmla="*/ 174 h 250"/>
                  <a:gd name="T28" fmla="*/ 24 w 218"/>
                  <a:gd name="T29" fmla="*/ 186 h 250"/>
                  <a:gd name="T30" fmla="*/ 32 w 218"/>
                  <a:gd name="T31" fmla="*/ 196 h 250"/>
                  <a:gd name="T32" fmla="*/ 50 w 218"/>
                  <a:gd name="T33" fmla="*/ 222 h 250"/>
                  <a:gd name="T34" fmla="*/ 56 w 218"/>
                  <a:gd name="T35" fmla="*/ 230 h 250"/>
                  <a:gd name="T36" fmla="*/ 66 w 218"/>
                  <a:gd name="T37" fmla="*/ 238 h 250"/>
                  <a:gd name="T38" fmla="*/ 78 w 218"/>
                  <a:gd name="T39" fmla="*/ 240 h 250"/>
                  <a:gd name="T40" fmla="*/ 88 w 218"/>
                  <a:gd name="T41" fmla="*/ 250 h 250"/>
                  <a:gd name="T42" fmla="*/ 114 w 218"/>
                  <a:gd name="T43" fmla="*/ 250 h 250"/>
                  <a:gd name="T44" fmla="*/ 138 w 218"/>
                  <a:gd name="T45" fmla="*/ 250 h 250"/>
                  <a:gd name="T46" fmla="*/ 180 w 218"/>
                  <a:gd name="T47" fmla="*/ 244 h 250"/>
                  <a:gd name="T48" fmla="*/ 180 w 218"/>
                  <a:gd name="T49" fmla="*/ 222 h 250"/>
                  <a:gd name="T50" fmla="*/ 172 w 218"/>
                  <a:gd name="T51" fmla="*/ 210 h 250"/>
                  <a:gd name="T52" fmla="*/ 160 w 218"/>
                  <a:gd name="T53" fmla="*/ 196 h 250"/>
                  <a:gd name="T54" fmla="*/ 154 w 218"/>
                  <a:gd name="T55" fmla="*/ 192 h 250"/>
                  <a:gd name="T56" fmla="*/ 152 w 218"/>
                  <a:gd name="T57" fmla="*/ 184 h 250"/>
                  <a:gd name="T58" fmla="*/ 156 w 218"/>
                  <a:gd name="T59" fmla="*/ 176 h 250"/>
                  <a:gd name="T60" fmla="*/ 156 w 218"/>
                  <a:gd name="T61" fmla="*/ 158 h 250"/>
                  <a:gd name="T62" fmla="*/ 160 w 218"/>
                  <a:gd name="T63" fmla="*/ 150 h 250"/>
                  <a:gd name="T64" fmla="*/ 176 w 218"/>
                  <a:gd name="T65" fmla="*/ 130 h 250"/>
                  <a:gd name="T66" fmla="*/ 188 w 218"/>
                  <a:gd name="T67" fmla="*/ 108 h 250"/>
                  <a:gd name="T68" fmla="*/ 192 w 218"/>
                  <a:gd name="T69" fmla="*/ 94 h 250"/>
                  <a:gd name="T70" fmla="*/ 200 w 218"/>
                  <a:gd name="T71" fmla="*/ 82 h 250"/>
                  <a:gd name="T72" fmla="*/ 208 w 218"/>
                  <a:gd name="T73" fmla="*/ 78 h 250"/>
                  <a:gd name="T74" fmla="*/ 216 w 218"/>
                  <a:gd name="T75" fmla="*/ 70 h 250"/>
                  <a:gd name="T76" fmla="*/ 218 w 218"/>
                  <a:gd name="T77" fmla="*/ 66 h 250"/>
                  <a:gd name="T78" fmla="*/ 212 w 218"/>
                  <a:gd name="T79" fmla="*/ 54 h 250"/>
                  <a:gd name="T80" fmla="*/ 204 w 218"/>
                  <a:gd name="T81" fmla="*/ 40 h 250"/>
                  <a:gd name="T82" fmla="*/ 200 w 218"/>
                  <a:gd name="T83" fmla="*/ 32 h 250"/>
                  <a:gd name="T84" fmla="*/ 200 w 218"/>
                  <a:gd name="T85" fmla="*/ 22 h 250"/>
                  <a:gd name="T86" fmla="*/ 192 w 218"/>
                  <a:gd name="T87" fmla="*/ 8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8"/>
                  <a:gd name="T133" fmla="*/ 0 h 250"/>
                  <a:gd name="T134" fmla="*/ 218 w 218"/>
                  <a:gd name="T135" fmla="*/ 250 h 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8" h="250">
                    <a:moveTo>
                      <a:pt x="188" y="0"/>
                    </a:moveTo>
                    <a:lnTo>
                      <a:pt x="188" y="2"/>
                    </a:lnTo>
                    <a:lnTo>
                      <a:pt x="186" y="4"/>
                    </a:lnTo>
                    <a:lnTo>
                      <a:pt x="184" y="8"/>
                    </a:lnTo>
                    <a:lnTo>
                      <a:pt x="180" y="12"/>
                    </a:lnTo>
                    <a:lnTo>
                      <a:pt x="174" y="16"/>
                    </a:lnTo>
                    <a:lnTo>
                      <a:pt x="168" y="20"/>
                    </a:lnTo>
                    <a:lnTo>
                      <a:pt x="160" y="22"/>
                    </a:lnTo>
                    <a:lnTo>
                      <a:pt x="28" y="22"/>
                    </a:lnTo>
                    <a:lnTo>
                      <a:pt x="28" y="84"/>
                    </a:lnTo>
                    <a:lnTo>
                      <a:pt x="28" y="82"/>
                    </a:lnTo>
                    <a:lnTo>
                      <a:pt x="24" y="82"/>
                    </a:lnTo>
                    <a:lnTo>
                      <a:pt x="20" y="82"/>
                    </a:lnTo>
                    <a:lnTo>
                      <a:pt x="18" y="82"/>
                    </a:lnTo>
                    <a:lnTo>
                      <a:pt x="14" y="84"/>
                    </a:lnTo>
                    <a:lnTo>
                      <a:pt x="10" y="86"/>
                    </a:lnTo>
                    <a:lnTo>
                      <a:pt x="10" y="90"/>
                    </a:lnTo>
                    <a:lnTo>
                      <a:pt x="8" y="94"/>
                    </a:lnTo>
                    <a:lnTo>
                      <a:pt x="8" y="98"/>
                    </a:lnTo>
                    <a:lnTo>
                      <a:pt x="6" y="100"/>
                    </a:lnTo>
                    <a:lnTo>
                      <a:pt x="6" y="102"/>
                    </a:lnTo>
                    <a:lnTo>
                      <a:pt x="4" y="104"/>
                    </a:lnTo>
                    <a:lnTo>
                      <a:pt x="2" y="106"/>
                    </a:lnTo>
                    <a:lnTo>
                      <a:pt x="0" y="108"/>
                    </a:lnTo>
                    <a:lnTo>
                      <a:pt x="0" y="110"/>
                    </a:lnTo>
                    <a:lnTo>
                      <a:pt x="0" y="114"/>
                    </a:lnTo>
                    <a:lnTo>
                      <a:pt x="2" y="118"/>
                    </a:lnTo>
                    <a:lnTo>
                      <a:pt x="4" y="122"/>
                    </a:lnTo>
                    <a:lnTo>
                      <a:pt x="6" y="124"/>
                    </a:lnTo>
                    <a:lnTo>
                      <a:pt x="6" y="128"/>
                    </a:lnTo>
                    <a:lnTo>
                      <a:pt x="6" y="132"/>
                    </a:lnTo>
                    <a:lnTo>
                      <a:pt x="6" y="136"/>
                    </a:lnTo>
                    <a:lnTo>
                      <a:pt x="4" y="140"/>
                    </a:lnTo>
                    <a:lnTo>
                      <a:pt x="4" y="146"/>
                    </a:lnTo>
                    <a:lnTo>
                      <a:pt x="6" y="152"/>
                    </a:lnTo>
                    <a:lnTo>
                      <a:pt x="12" y="170"/>
                    </a:lnTo>
                    <a:lnTo>
                      <a:pt x="14" y="174"/>
                    </a:lnTo>
                    <a:lnTo>
                      <a:pt x="16" y="178"/>
                    </a:lnTo>
                    <a:lnTo>
                      <a:pt x="20" y="182"/>
                    </a:lnTo>
                    <a:lnTo>
                      <a:pt x="24" y="186"/>
                    </a:lnTo>
                    <a:lnTo>
                      <a:pt x="26" y="190"/>
                    </a:lnTo>
                    <a:lnTo>
                      <a:pt x="30" y="194"/>
                    </a:lnTo>
                    <a:lnTo>
                      <a:pt x="32" y="196"/>
                    </a:lnTo>
                    <a:lnTo>
                      <a:pt x="38" y="204"/>
                    </a:lnTo>
                    <a:lnTo>
                      <a:pt x="44" y="214"/>
                    </a:lnTo>
                    <a:lnTo>
                      <a:pt x="50" y="222"/>
                    </a:lnTo>
                    <a:lnTo>
                      <a:pt x="54" y="228"/>
                    </a:lnTo>
                    <a:lnTo>
                      <a:pt x="54" y="230"/>
                    </a:lnTo>
                    <a:lnTo>
                      <a:pt x="56" y="230"/>
                    </a:lnTo>
                    <a:lnTo>
                      <a:pt x="60" y="234"/>
                    </a:lnTo>
                    <a:lnTo>
                      <a:pt x="62" y="236"/>
                    </a:lnTo>
                    <a:lnTo>
                      <a:pt x="66" y="238"/>
                    </a:lnTo>
                    <a:lnTo>
                      <a:pt x="72" y="240"/>
                    </a:lnTo>
                    <a:lnTo>
                      <a:pt x="76" y="240"/>
                    </a:lnTo>
                    <a:lnTo>
                      <a:pt x="78" y="240"/>
                    </a:lnTo>
                    <a:lnTo>
                      <a:pt x="80" y="242"/>
                    </a:lnTo>
                    <a:lnTo>
                      <a:pt x="84" y="244"/>
                    </a:lnTo>
                    <a:lnTo>
                      <a:pt x="88" y="250"/>
                    </a:lnTo>
                    <a:lnTo>
                      <a:pt x="92" y="250"/>
                    </a:lnTo>
                    <a:lnTo>
                      <a:pt x="102" y="250"/>
                    </a:lnTo>
                    <a:lnTo>
                      <a:pt x="114" y="250"/>
                    </a:lnTo>
                    <a:lnTo>
                      <a:pt x="122" y="250"/>
                    </a:lnTo>
                    <a:lnTo>
                      <a:pt x="126" y="250"/>
                    </a:lnTo>
                    <a:lnTo>
                      <a:pt x="138" y="250"/>
                    </a:lnTo>
                    <a:lnTo>
                      <a:pt x="152" y="248"/>
                    </a:lnTo>
                    <a:lnTo>
                      <a:pt x="168" y="246"/>
                    </a:lnTo>
                    <a:lnTo>
                      <a:pt x="180" y="244"/>
                    </a:lnTo>
                    <a:lnTo>
                      <a:pt x="184" y="240"/>
                    </a:lnTo>
                    <a:lnTo>
                      <a:pt x="182" y="222"/>
                    </a:lnTo>
                    <a:lnTo>
                      <a:pt x="180" y="222"/>
                    </a:lnTo>
                    <a:lnTo>
                      <a:pt x="178" y="218"/>
                    </a:lnTo>
                    <a:lnTo>
                      <a:pt x="176" y="214"/>
                    </a:lnTo>
                    <a:lnTo>
                      <a:pt x="172" y="210"/>
                    </a:lnTo>
                    <a:lnTo>
                      <a:pt x="168" y="204"/>
                    </a:lnTo>
                    <a:lnTo>
                      <a:pt x="164" y="200"/>
                    </a:lnTo>
                    <a:lnTo>
                      <a:pt x="160" y="196"/>
                    </a:lnTo>
                    <a:lnTo>
                      <a:pt x="158" y="194"/>
                    </a:lnTo>
                    <a:lnTo>
                      <a:pt x="156" y="194"/>
                    </a:lnTo>
                    <a:lnTo>
                      <a:pt x="154" y="192"/>
                    </a:lnTo>
                    <a:lnTo>
                      <a:pt x="152" y="190"/>
                    </a:lnTo>
                    <a:lnTo>
                      <a:pt x="152" y="188"/>
                    </a:lnTo>
                    <a:lnTo>
                      <a:pt x="152" y="184"/>
                    </a:lnTo>
                    <a:lnTo>
                      <a:pt x="156" y="182"/>
                    </a:lnTo>
                    <a:lnTo>
                      <a:pt x="156" y="180"/>
                    </a:lnTo>
                    <a:lnTo>
                      <a:pt x="156" y="176"/>
                    </a:lnTo>
                    <a:lnTo>
                      <a:pt x="156" y="172"/>
                    </a:lnTo>
                    <a:lnTo>
                      <a:pt x="156" y="166"/>
                    </a:lnTo>
                    <a:lnTo>
                      <a:pt x="156" y="158"/>
                    </a:lnTo>
                    <a:lnTo>
                      <a:pt x="158" y="154"/>
                    </a:lnTo>
                    <a:lnTo>
                      <a:pt x="160" y="150"/>
                    </a:lnTo>
                    <a:lnTo>
                      <a:pt x="164" y="144"/>
                    </a:lnTo>
                    <a:lnTo>
                      <a:pt x="168" y="136"/>
                    </a:lnTo>
                    <a:lnTo>
                      <a:pt x="176" y="130"/>
                    </a:lnTo>
                    <a:lnTo>
                      <a:pt x="178" y="128"/>
                    </a:lnTo>
                    <a:lnTo>
                      <a:pt x="182" y="118"/>
                    </a:lnTo>
                    <a:lnTo>
                      <a:pt x="188" y="108"/>
                    </a:lnTo>
                    <a:lnTo>
                      <a:pt x="188" y="98"/>
                    </a:lnTo>
                    <a:lnTo>
                      <a:pt x="190" y="96"/>
                    </a:lnTo>
                    <a:lnTo>
                      <a:pt x="192" y="94"/>
                    </a:lnTo>
                    <a:lnTo>
                      <a:pt x="194" y="90"/>
                    </a:lnTo>
                    <a:lnTo>
                      <a:pt x="198" y="86"/>
                    </a:lnTo>
                    <a:lnTo>
                      <a:pt x="200" y="82"/>
                    </a:lnTo>
                    <a:lnTo>
                      <a:pt x="204" y="80"/>
                    </a:lnTo>
                    <a:lnTo>
                      <a:pt x="206" y="78"/>
                    </a:lnTo>
                    <a:lnTo>
                      <a:pt x="208" y="78"/>
                    </a:lnTo>
                    <a:lnTo>
                      <a:pt x="212" y="76"/>
                    </a:lnTo>
                    <a:lnTo>
                      <a:pt x="214" y="72"/>
                    </a:lnTo>
                    <a:lnTo>
                      <a:pt x="216" y="70"/>
                    </a:lnTo>
                    <a:lnTo>
                      <a:pt x="218" y="68"/>
                    </a:lnTo>
                    <a:lnTo>
                      <a:pt x="218" y="66"/>
                    </a:lnTo>
                    <a:lnTo>
                      <a:pt x="216" y="64"/>
                    </a:lnTo>
                    <a:lnTo>
                      <a:pt x="214" y="60"/>
                    </a:lnTo>
                    <a:lnTo>
                      <a:pt x="212" y="54"/>
                    </a:lnTo>
                    <a:lnTo>
                      <a:pt x="210" y="50"/>
                    </a:lnTo>
                    <a:lnTo>
                      <a:pt x="206" y="44"/>
                    </a:lnTo>
                    <a:lnTo>
                      <a:pt x="204" y="40"/>
                    </a:lnTo>
                    <a:lnTo>
                      <a:pt x="204" y="38"/>
                    </a:lnTo>
                    <a:lnTo>
                      <a:pt x="202" y="34"/>
                    </a:lnTo>
                    <a:lnTo>
                      <a:pt x="200" y="32"/>
                    </a:lnTo>
                    <a:lnTo>
                      <a:pt x="200" y="28"/>
                    </a:lnTo>
                    <a:lnTo>
                      <a:pt x="200" y="22"/>
                    </a:lnTo>
                    <a:lnTo>
                      <a:pt x="198" y="18"/>
                    </a:lnTo>
                    <a:lnTo>
                      <a:pt x="196" y="12"/>
                    </a:lnTo>
                    <a:lnTo>
                      <a:pt x="192" y="8"/>
                    </a:lnTo>
                    <a:lnTo>
                      <a:pt x="188" y="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86" name="Freeform 286"/>
              <p:cNvSpPr>
                <a:spLocks/>
              </p:cNvSpPr>
              <p:nvPr/>
            </p:nvSpPr>
            <p:spPr bwMode="gray">
              <a:xfrm>
                <a:off x="2788" y="2797"/>
                <a:ext cx="97" cy="122"/>
              </a:xfrm>
              <a:custGeom>
                <a:avLst/>
                <a:gdLst>
                  <a:gd name="T0" fmla="*/ 10 w 88"/>
                  <a:gd name="T1" fmla="*/ 120 h 122"/>
                  <a:gd name="T2" fmla="*/ 12 w 88"/>
                  <a:gd name="T3" fmla="*/ 122 h 122"/>
                  <a:gd name="T4" fmla="*/ 10 w 88"/>
                  <a:gd name="T5" fmla="*/ 120 h 122"/>
                  <a:gd name="T6" fmla="*/ 0 w 88"/>
                  <a:gd name="T7" fmla="*/ 104 h 122"/>
                  <a:gd name="T8" fmla="*/ 2 w 88"/>
                  <a:gd name="T9" fmla="*/ 102 h 122"/>
                  <a:gd name="T10" fmla="*/ 6 w 88"/>
                  <a:gd name="T11" fmla="*/ 98 h 122"/>
                  <a:gd name="T12" fmla="*/ 8 w 88"/>
                  <a:gd name="T13" fmla="*/ 96 h 122"/>
                  <a:gd name="T14" fmla="*/ 14 w 88"/>
                  <a:gd name="T15" fmla="*/ 92 h 122"/>
                  <a:gd name="T16" fmla="*/ 20 w 88"/>
                  <a:gd name="T17" fmla="*/ 84 h 122"/>
                  <a:gd name="T18" fmla="*/ 24 w 88"/>
                  <a:gd name="T19" fmla="*/ 90 h 122"/>
                  <a:gd name="T20" fmla="*/ 32 w 88"/>
                  <a:gd name="T21" fmla="*/ 88 h 122"/>
                  <a:gd name="T22" fmla="*/ 44 w 88"/>
                  <a:gd name="T23" fmla="*/ 84 h 122"/>
                  <a:gd name="T24" fmla="*/ 48 w 88"/>
                  <a:gd name="T25" fmla="*/ 82 h 122"/>
                  <a:gd name="T26" fmla="*/ 48 w 88"/>
                  <a:gd name="T27" fmla="*/ 78 h 122"/>
                  <a:gd name="T28" fmla="*/ 50 w 88"/>
                  <a:gd name="T29" fmla="*/ 66 h 122"/>
                  <a:gd name="T30" fmla="*/ 44 w 88"/>
                  <a:gd name="T31" fmla="*/ 58 h 122"/>
                  <a:gd name="T32" fmla="*/ 44 w 88"/>
                  <a:gd name="T33" fmla="*/ 56 h 122"/>
                  <a:gd name="T34" fmla="*/ 44 w 88"/>
                  <a:gd name="T35" fmla="*/ 50 h 122"/>
                  <a:gd name="T36" fmla="*/ 46 w 88"/>
                  <a:gd name="T37" fmla="*/ 48 h 122"/>
                  <a:gd name="T38" fmla="*/ 48 w 88"/>
                  <a:gd name="T39" fmla="*/ 46 h 122"/>
                  <a:gd name="T40" fmla="*/ 50 w 88"/>
                  <a:gd name="T41" fmla="*/ 40 h 122"/>
                  <a:gd name="T42" fmla="*/ 48 w 88"/>
                  <a:gd name="T43" fmla="*/ 34 h 122"/>
                  <a:gd name="T44" fmla="*/ 30 w 88"/>
                  <a:gd name="T45" fmla="*/ 32 h 122"/>
                  <a:gd name="T46" fmla="*/ 28 w 88"/>
                  <a:gd name="T47" fmla="*/ 24 h 122"/>
                  <a:gd name="T48" fmla="*/ 32 w 88"/>
                  <a:gd name="T49" fmla="*/ 22 h 122"/>
                  <a:gd name="T50" fmla="*/ 56 w 88"/>
                  <a:gd name="T51" fmla="*/ 20 h 122"/>
                  <a:gd name="T52" fmla="*/ 72 w 88"/>
                  <a:gd name="T53" fmla="*/ 22 h 122"/>
                  <a:gd name="T54" fmla="*/ 72 w 88"/>
                  <a:gd name="T55" fmla="*/ 18 h 122"/>
                  <a:gd name="T56" fmla="*/ 72 w 88"/>
                  <a:gd name="T57" fmla="*/ 12 h 122"/>
                  <a:gd name="T58" fmla="*/ 78 w 88"/>
                  <a:gd name="T59" fmla="*/ 6 h 122"/>
                  <a:gd name="T60" fmla="*/ 82 w 88"/>
                  <a:gd name="T61" fmla="*/ 4 h 122"/>
                  <a:gd name="T62" fmla="*/ 86 w 88"/>
                  <a:gd name="T63" fmla="*/ 0 h 122"/>
                  <a:gd name="T64" fmla="*/ 88 w 88"/>
                  <a:gd name="T65" fmla="*/ 0 h 122"/>
                  <a:gd name="T66" fmla="*/ 88 w 88"/>
                  <a:gd name="T67" fmla="*/ 10 h 122"/>
                  <a:gd name="T68" fmla="*/ 88 w 88"/>
                  <a:gd name="T69" fmla="*/ 14 h 122"/>
                  <a:gd name="T70" fmla="*/ 86 w 88"/>
                  <a:gd name="T71" fmla="*/ 24 h 122"/>
                  <a:gd name="T72" fmla="*/ 86 w 88"/>
                  <a:gd name="T73" fmla="*/ 34 h 122"/>
                  <a:gd name="T74" fmla="*/ 86 w 88"/>
                  <a:gd name="T75" fmla="*/ 40 h 122"/>
                  <a:gd name="T76" fmla="*/ 86 w 88"/>
                  <a:gd name="T77" fmla="*/ 48 h 122"/>
                  <a:gd name="T78" fmla="*/ 84 w 88"/>
                  <a:gd name="T79" fmla="*/ 60 h 122"/>
                  <a:gd name="T80" fmla="*/ 80 w 88"/>
                  <a:gd name="T81" fmla="*/ 68 h 122"/>
                  <a:gd name="T82" fmla="*/ 78 w 88"/>
                  <a:gd name="T83" fmla="*/ 72 h 122"/>
                  <a:gd name="T84" fmla="*/ 74 w 88"/>
                  <a:gd name="T85" fmla="*/ 82 h 122"/>
                  <a:gd name="T86" fmla="*/ 70 w 88"/>
                  <a:gd name="T87" fmla="*/ 92 h 122"/>
                  <a:gd name="T88" fmla="*/ 66 w 88"/>
                  <a:gd name="T89" fmla="*/ 98 h 122"/>
                  <a:gd name="T90" fmla="*/ 64 w 88"/>
                  <a:gd name="T91" fmla="*/ 102 h 122"/>
                  <a:gd name="T92" fmla="*/ 60 w 88"/>
                  <a:gd name="T93" fmla="*/ 110 h 122"/>
                  <a:gd name="T94" fmla="*/ 56 w 88"/>
                  <a:gd name="T95" fmla="*/ 112 h 122"/>
                  <a:gd name="T96" fmla="*/ 50 w 88"/>
                  <a:gd name="T97" fmla="*/ 112 h 122"/>
                  <a:gd name="T98" fmla="*/ 44 w 88"/>
                  <a:gd name="T99" fmla="*/ 112 h 122"/>
                  <a:gd name="T100" fmla="*/ 38 w 88"/>
                  <a:gd name="T101" fmla="*/ 116 h 122"/>
                  <a:gd name="T102" fmla="*/ 34 w 88"/>
                  <a:gd name="T103" fmla="*/ 114 h 122"/>
                  <a:gd name="T104" fmla="*/ 32 w 88"/>
                  <a:gd name="T105" fmla="*/ 112 h 122"/>
                  <a:gd name="T106" fmla="*/ 28 w 88"/>
                  <a:gd name="T107" fmla="*/ 112 h 122"/>
                  <a:gd name="T108" fmla="*/ 18 w 88"/>
                  <a:gd name="T109" fmla="*/ 116 h 122"/>
                  <a:gd name="T110" fmla="*/ 10 w 88"/>
                  <a:gd name="T111" fmla="*/ 120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22"/>
                  <a:gd name="T170" fmla="*/ 88 w 88"/>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22">
                    <a:moveTo>
                      <a:pt x="10" y="120"/>
                    </a:moveTo>
                    <a:lnTo>
                      <a:pt x="10" y="120"/>
                    </a:lnTo>
                    <a:lnTo>
                      <a:pt x="12" y="122"/>
                    </a:lnTo>
                    <a:lnTo>
                      <a:pt x="10" y="120"/>
                    </a:lnTo>
                    <a:lnTo>
                      <a:pt x="0" y="108"/>
                    </a:lnTo>
                    <a:lnTo>
                      <a:pt x="0" y="104"/>
                    </a:lnTo>
                    <a:lnTo>
                      <a:pt x="2" y="102"/>
                    </a:lnTo>
                    <a:lnTo>
                      <a:pt x="4" y="100"/>
                    </a:lnTo>
                    <a:lnTo>
                      <a:pt x="6" y="98"/>
                    </a:lnTo>
                    <a:lnTo>
                      <a:pt x="6" y="96"/>
                    </a:lnTo>
                    <a:lnTo>
                      <a:pt x="8" y="96"/>
                    </a:lnTo>
                    <a:lnTo>
                      <a:pt x="10" y="92"/>
                    </a:lnTo>
                    <a:lnTo>
                      <a:pt x="14" y="92"/>
                    </a:lnTo>
                    <a:lnTo>
                      <a:pt x="18" y="90"/>
                    </a:lnTo>
                    <a:lnTo>
                      <a:pt x="20" y="84"/>
                    </a:lnTo>
                    <a:lnTo>
                      <a:pt x="22" y="90"/>
                    </a:lnTo>
                    <a:lnTo>
                      <a:pt x="24" y="90"/>
                    </a:lnTo>
                    <a:lnTo>
                      <a:pt x="28" y="90"/>
                    </a:lnTo>
                    <a:lnTo>
                      <a:pt x="32" y="88"/>
                    </a:lnTo>
                    <a:lnTo>
                      <a:pt x="38" y="86"/>
                    </a:lnTo>
                    <a:lnTo>
                      <a:pt x="44" y="84"/>
                    </a:lnTo>
                    <a:lnTo>
                      <a:pt x="46" y="82"/>
                    </a:lnTo>
                    <a:lnTo>
                      <a:pt x="48" y="82"/>
                    </a:lnTo>
                    <a:lnTo>
                      <a:pt x="48" y="80"/>
                    </a:lnTo>
                    <a:lnTo>
                      <a:pt x="48" y="78"/>
                    </a:lnTo>
                    <a:lnTo>
                      <a:pt x="50" y="74"/>
                    </a:lnTo>
                    <a:lnTo>
                      <a:pt x="50" y="66"/>
                    </a:lnTo>
                    <a:lnTo>
                      <a:pt x="50" y="58"/>
                    </a:lnTo>
                    <a:lnTo>
                      <a:pt x="44" y="58"/>
                    </a:lnTo>
                    <a:lnTo>
                      <a:pt x="44" y="56"/>
                    </a:lnTo>
                    <a:lnTo>
                      <a:pt x="44" y="52"/>
                    </a:lnTo>
                    <a:lnTo>
                      <a:pt x="44" y="50"/>
                    </a:lnTo>
                    <a:lnTo>
                      <a:pt x="44" y="48"/>
                    </a:lnTo>
                    <a:lnTo>
                      <a:pt x="46" y="48"/>
                    </a:lnTo>
                    <a:lnTo>
                      <a:pt x="48" y="48"/>
                    </a:lnTo>
                    <a:lnTo>
                      <a:pt x="48" y="46"/>
                    </a:lnTo>
                    <a:lnTo>
                      <a:pt x="48" y="42"/>
                    </a:lnTo>
                    <a:lnTo>
                      <a:pt x="50" y="40"/>
                    </a:lnTo>
                    <a:lnTo>
                      <a:pt x="50" y="36"/>
                    </a:lnTo>
                    <a:lnTo>
                      <a:pt x="48" y="34"/>
                    </a:lnTo>
                    <a:lnTo>
                      <a:pt x="30" y="32"/>
                    </a:lnTo>
                    <a:lnTo>
                      <a:pt x="28" y="28"/>
                    </a:lnTo>
                    <a:lnTo>
                      <a:pt x="28" y="24"/>
                    </a:lnTo>
                    <a:lnTo>
                      <a:pt x="28" y="22"/>
                    </a:lnTo>
                    <a:lnTo>
                      <a:pt x="32" y="22"/>
                    </a:lnTo>
                    <a:lnTo>
                      <a:pt x="42" y="22"/>
                    </a:lnTo>
                    <a:lnTo>
                      <a:pt x="56" y="20"/>
                    </a:lnTo>
                    <a:lnTo>
                      <a:pt x="66" y="20"/>
                    </a:lnTo>
                    <a:lnTo>
                      <a:pt x="72" y="22"/>
                    </a:lnTo>
                    <a:lnTo>
                      <a:pt x="72" y="20"/>
                    </a:lnTo>
                    <a:lnTo>
                      <a:pt x="72" y="18"/>
                    </a:lnTo>
                    <a:lnTo>
                      <a:pt x="70" y="16"/>
                    </a:lnTo>
                    <a:lnTo>
                      <a:pt x="72" y="12"/>
                    </a:lnTo>
                    <a:lnTo>
                      <a:pt x="74" y="8"/>
                    </a:lnTo>
                    <a:lnTo>
                      <a:pt x="78" y="6"/>
                    </a:lnTo>
                    <a:lnTo>
                      <a:pt x="80" y="6"/>
                    </a:lnTo>
                    <a:lnTo>
                      <a:pt x="82" y="4"/>
                    </a:lnTo>
                    <a:lnTo>
                      <a:pt x="84" y="2"/>
                    </a:lnTo>
                    <a:lnTo>
                      <a:pt x="86" y="0"/>
                    </a:lnTo>
                    <a:lnTo>
                      <a:pt x="88" y="0"/>
                    </a:lnTo>
                    <a:lnTo>
                      <a:pt x="88" y="4"/>
                    </a:lnTo>
                    <a:lnTo>
                      <a:pt x="88" y="10"/>
                    </a:lnTo>
                    <a:lnTo>
                      <a:pt x="88" y="14"/>
                    </a:lnTo>
                    <a:lnTo>
                      <a:pt x="88" y="18"/>
                    </a:lnTo>
                    <a:lnTo>
                      <a:pt x="86" y="24"/>
                    </a:lnTo>
                    <a:lnTo>
                      <a:pt x="86" y="28"/>
                    </a:lnTo>
                    <a:lnTo>
                      <a:pt x="86" y="34"/>
                    </a:lnTo>
                    <a:lnTo>
                      <a:pt x="86" y="38"/>
                    </a:lnTo>
                    <a:lnTo>
                      <a:pt x="86" y="40"/>
                    </a:lnTo>
                    <a:lnTo>
                      <a:pt x="86" y="44"/>
                    </a:lnTo>
                    <a:lnTo>
                      <a:pt x="86" y="48"/>
                    </a:lnTo>
                    <a:lnTo>
                      <a:pt x="84" y="54"/>
                    </a:lnTo>
                    <a:lnTo>
                      <a:pt x="84" y="60"/>
                    </a:lnTo>
                    <a:lnTo>
                      <a:pt x="82" y="66"/>
                    </a:lnTo>
                    <a:lnTo>
                      <a:pt x="80" y="68"/>
                    </a:lnTo>
                    <a:lnTo>
                      <a:pt x="80" y="70"/>
                    </a:lnTo>
                    <a:lnTo>
                      <a:pt x="78" y="72"/>
                    </a:lnTo>
                    <a:lnTo>
                      <a:pt x="76" y="78"/>
                    </a:lnTo>
                    <a:lnTo>
                      <a:pt x="74" y="82"/>
                    </a:lnTo>
                    <a:lnTo>
                      <a:pt x="72" y="88"/>
                    </a:lnTo>
                    <a:lnTo>
                      <a:pt x="70" y="92"/>
                    </a:lnTo>
                    <a:lnTo>
                      <a:pt x="68" y="96"/>
                    </a:lnTo>
                    <a:lnTo>
                      <a:pt x="66" y="98"/>
                    </a:lnTo>
                    <a:lnTo>
                      <a:pt x="66" y="100"/>
                    </a:lnTo>
                    <a:lnTo>
                      <a:pt x="64" y="102"/>
                    </a:lnTo>
                    <a:lnTo>
                      <a:pt x="62" y="106"/>
                    </a:lnTo>
                    <a:lnTo>
                      <a:pt x="60" y="110"/>
                    </a:lnTo>
                    <a:lnTo>
                      <a:pt x="56" y="112"/>
                    </a:lnTo>
                    <a:lnTo>
                      <a:pt x="54" y="112"/>
                    </a:lnTo>
                    <a:lnTo>
                      <a:pt x="50" y="112"/>
                    </a:lnTo>
                    <a:lnTo>
                      <a:pt x="46" y="110"/>
                    </a:lnTo>
                    <a:lnTo>
                      <a:pt x="44" y="112"/>
                    </a:lnTo>
                    <a:lnTo>
                      <a:pt x="42" y="112"/>
                    </a:lnTo>
                    <a:lnTo>
                      <a:pt x="38" y="116"/>
                    </a:lnTo>
                    <a:lnTo>
                      <a:pt x="34" y="114"/>
                    </a:lnTo>
                    <a:lnTo>
                      <a:pt x="34" y="112"/>
                    </a:lnTo>
                    <a:lnTo>
                      <a:pt x="32" y="112"/>
                    </a:lnTo>
                    <a:lnTo>
                      <a:pt x="30" y="112"/>
                    </a:lnTo>
                    <a:lnTo>
                      <a:pt x="28" y="112"/>
                    </a:lnTo>
                    <a:lnTo>
                      <a:pt x="24" y="114"/>
                    </a:lnTo>
                    <a:lnTo>
                      <a:pt x="18" y="116"/>
                    </a:lnTo>
                    <a:lnTo>
                      <a:pt x="10" y="12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87" name="Freeform 287"/>
              <p:cNvSpPr>
                <a:spLocks/>
              </p:cNvSpPr>
              <p:nvPr/>
            </p:nvSpPr>
            <p:spPr bwMode="gray">
              <a:xfrm>
                <a:off x="2799" y="2937"/>
                <a:ext cx="143" cy="156"/>
              </a:xfrm>
              <a:custGeom>
                <a:avLst/>
                <a:gdLst>
                  <a:gd name="T0" fmla="*/ 24 w 130"/>
                  <a:gd name="T1" fmla="*/ 2 h 156"/>
                  <a:gd name="T2" fmla="*/ 42 w 130"/>
                  <a:gd name="T3" fmla="*/ 0 h 156"/>
                  <a:gd name="T4" fmla="*/ 56 w 130"/>
                  <a:gd name="T5" fmla="*/ 0 h 156"/>
                  <a:gd name="T6" fmla="*/ 86 w 130"/>
                  <a:gd name="T7" fmla="*/ 26 h 156"/>
                  <a:gd name="T8" fmla="*/ 86 w 130"/>
                  <a:gd name="T9" fmla="*/ 18 h 156"/>
                  <a:gd name="T10" fmla="*/ 88 w 130"/>
                  <a:gd name="T11" fmla="*/ 14 h 156"/>
                  <a:gd name="T12" fmla="*/ 102 w 130"/>
                  <a:gd name="T13" fmla="*/ 18 h 156"/>
                  <a:gd name="T14" fmla="*/ 112 w 130"/>
                  <a:gd name="T15" fmla="*/ 24 h 156"/>
                  <a:gd name="T16" fmla="*/ 112 w 130"/>
                  <a:gd name="T17" fmla="*/ 34 h 156"/>
                  <a:gd name="T18" fmla="*/ 114 w 130"/>
                  <a:gd name="T19" fmla="*/ 38 h 156"/>
                  <a:gd name="T20" fmla="*/ 116 w 130"/>
                  <a:gd name="T21" fmla="*/ 48 h 156"/>
                  <a:gd name="T22" fmla="*/ 114 w 130"/>
                  <a:gd name="T23" fmla="*/ 56 h 156"/>
                  <a:gd name="T24" fmla="*/ 114 w 130"/>
                  <a:gd name="T25" fmla="*/ 60 h 156"/>
                  <a:gd name="T26" fmla="*/ 128 w 130"/>
                  <a:gd name="T27" fmla="*/ 62 h 156"/>
                  <a:gd name="T28" fmla="*/ 128 w 130"/>
                  <a:gd name="T29" fmla="*/ 70 h 156"/>
                  <a:gd name="T30" fmla="*/ 128 w 130"/>
                  <a:gd name="T31" fmla="*/ 82 h 156"/>
                  <a:gd name="T32" fmla="*/ 128 w 130"/>
                  <a:gd name="T33" fmla="*/ 88 h 156"/>
                  <a:gd name="T34" fmla="*/ 112 w 130"/>
                  <a:gd name="T35" fmla="*/ 136 h 156"/>
                  <a:gd name="T36" fmla="*/ 114 w 130"/>
                  <a:gd name="T37" fmla="*/ 138 h 156"/>
                  <a:gd name="T38" fmla="*/ 118 w 130"/>
                  <a:gd name="T39" fmla="*/ 144 h 156"/>
                  <a:gd name="T40" fmla="*/ 130 w 130"/>
                  <a:gd name="T41" fmla="*/ 152 h 156"/>
                  <a:gd name="T42" fmla="*/ 126 w 130"/>
                  <a:gd name="T43" fmla="*/ 152 h 156"/>
                  <a:gd name="T44" fmla="*/ 116 w 130"/>
                  <a:gd name="T45" fmla="*/ 154 h 156"/>
                  <a:gd name="T46" fmla="*/ 106 w 130"/>
                  <a:gd name="T47" fmla="*/ 156 h 156"/>
                  <a:gd name="T48" fmla="*/ 100 w 130"/>
                  <a:gd name="T49" fmla="*/ 156 h 156"/>
                  <a:gd name="T50" fmla="*/ 92 w 130"/>
                  <a:gd name="T51" fmla="*/ 156 h 156"/>
                  <a:gd name="T52" fmla="*/ 82 w 130"/>
                  <a:gd name="T53" fmla="*/ 154 h 156"/>
                  <a:gd name="T54" fmla="*/ 76 w 130"/>
                  <a:gd name="T55" fmla="*/ 150 h 156"/>
                  <a:gd name="T56" fmla="*/ 30 w 130"/>
                  <a:gd name="T57" fmla="*/ 150 h 156"/>
                  <a:gd name="T58" fmla="*/ 24 w 130"/>
                  <a:gd name="T59" fmla="*/ 150 h 156"/>
                  <a:gd name="T60" fmla="*/ 20 w 130"/>
                  <a:gd name="T61" fmla="*/ 144 h 156"/>
                  <a:gd name="T62" fmla="*/ 16 w 130"/>
                  <a:gd name="T63" fmla="*/ 142 h 156"/>
                  <a:gd name="T64" fmla="*/ 6 w 130"/>
                  <a:gd name="T65" fmla="*/ 142 h 156"/>
                  <a:gd name="T66" fmla="*/ 2 w 130"/>
                  <a:gd name="T67" fmla="*/ 140 h 156"/>
                  <a:gd name="T68" fmla="*/ 6 w 130"/>
                  <a:gd name="T69" fmla="*/ 118 h 156"/>
                  <a:gd name="T70" fmla="*/ 10 w 130"/>
                  <a:gd name="T71" fmla="*/ 100 h 156"/>
                  <a:gd name="T72" fmla="*/ 12 w 130"/>
                  <a:gd name="T73" fmla="*/ 94 h 156"/>
                  <a:gd name="T74" fmla="*/ 16 w 130"/>
                  <a:gd name="T75" fmla="*/ 82 h 156"/>
                  <a:gd name="T76" fmla="*/ 24 w 130"/>
                  <a:gd name="T77" fmla="*/ 68 h 156"/>
                  <a:gd name="T78" fmla="*/ 26 w 130"/>
                  <a:gd name="T79" fmla="*/ 68 h 156"/>
                  <a:gd name="T80" fmla="*/ 28 w 130"/>
                  <a:gd name="T81" fmla="*/ 66 h 156"/>
                  <a:gd name="T82" fmla="*/ 28 w 130"/>
                  <a:gd name="T83" fmla="*/ 58 h 156"/>
                  <a:gd name="T84" fmla="*/ 26 w 130"/>
                  <a:gd name="T85" fmla="*/ 46 h 156"/>
                  <a:gd name="T86" fmla="*/ 14 w 130"/>
                  <a:gd name="T87" fmla="*/ 16 h 156"/>
                  <a:gd name="T88" fmla="*/ 6 w 130"/>
                  <a:gd name="T89" fmla="*/ 4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156"/>
                  <a:gd name="T137" fmla="*/ 130 w 130"/>
                  <a:gd name="T138" fmla="*/ 156 h 1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156">
                    <a:moveTo>
                      <a:pt x="6" y="4"/>
                    </a:moveTo>
                    <a:lnTo>
                      <a:pt x="24" y="2"/>
                    </a:lnTo>
                    <a:lnTo>
                      <a:pt x="32" y="0"/>
                    </a:lnTo>
                    <a:lnTo>
                      <a:pt x="42" y="0"/>
                    </a:lnTo>
                    <a:lnTo>
                      <a:pt x="52" y="0"/>
                    </a:lnTo>
                    <a:lnTo>
                      <a:pt x="56" y="0"/>
                    </a:lnTo>
                    <a:lnTo>
                      <a:pt x="64" y="24"/>
                    </a:lnTo>
                    <a:lnTo>
                      <a:pt x="86" y="26"/>
                    </a:lnTo>
                    <a:lnTo>
                      <a:pt x="86" y="22"/>
                    </a:lnTo>
                    <a:lnTo>
                      <a:pt x="86" y="18"/>
                    </a:lnTo>
                    <a:lnTo>
                      <a:pt x="88" y="14"/>
                    </a:lnTo>
                    <a:lnTo>
                      <a:pt x="102" y="12"/>
                    </a:lnTo>
                    <a:lnTo>
                      <a:pt x="102" y="18"/>
                    </a:lnTo>
                    <a:lnTo>
                      <a:pt x="112" y="18"/>
                    </a:lnTo>
                    <a:lnTo>
                      <a:pt x="112" y="24"/>
                    </a:lnTo>
                    <a:lnTo>
                      <a:pt x="112" y="28"/>
                    </a:lnTo>
                    <a:lnTo>
                      <a:pt x="112" y="34"/>
                    </a:lnTo>
                    <a:lnTo>
                      <a:pt x="114" y="38"/>
                    </a:lnTo>
                    <a:lnTo>
                      <a:pt x="116" y="42"/>
                    </a:lnTo>
                    <a:lnTo>
                      <a:pt x="116" y="48"/>
                    </a:lnTo>
                    <a:lnTo>
                      <a:pt x="116" y="52"/>
                    </a:lnTo>
                    <a:lnTo>
                      <a:pt x="114" y="56"/>
                    </a:lnTo>
                    <a:lnTo>
                      <a:pt x="114" y="60"/>
                    </a:lnTo>
                    <a:lnTo>
                      <a:pt x="128" y="62"/>
                    </a:lnTo>
                    <a:lnTo>
                      <a:pt x="128" y="66"/>
                    </a:lnTo>
                    <a:lnTo>
                      <a:pt x="128" y="70"/>
                    </a:lnTo>
                    <a:lnTo>
                      <a:pt x="128" y="76"/>
                    </a:lnTo>
                    <a:lnTo>
                      <a:pt x="128" y="82"/>
                    </a:lnTo>
                    <a:lnTo>
                      <a:pt x="128" y="86"/>
                    </a:lnTo>
                    <a:lnTo>
                      <a:pt x="128" y="88"/>
                    </a:lnTo>
                    <a:lnTo>
                      <a:pt x="112" y="90"/>
                    </a:lnTo>
                    <a:lnTo>
                      <a:pt x="112" y="136"/>
                    </a:lnTo>
                    <a:lnTo>
                      <a:pt x="114" y="138"/>
                    </a:lnTo>
                    <a:lnTo>
                      <a:pt x="116" y="140"/>
                    </a:lnTo>
                    <a:lnTo>
                      <a:pt x="118" y="144"/>
                    </a:lnTo>
                    <a:lnTo>
                      <a:pt x="124" y="148"/>
                    </a:lnTo>
                    <a:lnTo>
                      <a:pt x="130" y="152"/>
                    </a:lnTo>
                    <a:lnTo>
                      <a:pt x="126" y="152"/>
                    </a:lnTo>
                    <a:lnTo>
                      <a:pt x="122" y="152"/>
                    </a:lnTo>
                    <a:lnTo>
                      <a:pt x="116" y="154"/>
                    </a:lnTo>
                    <a:lnTo>
                      <a:pt x="110" y="154"/>
                    </a:lnTo>
                    <a:lnTo>
                      <a:pt x="106" y="156"/>
                    </a:lnTo>
                    <a:lnTo>
                      <a:pt x="102" y="156"/>
                    </a:lnTo>
                    <a:lnTo>
                      <a:pt x="100" y="156"/>
                    </a:lnTo>
                    <a:lnTo>
                      <a:pt x="98" y="156"/>
                    </a:lnTo>
                    <a:lnTo>
                      <a:pt x="92" y="156"/>
                    </a:lnTo>
                    <a:lnTo>
                      <a:pt x="88" y="154"/>
                    </a:lnTo>
                    <a:lnTo>
                      <a:pt x="82" y="154"/>
                    </a:lnTo>
                    <a:lnTo>
                      <a:pt x="78" y="152"/>
                    </a:lnTo>
                    <a:lnTo>
                      <a:pt x="76" y="150"/>
                    </a:lnTo>
                    <a:lnTo>
                      <a:pt x="32" y="150"/>
                    </a:lnTo>
                    <a:lnTo>
                      <a:pt x="30" y="150"/>
                    </a:lnTo>
                    <a:lnTo>
                      <a:pt x="28" y="150"/>
                    </a:lnTo>
                    <a:lnTo>
                      <a:pt x="24" y="150"/>
                    </a:lnTo>
                    <a:lnTo>
                      <a:pt x="22" y="148"/>
                    </a:lnTo>
                    <a:lnTo>
                      <a:pt x="20" y="144"/>
                    </a:lnTo>
                    <a:lnTo>
                      <a:pt x="18" y="144"/>
                    </a:lnTo>
                    <a:lnTo>
                      <a:pt x="16" y="142"/>
                    </a:lnTo>
                    <a:lnTo>
                      <a:pt x="12" y="142"/>
                    </a:lnTo>
                    <a:lnTo>
                      <a:pt x="6" y="142"/>
                    </a:lnTo>
                    <a:lnTo>
                      <a:pt x="0" y="144"/>
                    </a:lnTo>
                    <a:lnTo>
                      <a:pt x="2" y="140"/>
                    </a:lnTo>
                    <a:lnTo>
                      <a:pt x="4" y="130"/>
                    </a:lnTo>
                    <a:lnTo>
                      <a:pt x="6" y="118"/>
                    </a:lnTo>
                    <a:lnTo>
                      <a:pt x="10" y="108"/>
                    </a:lnTo>
                    <a:lnTo>
                      <a:pt x="10" y="100"/>
                    </a:lnTo>
                    <a:lnTo>
                      <a:pt x="10" y="98"/>
                    </a:lnTo>
                    <a:lnTo>
                      <a:pt x="12" y="94"/>
                    </a:lnTo>
                    <a:lnTo>
                      <a:pt x="14" y="90"/>
                    </a:lnTo>
                    <a:lnTo>
                      <a:pt x="16" y="82"/>
                    </a:lnTo>
                    <a:lnTo>
                      <a:pt x="20" y="76"/>
                    </a:lnTo>
                    <a:lnTo>
                      <a:pt x="24" y="68"/>
                    </a:lnTo>
                    <a:lnTo>
                      <a:pt x="26" y="68"/>
                    </a:lnTo>
                    <a:lnTo>
                      <a:pt x="28" y="66"/>
                    </a:lnTo>
                    <a:lnTo>
                      <a:pt x="28" y="62"/>
                    </a:lnTo>
                    <a:lnTo>
                      <a:pt x="28" y="58"/>
                    </a:lnTo>
                    <a:lnTo>
                      <a:pt x="28" y="54"/>
                    </a:lnTo>
                    <a:lnTo>
                      <a:pt x="26" y="46"/>
                    </a:lnTo>
                    <a:lnTo>
                      <a:pt x="24" y="38"/>
                    </a:lnTo>
                    <a:lnTo>
                      <a:pt x="14" y="16"/>
                    </a:lnTo>
                    <a:lnTo>
                      <a:pt x="6" y="10"/>
                    </a:lnTo>
                    <a:lnTo>
                      <a:pt x="6" y="4"/>
                    </a:lnTo>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88" name="Freeform 288"/>
              <p:cNvSpPr>
                <a:spLocks/>
              </p:cNvSpPr>
              <p:nvPr/>
            </p:nvSpPr>
            <p:spPr bwMode="gray">
              <a:xfrm>
                <a:off x="2803" y="2779"/>
                <a:ext cx="280" cy="258"/>
              </a:xfrm>
              <a:custGeom>
                <a:avLst/>
                <a:gdLst>
                  <a:gd name="T0" fmla="*/ 24 w 254"/>
                  <a:gd name="T1" fmla="*/ 132 h 258"/>
                  <a:gd name="T2" fmla="*/ 32 w 254"/>
                  <a:gd name="T3" fmla="*/ 128 h 258"/>
                  <a:gd name="T4" fmla="*/ 40 w 254"/>
                  <a:gd name="T5" fmla="*/ 130 h 258"/>
                  <a:gd name="T6" fmla="*/ 46 w 254"/>
                  <a:gd name="T7" fmla="*/ 128 h 258"/>
                  <a:gd name="T8" fmla="*/ 50 w 254"/>
                  <a:gd name="T9" fmla="*/ 120 h 258"/>
                  <a:gd name="T10" fmla="*/ 66 w 254"/>
                  <a:gd name="T11" fmla="*/ 86 h 258"/>
                  <a:gd name="T12" fmla="*/ 68 w 254"/>
                  <a:gd name="T13" fmla="*/ 80 h 258"/>
                  <a:gd name="T14" fmla="*/ 72 w 254"/>
                  <a:gd name="T15" fmla="*/ 70 h 258"/>
                  <a:gd name="T16" fmla="*/ 72 w 254"/>
                  <a:gd name="T17" fmla="*/ 52 h 258"/>
                  <a:gd name="T18" fmla="*/ 72 w 254"/>
                  <a:gd name="T19" fmla="*/ 40 h 258"/>
                  <a:gd name="T20" fmla="*/ 76 w 254"/>
                  <a:gd name="T21" fmla="*/ 30 h 258"/>
                  <a:gd name="T22" fmla="*/ 72 w 254"/>
                  <a:gd name="T23" fmla="*/ 18 h 258"/>
                  <a:gd name="T24" fmla="*/ 74 w 254"/>
                  <a:gd name="T25" fmla="*/ 12 h 258"/>
                  <a:gd name="T26" fmla="*/ 84 w 254"/>
                  <a:gd name="T27" fmla="*/ 6 h 258"/>
                  <a:gd name="T28" fmla="*/ 92 w 254"/>
                  <a:gd name="T29" fmla="*/ 8 h 258"/>
                  <a:gd name="T30" fmla="*/ 96 w 254"/>
                  <a:gd name="T31" fmla="*/ 16 h 258"/>
                  <a:gd name="T32" fmla="*/ 104 w 254"/>
                  <a:gd name="T33" fmla="*/ 14 h 258"/>
                  <a:gd name="T34" fmla="*/ 122 w 254"/>
                  <a:gd name="T35" fmla="*/ 12 h 258"/>
                  <a:gd name="T36" fmla="*/ 130 w 254"/>
                  <a:gd name="T37" fmla="*/ 12 h 258"/>
                  <a:gd name="T38" fmla="*/ 180 w 254"/>
                  <a:gd name="T39" fmla="*/ 2 h 258"/>
                  <a:gd name="T40" fmla="*/ 188 w 254"/>
                  <a:gd name="T41" fmla="*/ 10 h 258"/>
                  <a:gd name="T42" fmla="*/ 202 w 254"/>
                  <a:gd name="T43" fmla="*/ 14 h 258"/>
                  <a:gd name="T44" fmla="*/ 212 w 254"/>
                  <a:gd name="T45" fmla="*/ 18 h 258"/>
                  <a:gd name="T46" fmla="*/ 222 w 254"/>
                  <a:gd name="T47" fmla="*/ 24 h 258"/>
                  <a:gd name="T48" fmla="*/ 244 w 254"/>
                  <a:gd name="T49" fmla="*/ 26 h 258"/>
                  <a:gd name="T50" fmla="*/ 242 w 254"/>
                  <a:gd name="T51" fmla="*/ 32 h 258"/>
                  <a:gd name="T52" fmla="*/ 240 w 254"/>
                  <a:gd name="T53" fmla="*/ 40 h 258"/>
                  <a:gd name="T54" fmla="*/ 238 w 254"/>
                  <a:gd name="T55" fmla="*/ 50 h 258"/>
                  <a:gd name="T56" fmla="*/ 236 w 254"/>
                  <a:gd name="T57" fmla="*/ 60 h 258"/>
                  <a:gd name="T58" fmla="*/ 230 w 254"/>
                  <a:gd name="T59" fmla="*/ 74 h 258"/>
                  <a:gd name="T60" fmla="*/ 234 w 254"/>
                  <a:gd name="T61" fmla="*/ 118 h 258"/>
                  <a:gd name="T62" fmla="*/ 244 w 254"/>
                  <a:gd name="T63" fmla="*/ 170 h 258"/>
                  <a:gd name="T64" fmla="*/ 250 w 254"/>
                  <a:gd name="T65" fmla="*/ 194 h 258"/>
                  <a:gd name="T66" fmla="*/ 242 w 254"/>
                  <a:gd name="T67" fmla="*/ 194 h 258"/>
                  <a:gd name="T68" fmla="*/ 232 w 254"/>
                  <a:gd name="T69" fmla="*/ 196 h 258"/>
                  <a:gd name="T70" fmla="*/ 226 w 254"/>
                  <a:gd name="T71" fmla="*/ 204 h 258"/>
                  <a:gd name="T72" fmla="*/ 228 w 254"/>
                  <a:gd name="T73" fmla="*/ 214 h 258"/>
                  <a:gd name="T74" fmla="*/ 234 w 254"/>
                  <a:gd name="T75" fmla="*/ 228 h 258"/>
                  <a:gd name="T76" fmla="*/ 240 w 254"/>
                  <a:gd name="T77" fmla="*/ 240 h 258"/>
                  <a:gd name="T78" fmla="*/ 250 w 254"/>
                  <a:gd name="T79" fmla="*/ 258 h 258"/>
                  <a:gd name="T80" fmla="*/ 214 w 254"/>
                  <a:gd name="T81" fmla="*/ 230 h 258"/>
                  <a:gd name="T82" fmla="*/ 210 w 254"/>
                  <a:gd name="T83" fmla="*/ 230 h 258"/>
                  <a:gd name="T84" fmla="*/ 206 w 254"/>
                  <a:gd name="T85" fmla="*/ 224 h 258"/>
                  <a:gd name="T86" fmla="*/ 204 w 254"/>
                  <a:gd name="T87" fmla="*/ 230 h 258"/>
                  <a:gd name="T88" fmla="*/ 192 w 254"/>
                  <a:gd name="T89" fmla="*/ 230 h 258"/>
                  <a:gd name="T90" fmla="*/ 164 w 254"/>
                  <a:gd name="T91" fmla="*/ 224 h 258"/>
                  <a:gd name="T92" fmla="*/ 158 w 254"/>
                  <a:gd name="T93" fmla="*/ 222 h 258"/>
                  <a:gd name="T94" fmla="*/ 156 w 254"/>
                  <a:gd name="T95" fmla="*/ 220 h 258"/>
                  <a:gd name="T96" fmla="*/ 146 w 254"/>
                  <a:gd name="T97" fmla="*/ 218 h 258"/>
                  <a:gd name="T98" fmla="*/ 136 w 254"/>
                  <a:gd name="T99" fmla="*/ 218 h 258"/>
                  <a:gd name="T100" fmla="*/ 110 w 254"/>
                  <a:gd name="T101" fmla="*/ 218 h 258"/>
                  <a:gd name="T102" fmla="*/ 112 w 254"/>
                  <a:gd name="T103" fmla="*/ 210 h 258"/>
                  <a:gd name="T104" fmla="*/ 110 w 254"/>
                  <a:gd name="T105" fmla="*/ 196 h 258"/>
                  <a:gd name="T106" fmla="*/ 108 w 254"/>
                  <a:gd name="T107" fmla="*/ 186 h 258"/>
                  <a:gd name="T108" fmla="*/ 98 w 254"/>
                  <a:gd name="T109" fmla="*/ 176 h 258"/>
                  <a:gd name="T110" fmla="*/ 84 w 254"/>
                  <a:gd name="T111" fmla="*/ 172 h 258"/>
                  <a:gd name="T112" fmla="*/ 82 w 254"/>
                  <a:gd name="T113" fmla="*/ 184 h 258"/>
                  <a:gd name="T114" fmla="*/ 48 w 254"/>
                  <a:gd name="T115" fmla="*/ 158 h 258"/>
                  <a:gd name="T116" fmla="*/ 20 w 254"/>
                  <a:gd name="T117" fmla="*/ 160 h 258"/>
                  <a:gd name="T118" fmla="*/ 1 w 254"/>
                  <a:gd name="T119" fmla="*/ 161 h 2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4"/>
                  <a:gd name="T181" fmla="*/ 0 h 258"/>
                  <a:gd name="T182" fmla="*/ 254 w 254"/>
                  <a:gd name="T183" fmla="*/ 258 h 2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4" h="258">
                    <a:moveTo>
                      <a:pt x="0" y="152"/>
                    </a:moveTo>
                    <a:lnTo>
                      <a:pt x="24" y="134"/>
                    </a:lnTo>
                    <a:lnTo>
                      <a:pt x="24" y="132"/>
                    </a:lnTo>
                    <a:lnTo>
                      <a:pt x="26" y="132"/>
                    </a:lnTo>
                    <a:lnTo>
                      <a:pt x="28" y="130"/>
                    </a:lnTo>
                    <a:lnTo>
                      <a:pt x="32" y="128"/>
                    </a:lnTo>
                    <a:lnTo>
                      <a:pt x="38" y="130"/>
                    </a:lnTo>
                    <a:lnTo>
                      <a:pt x="40" y="130"/>
                    </a:lnTo>
                    <a:lnTo>
                      <a:pt x="42" y="130"/>
                    </a:lnTo>
                    <a:lnTo>
                      <a:pt x="44" y="130"/>
                    </a:lnTo>
                    <a:lnTo>
                      <a:pt x="46" y="128"/>
                    </a:lnTo>
                    <a:lnTo>
                      <a:pt x="48" y="124"/>
                    </a:lnTo>
                    <a:lnTo>
                      <a:pt x="50" y="124"/>
                    </a:lnTo>
                    <a:lnTo>
                      <a:pt x="50" y="120"/>
                    </a:lnTo>
                    <a:lnTo>
                      <a:pt x="54" y="114"/>
                    </a:lnTo>
                    <a:lnTo>
                      <a:pt x="58" y="106"/>
                    </a:lnTo>
                    <a:lnTo>
                      <a:pt x="66" y="86"/>
                    </a:lnTo>
                    <a:lnTo>
                      <a:pt x="68" y="84"/>
                    </a:lnTo>
                    <a:lnTo>
                      <a:pt x="68" y="80"/>
                    </a:lnTo>
                    <a:lnTo>
                      <a:pt x="70" y="74"/>
                    </a:lnTo>
                    <a:lnTo>
                      <a:pt x="70" y="72"/>
                    </a:lnTo>
                    <a:lnTo>
                      <a:pt x="72" y="70"/>
                    </a:lnTo>
                    <a:lnTo>
                      <a:pt x="72" y="64"/>
                    </a:lnTo>
                    <a:lnTo>
                      <a:pt x="72" y="58"/>
                    </a:lnTo>
                    <a:lnTo>
                      <a:pt x="72" y="52"/>
                    </a:lnTo>
                    <a:lnTo>
                      <a:pt x="72" y="46"/>
                    </a:lnTo>
                    <a:lnTo>
                      <a:pt x="72" y="40"/>
                    </a:lnTo>
                    <a:lnTo>
                      <a:pt x="74" y="34"/>
                    </a:lnTo>
                    <a:lnTo>
                      <a:pt x="74" y="32"/>
                    </a:lnTo>
                    <a:lnTo>
                      <a:pt x="76" y="30"/>
                    </a:lnTo>
                    <a:lnTo>
                      <a:pt x="76" y="24"/>
                    </a:lnTo>
                    <a:lnTo>
                      <a:pt x="74" y="20"/>
                    </a:lnTo>
                    <a:lnTo>
                      <a:pt x="72" y="18"/>
                    </a:lnTo>
                    <a:lnTo>
                      <a:pt x="72" y="16"/>
                    </a:lnTo>
                    <a:lnTo>
                      <a:pt x="72" y="14"/>
                    </a:lnTo>
                    <a:lnTo>
                      <a:pt x="74" y="12"/>
                    </a:lnTo>
                    <a:lnTo>
                      <a:pt x="76" y="10"/>
                    </a:lnTo>
                    <a:lnTo>
                      <a:pt x="80" y="6"/>
                    </a:lnTo>
                    <a:lnTo>
                      <a:pt x="84" y="6"/>
                    </a:lnTo>
                    <a:lnTo>
                      <a:pt x="90" y="4"/>
                    </a:lnTo>
                    <a:lnTo>
                      <a:pt x="90" y="6"/>
                    </a:lnTo>
                    <a:lnTo>
                      <a:pt x="92" y="8"/>
                    </a:lnTo>
                    <a:lnTo>
                      <a:pt x="94" y="10"/>
                    </a:lnTo>
                    <a:lnTo>
                      <a:pt x="96" y="14"/>
                    </a:lnTo>
                    <a:lnTo>
                      <a:pt x="96" y="16"/>
                    </a:lnTo>
                    <a:lnTo>
                      <a:pt x="98" y="16"/>
                    </a:lnTo>
                    <a:lnTo>
                      <a:pt x="100" y="14"/>
                    </a:lnTo>
                    <a:lnTo>
                      <a:pt x="104" y="14"/>
                    </a:lnTo>
                    <a:lnTo>
                      <a:pt x="110" y="12"/>
                    </a:lnTo>
                    <a:lnTo>
                      <a:pt x="116" y="12"/>
                    </a:lnTo>
                    <a:lnTo>
                      <a:pt x="122" y="12"/>
                    </a:lnTo>
                    <a:lnTo>
                      <a:pt x="126" y="12"/>
                    </a:lnTo>
                    <a:lnTo>
                      <a:pt x="130" y="12"/>
                    </a:lnTo>
                    <a:lnTo>
                      <a:pt x="134" y="10"/>
                    </a:lnTo>
                    <a:lnTo>
                      <a:pt x="180" y="0"/>
                    </a:lnTo>
                    <a:lnTo>
                      <a:pt x="180" y="2"/>
                    </a:lnTo>
                    <a:lnTo>
                      <a:pt x="182" y="4"/>
                    </a:lnTo>
                    <a:lnTo>
                      <a:pt x="184" y="6"/>
                    </a:lnTo>
                    <a:lnTo>
                      <a:pt x="188" y="10"/>
                    </a:lnTo>
                    <a:lnTo>
                      <a:pt x="194" y="12"/>
                    </a:lnTo>
                    <a:lnTo>
                      <a:pt x="200" y="14"/>
                    </a:lnTo>
                    <a:lnTo>
                      <a:pt x="202" y="14"/>
                    </a:lnTo>
                    <a:lnTo>
                      <a:pt x="204" y="16"/>
                    </a:lnTo>
                    <a:lnTo>
                      <a:pt x="208" y="16"/>
                    </a:lnTo>
                    <a:lnTo>
                      <a:pt x="212" y="18"/>
                    </a:lnTo>
                    <a:lnTo>
                      <a:pt x="216" y="24"/>
                    </a:lnTo>
                    <a:lnTo>
                      <a:pt x="218" y="24"/>
                    </a:lnTo>
                    <a:lnTo>
                      <a:pt x="222" y="24"/>
                    </a:lnTo>
                    <a:lnTo>
                      <a:pt x="228" y="24"/>
                    </a:lnTo>
                    <a:lnTo>
                      <a:pt x="236" y="26"/>
                    </a:lnTo>
                    <a:lnTo>
                      <a:pt x="244" y="26"/>
                    </a:lnTo>
                    <a:lnTo>
                      <a:pt x="244" y="28"/>
                    </a:lnTo>
                    <a:lnTo>
                      <a:pt x="242" y="32"/>
                    </a:lnTo>
                    <a:lnTo>
                      <a:pt x="242" y="36"/>
                    </a:lnTo>
                    <a:lnTo>
                      <a:pt x="242" y="38"/>
                    </a:lnTo>
                    <a:lnTo>
                      <a:pt x="240" y="40"/>
                    </a:lnTo>
                    <a:lnTo>
                      <a:pt x="238" y="42"/>
                    </a:lnTo>
                    <a:lnTo>
                      <a:pt x="238" y="46"/>
                    </a:lnTo>
                    <a:lnTo>
                      <a:pt x="238" y="50"/>
                    </a:lnTo>
                    <a:lnTo>
                      <a:pt x="238" y="52"/>
                    </a:lnTo>
                    <a:lnTo>
                      <a:pt x="238" y="56"/>
                    </a:lnTo>
                    <a:lnTo>
                      <a:pt x="236" y="60"/>
                    </a:lnTo>
                    <a:lnTo>
                      <a:pt x="234" y="64"/>
                    </a:lnTo>
                    <a:lnTo>
                      <a:pt x="232" y="70"/>
                    </a:lnTo>
                    <a:lnTo>
                      <a:pt x="230" y="74"/>
                    </a:lnTo>
                    <a:lnTo>
                      <a:pt x="230" y="102"/>
                    </a:lnTo>
                    <a:lnTo>
                      <a:pt x="230" y="106"/>
                    </a:lnTo>
                    <a:lnTo>
                      <a:pt x="234" y="118"/>
                    </a:lnTo>
                    <a:lnTo>
                      <a:pt x="238" y="134"/>
                    </a:lnTo>
                    <a:lnTo>
                      <a:pt x="240" y="152"/>
                    </a:lnTo>
                    <a:lnTo>
                      <a:pt x="244" y="170"/>
                    </a:lnTo>
                    <a:lnTo>
                      <a:pt x="248" y="184"/>
                    </a:lnTo>
                    <a:lnTo>
                      <a:pt x="250" y="192"/>
                    </a:lnTo>
                    <a:lnTo>
                      <a:pt x="250" y="194"/>
                    </a:lnTo>
                    <a:lnTo>
                      <a:pt x="248" y="194"/>
                    </a:lnTo>
                    <a:lnTo>
                      <a:pt x="246" y="194"/>
                    </a:lnTo>
                    <a:lnTo>
                      <a:pt x="242" y="194"/>
                    </a:lnTo>
                    <a:lnTo>
                      <a:pt x="240" y="194"/>
                    </a:lnTo>
                    <a:lnTo>
                      <a:pt x="236" y="194"/>
                    </a:lnTo>
                    <a:lnTo>
                      <a:pt x="232" y="196"/>
                    </a:lnTo>
                    <a:lnTo>
                      <a:pt x="230" y="198"/>
                    </a:lnTo>
                    <a:lnTo>
                      <a:pt x="228" y="200"/>
                    </a:lnTo>
                    <a:lnTo>
                      <a:pt x="226" y="204"/>
                    </a:lnTo>
                    <a:lnTo>
                      <a:pt x="226" y="210"/>
                    </a:lnTo>
                    <a:lnTo>
                      <a:pt x="228" y="214"/>
                    </a:lnTo>
                    <a:lnTo>
                      <a:pt x="230" y="218"/>
                    </a:lnTo>
                    <a:lnTo>
                      <a:pt x="232" y="224"/>
                    </a:lnTo>
                    <a:lnTo>
                      <a:pt x="234" y="228"/>
                    </a:lnTo>
                    <a:lnTo>
                      <a:pt x="236" y="234"/>
                    </a:lnTo>
                    <a:lnTo>
                      <a:pt x="238" y="238"/>
                    </a:lnTo>
                    <a:lnTo>
                      <a:pt x="240" y="240"/>
                    </a:lnTo>
                    <a:lnTo>
                      <a:pt x="254" y="242"/>
                    </a:lnTo>
                    <a:lnTo>
                      <a:pt x="254" y="256"/>
                    </a:lnTo>
                    <a:lnTo>
                      <a:pt x="250" y="258"/>
                    </a:lnTo>
                    <a:lnTo>
                      <a:pt x="238" y="254"/>
                    </a:lnTo>
                    <a:lnTo>
                      <a:pt x="222" y="244"/>
                    </a:lnTo>
                    <a:lnTo>
                      <a:pt x="214" y="230"/>
                    </a:lnTo>
                    <a:lnTo>
                      <a:pt x="214" y="232"/>
                    </a:lnTo>
                    <a:lnTo>
                      <a:pt x="212" y="232"/>
                    </a:lnTo>
                    <a:lnTo>
                      <a:pt x="210" y="230"/>
                    </a:lnTo>
                    <a:lnTo>
                      <a:pt x="208" y="230"/>
                    </a:lnTo>
                    <a:lnTo>
                      <a:pt x="206" y="228"/>
                    </a:lnTo>
                    <a:lnTo>
                      <a:pt x="206" y="224"/>
                    </a:lnTo>
                    <a:lnTo>
                      <a:pt x="206" y="226"/>
                    </a:lnTo>
                    <a:lnTo>
                      <a:pt x="204" y="228"/>
                    </a:lnTo>
                    <a:lnTo>
                      <a:pt x="204" y="230"/>
                    </a:lnTo>
                    <a:lnTo>
                      <a:pt x="200" y="230"/>
                    </a:lnTo>
                    <a:lnTo>
                      <a:pt x="198" y="230"/>
                    </a:lnTo>
                    <a:lnTo>
                      <a:pt x="192" y="230"/>
                    </a:lnTo>
                    <a:lnTo>
                      <a:pt x="182" y="228"/>
                    </a:lnTo>
                    <a:lnTo>
                      <a:pt x="170" y="226"/>
                    </a:lnTo>
                    <a:lnTo>
                      <a:pt x="164" y="224"/>
                    </a:lnTo>
                    <a:lnTo>
                      <a:pt x="162" y="224"/>
                    </a:lnTo>
                    <a:lnTo>
                      <a:pt x="160" y="222"/>
                    </a:lnTo>
                    <a:lnTo>
                      <a:pt x="158" y="222"/>
                    </a:lnTo>
                    <a:lnTo>
                      <a:pt x="158" y="220"/>
                    </a:lnTo>
                    <a:lnTo>
                      <a:pt x="156" y="220"/>
                    </a:lnTo>
                    <a:lnTo>
                      <a:pt x="154" y="218"/>
                    </a:lnTo>
                    <a:lnTo>
                      <a:pt x="150" y="218"/>
                    </a:lnTo>
                    <a:lnTo>
                      <a:pt x="146" y="218"/>
                    </a:lnTo>
                    <a:lnTo>
                      <a:pt x="144" y="218"/>
                    </a:lnTo>
                    <a:lnTo>
                      <a:pt x="140" y="218"/>
                    </a:lnTo>
                    <a:lnTo>
                      <a:pt x="136" y="218"/>
                    </a:lnTo>
                    <a:lnTo>
                      <a:pt x="130" y="218"/>
                    </a:lnTo>
                    <a:lnTo>
                      <a:pt x="124" y="220"/>
                    </a:lnTo>
                    <a:lnTo>
                      <a:pt x="110" y="218"/>
                    </a:lnTo>
                    <a:lnTo>
                      <a:pt x="110" y="214"/>
                    </a:lnTo>
                    <a:lnTo>
                      <a:pt x="112" y="210"/>
                    </a:lnTo>
                    <a:lnTo>
                      <a:pt x="112" y="206"/>
                    </a:lnTo>
                    <a:lnTo>
                      <a:pt x="112" y="200"/>
                    </a:lnTo>
                    <a:lnTo>
                      <a:pt x="110" y="196"/>
                    </a:lnTo>
                    <a:lnTo>
                      <a:pt x="108" y="192"/>
                    </a:lnTo>
                    <a:lnTo>
                      <a:pt x="108" y="186"/>
                    </a:lnTo>
                    <a:lnTo>
                      <a:pt x="108" y="182"/>
                    </a:lnTo>
                    <a:lnTo>
                      <a:pt x="108" y="176"/>
                    </a:lnTo>
                    <a:lnTo>
                      <a:pt x="98" y="176"/>
                    </a:lnTo>
                    <a:lnTo>
                      <a:pt x="98" y="170"/>
                    </a:lnTo>
                    <a:lnTo>
                      <a:pt x="84" y="172"/>
                    </a:lnTo>
                    <a:lnTo>
                      <a:pt x="82" y="176"/>
                    </a:lnTo>
                    <a:lnTo>
                      <a:pt x="82" y="180"/>
                    </a:lnTo>
                    <a:lnTo>
                      <a:pt x="82" y="184"/>
                    </a:lnTo>
                    <a:lnTo>
                      <a:pt x="60" y="182"/>
                    </a:lnTo>
                    <a:lnTo>
                      <a:pt x="52" y="158"/>
                    </a:lnTo>
                    <a:lnTo>
                      <a:pt x="48" y="158"/>
                    </a:lnTo>
                    <a:lnTo>
                      <a:pt x="38" y="158"/>
                    </a:lnTo>
                    <a:lnTo>
                      <a:pt x="28" y="158"/>
                    </a:lnTo>
                    <a:lnTo>
                      <a:pt x="20" y="160"/>
                    </a:lnTo>
                    <a:lnTo>
                      <a:pt x="2" y="162"/>
                    </a:lnTo>
                    <a:lnTo>
                      <a:pt x="0" y="152"/>
                    </a:lnTo>
                    <a:lnTo>
                      <a:pt x="1" y="161"/>
                    </a:lnTo>
                    <a:lnTo>
                      <a:pt x="0" y="152"/>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89" name="Freeform 289"/>
              <p:cNvSpPr>
                <a:spLocks/>
              </p:cNvSpPr>
              <p:nvPr/>
            </p:nvSpPr>
            <p:spPr bwMode="gray">
              <a:xfrm>
                <a:off x="2922" y="2971"/>
                <a:ext cx="214" cy="120"/>
              </a:xfrm>
              <a:custGeom>
                <a:avLst/>
                <a:gdLst>
                  <a:gd name="T0" fmla="*/ 142 w 194"/>
                  <a:gd name="T1" fmla="*/ 2 h 120"/>
                  <a:gd name="T2" fmla="*/ 138 w 194"/>
                  <a:gd name="T3" fmla="*/ 2 h 120"/>
                  <a:gd name="T4" fmla="*/ 132 w 194"/>
                  <a:gd name="T5" fmla="*/ 2 h 120"/>
                  <a:gd name="T6" fmla="*/ 124 w 194"/>
                  <a:gd name="T7" fmla="*/ 4 h 120"/>
                  <a:gd name="T8" fmla="*/ 120 w 194"/>
                  <a:gd name="T9" fmla="*/ 8 h 120"/>
                  <a:gd name="T10" fmla="*/ 118 w 194"/>
                  <a:gd name="T11" fmla="*/ 18 h 120"/>
                  <a:gd name="T12" fmla="*/ 120 w 194"/>
                  <a:gd name="T13" fmla="*/ 22 h 120"/>
                  <a:gd name="T14" fmla="*/ 124 w 194"/>
                  <a:gd name="T15" fmla="*/ 32 h 120"/>
                  <a:gd name="T16" fmla="*/ 128 w 194"/>
                  <a:gd name="T17" fmla="*/ 42 h 120"/>
                  <a:gd name="T18" fmla="*/ 132 w 194"/>
                  <a:gd name="T19" fmla="*/ 48 h 120"/>
                  <a:gd name="T20" fmla="*/ 146 w 194"/>
                  <a:gd name="T21" fmla="*/ 64 h 120"/>
                  <a:gd name="T22" fmla="*/ 130 w 194"/>
                  <a:gd name="T23" fmla="*/ 62 h 120"/>
                  <a:gd name="T24" fmla="*/ 106 w 194"/>
                  <a:gd name="T25" fmla="*/ 38 h 120"/>
                  <a:gd name="T26" fmla="*/ 104 w 194"/>
                  <a:gd name="T27" fmla="*/ 40 h 120"/>
                  <a:gd name="T28" fmla="*/ 100 w 194"/>
                  <a:gd name="T29" fmla="*/ 38 h 120"/>
                  <a:gd name="T30" fmla="*/ 98 w 194"/>
                  <a:gd name="T31" fmla="*/ 32 h 120"/>
                  <a:gd name="T32" fmla="*/ 96 w 194"/>
                  <a:gd name="T33" fmla="*/ 36 h 120"/>
                  <a:gd name="T34" fmla="*/ 92 w 194"/>
                  <a:gd name="T35" fmla="*/ 38 h 120"/>
                  <a:gd name="T36" fmla="*/ 84 w 194"/>
                  <a:gd name="T37" fmla="*/ 38 h 120"/>
                  <a:gd name="T38" fmla="*/ 62 w 194"/>
                  <a:gd name="T39" fmla="*/ 34 h 120"/>
                  <a:gd name="T40" fmla="*/ 54 w 194"/>
                  <a:gd name="T41" fmla="*/ 32 h 120"/>
                  <a:gd name="T42" fmla="*/ 50 w 194"/>
                  <a:gd name="T43" fmla="*/ 30 h 120"/>
                  <a:gd name="T44" fmla="*/ 48 w 194"/>
                  <a:gd name="T45" fmla="*/ 28 h 120"/>
                  <a:gd name="T46" fmla="*/ 46 w 194"/>
                  <a:gd name="T47" fmla="*/ 26 h 120"/>
                  <a:gd name="T48" fmla="*/ 38 w 194"/>
                  <a:gd name="T49" fmla="*/ 26 h 120"/>
                  <a:gd name="T50" fmla="*/ 32 w 194"/>
                  <a:gd name="T51" fmla="*/ 26 h 120"/>
                  <a:gd name="T52" fmla="*/ 22 w 194"/>
                  <a:gd name="T53" fmla="*/ 26 h 120"/>
                  <a:gd name="T54" fmla="*/ 16 w 194"/>
                  <a:gd name="T55" fmla="*/ 28 h 120"/>
                  <a:gd name="T56" fmla="*/ 16 w 194"/>
                  <a:gd name="T57" fmla="*/ 38 h 120"/>
                  <a:gd name="T58" fmla="*/ 14 w 194"/>
                  <a:gd name="T59" fmla="*/ 48 h 120"/>
                  <a:gd name="T60" fmla="*/ 16 w 194"/>
                  <a:gd name="T61" fmla="*/ 54 h 120"/>
                  <a:gd name="T62" fmla="*/ 0 w 194"/>
                  <a:gd name="T63" fmla="*/ 102 h 120"/>
                  <a:gd name="T64" fmla="*/ 2 w 194"/>
                  <a:gd name="T65" fmla="*/ 104 h 120"/>
                  <a:gd name="T66" fmla="*/ 8 w 194"/>
                  <a:gd name="T67" fmla="*/ 112 h 120"/>
                  <a:gd name="T68" fmla="*/ 18 w 194"/>
                  <a:gd name="T69" fmla="*/ 118 h 120"/>
                  <a:gd name="T70" fmla="*/ 24 w 194"/>
                  <a:gd name="T71" fmla="*/ 116 h 120"/>
                  <a:gd name="T72" fmla="*/ 36 w 194"/>
                  <a:gd name="T73" fmla="*/ 116 h 120"/>
                  <a:gd name="T74" fmla="*/ 48 w 194"/>
                  <a:gd name="T75" fmla="*/ 116 h 120"/>
                  <a:gd name="T76" fmla="*/ 60 w 194"/>
                  <a:gd name="T77" fmla="*/ 118 h 120"/>
                  <a:gd name="T78" fmla="*/ 72 w 194"/>
                  <a:gd name="T79" fmla="*/ 120 h 120"/>
                  <a:gd name="T80" fmla="*/ 82 w 194"/>
                  <a:gd name="T81" fmla="*/ 120 h 120"/>
                  <a:gd name="T82" fmla="*/ 102 w 194"/>
                  <a:gd name="T83" fmla="*/ 118 h 120"/>
                  <a:gd name="T84" fmla="*/ 114 w 194"/>
                  <a:gd name="T85" fmla="*/ 104 h 120"/>
                  <a:gd name="T86" fmla="*/ 192 w 194"/>
                  <a:gd name="T87" fmla="*/ 64 h 120"/>
                  <a:gd name="T88" fmla="*/ 194 w 194"/>
                  <a:gd name="T89" fmla="*/ 50 h 120"/>
                  <a:gd name="T90" fmla="*/ 190 w 194"/>
                  <a:gd name="T91" fmla="*/ 34 h 120"/>
                  <a:gd name="T92" fmla="*/ 174 w 194"/>
                  <a:gd name="T93" fmla="*/ 10 h 120"/>
                  <a:gd name="T94" fmla="*/ 142 w 194"/>
                  <a:gd name="T95" fmla="*/ 0 h 1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4"/>
                  <a:gd name="T145" fmla="*/ 0 h 120"/>
                  <a:gd name="T146" fmla="*/ 194 w 194"/>
                  <a:gd name="T147" fmla="*/ 120 h 1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4" h="120">
                    <a:moveTo>
                      <a:pt x="142" y="0"/>
                    </a:moveTo>
                    <a:lnTo>
                      <a:pt x="142" y="2"/>
                    </a:lnTo>
                    <a:lnTo>
                      <a:pt x="140" y="2"/>
                    </a:lnTo>
                    <a:lnTo>
                      <a:pt x="138" y="2"/>
                    </a:lnTo>
                    <a:lnTo>
                      <a:pt x="134" y="2"/>
                    </a:lnTo>
                    <a:lnTo>
                      <a:pt x="132" y="2"/>
                    </a:lnTo>
                    <a:lnTo>
                      <a:pt x="128" y="2"/>
                    </a:lnTo>
                    <a:lnTo>
                      <a:pt x="124" y="4"/>
                    </a:lnTo>
                    <a:lnTo>
                      <a:pt x="122" y="6"/>
                    </a:lnTo>
                    <a:lnTo>
                      <a:pt x="120" y="8"/>
                    </a:lnTo>
                    <a:lnTo>
                      <a:pt x="118" y="12"/>
                    </a:lnTo>
                    <a:lnTo>
                      <a:pt x="118" y="18"/>
                    </a:lnTo>
                    <a:lnTo>
                      <a:pt x="120" y="22"/>
                    </a:lnTo>
                    <a:lnTo>
                      <a:pt x="122" y="26"/>
                    </a:lnTo>
                    <a:lnTo>
                      <a:pt x="124" y="32"/>
                    </a:lnTo>
                    <a:lnTo>
                      <a:pt x="126" y="36"/>
                    </a:lnTo>
                    <a:lnTo>
                      <a:pt x="128" y="42"/>
                    </a:lnTo>
                    <a:lnTo>
                      <a:pt x="130" y="46"/>
                    </a:lnTo>
                    <a:lnTo>
                      <a:pt x="132" y="48"/>
                    </a:lnTo>
                    <a:lnTo>
                      <a:pt x="146" y="50"/>
                    </a:lnTo>
                    <a:lnTo>
                      <a:pt x="146" y="64"/>
                    </a:lnTo>
                    <a:lnTo>
                      <a:pt x="142" y="66"/>
                    </a:lnTo>
                    <a:lnTo>
                      <a:pt x="130" y="62"/>
                    </a:lnTo>
                    <a:lnTo>
                      <a:pt x="114" y="52"/>
                    </a:lnTo>
                    <a:lnTo>
                      <a:pt x="106" y="38"/>
                    </a:lnTo>
                    <a:lnTo>
                      <a:pt x="106" y="40"/>
                    </a:lnTo>
                    <a:lnTo>
                      <a:pt x="104" y="40"/>
                    </a:lnTo>
                    <a:lnTo>
                      <a:pt x="102" y="38"/>
                    </a:lnTo>
                    <a:lnTo>
                      <a:pt x="100" y="38"/>
                    </a:lnTo>
                    <a:lnTo>
                      <a:pt x="98" y="36"/>
                    </a:lnTo>
                    <a:lnTo>
                      <a:pt x="98" y="32"/>
                    </a:lnTo>
                    <a:lnTo>
                      <a:pt x="98" y="34"/>
                    </a:lnTo>
                    <a:lnTo>
                      <a:pt x="96" y="36"/>
                    </a:lnTo>
                    <a:lnTo>
                      <a:pt x="96" y="38"/>
                    </a:lnTo>
                    <a:lnTo>
                      <a:pt x="92" y="38"/>
                    </a:lnTo>
                    <a:lnTo>
                      <a:pt x="90" y="38"/>
                    </a:lnTo>
                    <a:lnTo>
                      <a:pt x="84" y="38"/>
                    </a:lnTo>
                    <a:lnTo>
                      <a:pt x="74" y="36"/>
                    </a:lnTo>
                    <a:lnTo>
                      <a:pt x="62" y="34"/>
                    </a:lnTo>
                    <a:lnTo>
                      <a:pt x="56" y="32"/>
                    </a:lnTo>
                    <a:lnTo>
                      <a:pt x="54" y="32"/>
                    </a:lnTo>
                    <a:lnTo>
                      <a:pt x="52" y="30"/>
                    </a:lnTo>
                    <a:lnTo>
                      <a:pt x="50" y="30"/>
                    </a:lnTo>
                    <a:lnTo>
                      <a:pt x="50" y="28"/>
                    </a:lnTo>
                    <a:lnTo>
                      <a:pt x="48" y="28"/>
                    </a:lnTo>
                    <a:lnTo>
                      <a:pt x="46" y="26"/>
                    </a:lnTo>
                    <a:lnTo>
                      <a:pt x="42" y="26"/>
                    </a:lnTo>
                    <a:lnTo>
                      <a:pt x="38" y="26"/>
                    </a:lnTo>
                    <a:lnTo>
                      <a:pt x="36" y="26"/>
                    </a:lnTo>
                    <a:lnTo>
                      <a:pt x="32" y="26"/>
                    </a:lnTo>
                    <a:lnTo>
                      <a:pt x="28" y="26"/>
                    </a:lnTo>
                    <a:lnTo>
                      <a:pt x="22" y="26"/>
                    </a:lnTo>
                    <a:lnTo>
                      <a:pt x="16" y="28"/>
                    </a:lnTo>
                    <a:lnTo>
                      <a:pt x="16" y="32"/>
                    </a:lnTo>
                    <a:lnTo>
                      <a:pt x="16" y="38"/>
                    </a:lnTo>
                    <a:lnTo>
                      <a:pt x="14" y="42"/>
                    </a:lnTo>
                    <a:lnTo>
                      <a:pt x="14" y="48"/>
                    </a:lnTo>
                    <a:lnTo>
                      <a:pt x="16" y="52"/>
                    </a:lnTo>
                    <a:lnTo>
                      <a:pt x="16" y="54"/>
                    </a:lnTo>
                    <a:lnTo>
                      <a:pt x="0" y="56"/>
                    </a:lnTo>
                    <a:lnTo>
                      <a:pt x="0" y="102"/>
                    </a:lnTo>
                    <a:lnTo>
                      <a:pt x="2" y="104"/>
                    </a:lnTo>
                    <a:lnTo>
                      <a:pt x="4" y="108"/>
                    </a:lnTo>
                    <a:lnTo>
                      <a:pt x="8" y="112"/>
                    </a:lnTo>
                    <a:lnTo>
                      <a:pt x="12" y="114"/>
                    </a:lnTo>
                    <a:lnTo>
                      <a:pt x="18" y="118"/>
                    </a:lnTo>
                    <a:lnTo>
                      <a:pt x="20" y="118"/>
                    </a:lnTo>
                    <a:lnTo>
                      <a:pt x="24" y="116"/>
                    </a:lnTo>
                    <a:lnTo>
                      <a:pt x="30" y="116"/>
                    </a:lnTo>
                    <a:lnTo>
                      <a:pt x="36" y="116"/>
                    </a:lnTo>
                    <a:lnTo>
                      <a:pt x="46" y="116"/>
                    </a:lnTo>
                    <a:lnTo>
                      <a:pt x="48" y="116"/>
                    </a:lnTo>
                    <a:lnTo>
                      <a:pt x="54" y="116"/>
                    </a:lnTo>
                    <a:lnTo>
                      <a:pt x="60" y="118"/>
                    </a:lnTo>
                    <a:lnTo>
                      <a:pt x="66" y="118"/>
                    </a:lnTo>
                    <a:lnTo>
                      <a:pt x="72" y="120"/>
                    </a:lnTo>
                    <a:lnTo>
                      <a:pt x="78" y="120"/>
                    </a:lnTo>
                    <a:lnTo>
                      <a:pt x="82" y="120"/>
                    </a:lnTo>
                    <a:lnTo>
                      <a:pt x="90" y="120"/>
                    </a:lnTo>
                    <a:lnTo>
                      <a:pt x="102" y="118"/>
                    </a:lnTo>
                    <a:lnTo>
                      <a:pt x="110" y="114"/>
                    </a:lnTo>
                    <a:lnTo>
                      <a:pt x="114" y="104"/>
                    </a:lnTo>
                    <a:lnTo>
                      <a:pt x="192" y="88"/>
                    </a:lnTo>
                    <a:lnTo>
                      <a:pt x="192" y="64"/>
                    </a:lnTo>
                    <a:lnTo>
                      <a:pt x="190" y="56"/>
                    </a:lnTo>
                    <a:lnTo>
                      <a:pt x="194" y="50"/>
                    </a:lnTo>
                    <a:lnTo>
                      <a:pt x="194" y="46"/>
                    </a:lnTo>
                    <a:lnTo>
                      <a:pt x="190" y="34"/>
                    </a:lnTo>
                    <a:lnTo>
                      <a:pt x="184" y="20"/>
                    </a:lnTo>
                    <a:lnTo>
                      <a:pt x="174" y="10"/>
                    </a:lnTo>
                    <a:lnTo>
                      <a:pt x="160" y="4"/>
                    </a:lnTo>
                    <a:lnTo>
                      <a:pt x="142" y="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90" name="Freeform 290"/>
              <p:cNvSpPr>
                <a:spLocks/>
              </p:cNvSpPr>
              <p:nvPr/>
            </p:nvSpPr>
            <p:spPr bwMode="gray">
              <a:xfrm>
                <a:off x="2796" y="3079"/>
                <a:ext cx="212" cy="166"/>
              </a:xfrm>
              <a:custGeom>
                <a:avLst/>
                <a:gdLst>
                  <a:gd name="T0" fmla="*/ 130 w 192"/>
                  <a:gd name="T1" fmla="*/ 10 h 166"/>
                  <a:gd name="T2" fmla="*/ 122 w 192"/>
                  <a:gd name="T3" fmla="*/ 10 h 166"/>
                  <a:gd name="T4" fmla="*/ 112 w 192"/>
                  <a:gd name="T5" fmla="*/ 12 h 166"/>
                  <a:gd name="T6" fmla="*/ 104 w 192"/>
                  <a:gd name="T7" fmla="*/ 14 h 166"/>
                  <a:gd name="T8" fmla="*/ 98 w 192"/>
                  <a:gd name="T9" fmla="*/ 14 h 166"/>
                  <a:gd name="T10" fmla="*/ 88 w 192"/>
                  <a:gd name="T11" fmla="*/ 12 h 166"/>
                  <a:gd name="T12" fmla="*/ 80 w 192"/>
                  <a:gd name="T13" fmla="*/ 10 h 166"/>
                  <a:gd name="T14" fmla="*/ 34 w 192"/>
                  <a:gd name="T15" fmla="*/ 8 h 166"/>
                  <a:gd name="T16" fmla="*/ 30 w 192"/>
                  <a:gd name="T17" fmla="*/ 8 h 166"/>
                  <a:gd name="T18" fmla="*/ 24 w 192"/>
                  <a:gd name="T19" fmla="*/ 6 h 166"/>
                  <a:gd name="T20" fmla="*/ 20 w 192"/>
                  <a:gd name="T21" fmla="*/ 2 h 166"/>
                  <a:gd name="T22" fmla="*/ 14 w 192"/>
                  <a:gd name="T23" fmla="*/ 0 h 166"/>
                  <a:gd name="T24" fmla="*/ 2 w 192"/>
                  <a:gd name="T25" fmla="*/ 2 h 166"/>
                  <a:gd name="T26" fmla="*/ 2 w 192"/>
                  <a:gd name="T27" fmla="*/ 12 h 166"/>
                  <a:gd name="T28" fmla="*/ 12 w 192"/>
                  <a:gd name="T29" fmla="*/ 32 h 166"/>
                  <a:gd name="T30" fmla="*/ 18 w 192"/>
                  <a:gd name="T31" fmla="*/ 54 h 166"/>
                  <a:gd name="T32" fmla="*/ 24 w 192"/>
                  <a:gd name="T33" fmla="*/ 72 h 166"/>
                  <a:gd name="T34" fmla="*/ 34 w 192"/>
                  <a:gd name="T35" fmla="*/ 110 h 166"/>
                  <a:gd name="T36" fmla="*/ 46 w 192"/>
                  <a:gd name="T37" fmla="*/ 136 h 166"/>
                  <a:gd name="T38" fmla="*/ 48 w 192"/>
                  <a:gd name="T39" fmla="*/ 140 h 166"/>
                  <a:gd name="T40" fmla="*/ 52 w 192"/>
                  <a:gd name="T41" fmla="*/ 148 h 166"/>
                  <a:gd name="T42" fmla="*/ 58 w 192"/>
                  <a:gd name="T43" fmla="*/ 158 h 166"/>
                  <a:gd name="T44" fmla="*/ 60 w 192"/>
                  <a:gd name="T45" fmla="*/ 164 h 166"/>
                  <a:gd name="T46" fmla="*/ 72 w 192"/>
                  <a:gd name="T47" fmla="*/ 160 h 166"/>
                  <a:gd name="T48" fmla="*/ 74 w 192"/>
                  <a:gd name="T49" fmla="*/ 156 h 166"/>
                  <a:gd name="T50" fmla="*/ 76 w 192"/>
                  <a:gd name="T51" fmla="*/ 152 h 166"/>
                  <a:gd name="T52" fmla="*/ 78 w 192"/>
                  <a:gd name="T53" fmla="*/ 150 h 166"/>
                  <a:gd name="T54" fmla="*/ 82 w 192"/>
                  <a:gd name="T55" fmla="*/ 152 h 166"/>
                  <a:gd name="T56" fmla="*/ 82 w 192"/>
                  <a:gd name="T57" fmla="*/ 156 h 166"/>
                  <a:gd name="T58" fmla="*/ 82 w 192"/>
                  <a:gd name="T59" fmla="*/ 162 h 166"/>
                  <a:gd name="T60" fmla="*/ 86 w 192"/>
                  <a:gd name="T61" fmla="*/ 164 h 166"/>
                  <a:gd name="T62" fmla="*/ 94 w 192"/>
                  <a:gd name="T63" fmla="*/ 164 h 166"/>
                  <a:gd name="T64" fmla="*/ 104 w 192"/>
                  <a:gd name="T65" fmla="*/ 166 h 166"/>
                  <a:gd name="T66" fmla="*/ 112 w 192"/>
                  <a:gd name="T67" fmla="*/ 162 h 166"/>
                  <a:gd name="T68" fmla="*/ 114 w 192"/>
                  <a:gd name="T69" fmla="*/ 60 h 166"/>
                  <a:gd name="T70" fmla="*/ 128 w 192"/>
                  <a:gd name="T71" fmla="*/ 16 h 166"/>
                  <a:gd name="T72" fmla="*/ 144 w 192"/>
                  <a:gd name="T73" fmla="*/ 16 h 166"/>
                  <a:gd name="T74" fmla="*/ 164 w 192"/>
                  <a:gd name="T75" fmla="*/ 16 h 166"/>
                  <a:gd name="T76" fmla="*/ 168 w 192"/>
                  <a:gd name="T77" fmla="*/ 18 h 166"/>
                  <a:gd name="T78" fmla="*/ 170 w 192"/>
                  <a:gd name="T79" fmla="*/ 22 h 166"/>
                  <a:gd name="T80" fmla="*/ 172 w 192"/>
                  <a:gd name="T81" fmla="*/ 20 h 166"/>
                  <a:gd name="T82" fmla="*/ 182 w 192"/>
                  <a:gd name="T83" fmla="*/ 16 h 166"/>
                  <a:gd name="T84" fmla="*/ 190 w 192"/>
                  <a:gd name="T85" fmla="*/ 12 h 166"/>
                  <a:gd name="T86" fmla="*/ 188 w 192"/>
                  <a:gd name="T87" fmla="*/ 12 h 166"/>
                  <a:gd name="T88" fmla="*/ 166 w 192"/>
                  <a:gd name="T89" fmla="*/ 8 h 166"/>
                  <a:gd name="T90" fmla="*/ 132 w 192"/>
                  <a:gd name="T91" fmla="*/ 10 h 1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2"/>
                  <a:gd name="T139" fmla="*/ 0 h 166"/>
                  <a:gd name="T140" fmla="*/ 192 w 192"/>
                  <a:gd name="T141" fmla="*/ 166 h 1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2" h="166">
                    <a:moveTo>
                      <a:pt x="132" y="10"/>
                    </a:moveTo>
                    <a:lnTo>
                      <a:pt x="130" y="10"/>
                    </a:lnTo>
                    <a:lnTo>
                      <a:pt x="128" y="10"/>
                    </a:lnTo>
                    <a:lnTo>
                      <a:pt x="122" y="10"/>
                    </a:lnTo>
                    <a:lnTo>
                      <a:pt x="118" y="12"/>
                    </a:lnTo>
                    <a:lnTo>
                      <a:pt x="112" y="12"/>
                    </a:lnTo>
                    <a:lnTo>
                      <a:pt x="106" y="14"/>
                    </a:lnTo>
                    <a:lnTo>
                      <a:pt x="104" y="14"/>
                    </a:lnTo>
                    <a:lnTo>
                      <a:pt x="102" y="14"/>
                    </a:lnTo>
                    <a:lnTo>
                      <a:pt x="98" y="14"/>
                    </a:lnTo>
                    <a:lnTo>
                      <a:pt x="94" y="14"/>
                    </a:lnTo>
                    <a:lnTo>
                      <a:pt x="88" y="12"/>
                    </a:lnTo>
                    <a:lnTo>
                      <a:pt x="84" y="12"/>
                    </a:lnTo>
                    <a:lnTo>
                      <a:pt x="80" y="10"/>
                    </a:lnTo>
                    <a:lnTo>
                      <a:pt x="76" y="8"/>
                    </a:lnTo>
                    <a:lnTo>
                      <a:pt x="34" y="8"/>
                    </a:lnTo>
                    <a:lnTo>
                      <a:pt x="32" y="8"/>
                    </a:lnTo>
                    <a:lnTo>
                      <a:pt x="30" y="8"/>
                    </a:lnTo>
                    <a:lnTo>
                      <a:pt x="26" y="8"/>
                    </a:lnTo>
                    <a:lnTo>
                      <a:pt x="24" y="6"/>
                    </a:lnTo>
                    <a:lnTo>
                      <a:pt x="20" y="2"/>
                    </a:lnTo>
                    <a:lnTo>
                      <a:pt x="18" y="0"/>
                    </a:lnTo>
                    <a:lnTo>
                      <a:pt x="14" y="0"/>
                    </a:lnTo>
                    <a:lnTo>
                      <a:pt x="8" y="0"/>
                    </a:lnTo>
                    <a:lnTo>
                      <a:pt x="2" y="2"/>
                    </a:lnTo>
                    <a:lnTo>
                      <a:pt x="0" y="10"/>
                    </a:lnTo>
                    <a:lnTo>
                      <a:pt x="2" y="12"/>
                    </a:lnTo>
                    <a:lnTo>
                      <a:pt x="6" y="20"/>
                    </a:lnTo>
                    <a:lnTo>
                      <a:pt x="12" y="32"/>
                    </a:lnTo>
                    <a:lnTo>
                      <a:pt x="16" y="42"/>
                    </a:lnTo>
                    <a:lnTo>
                      <a:pt x="18" y="54"/>
                    </a:lnTo>
                    <a:lnTo>
                      <a:pt x="20" y="58"/>
                    </a:lnTo>
                    <a:lnTo>
                      <a:pt x="24" y="72"/>
                    </a:lnTo>
                    <a:lnTo>
                      <a:pt x="28" y="90"/>
                    </a:lnTo>
                    <a:lnTo>
                      <a:pt x="34" y="110"/>
                    </a:lnTo>
                    <a:lnTo>
                      <a:pt x="42" y="126"/>
                    </a:lnTo>
                    <a:lnTo>
                      <a:pt x="46" y="136"/>
                    </a:lnTo>
                    <a:lnTo>
                      <a:pt x="48" y="136"/>
                    </a:lnTo>
                    <a:lnTo>
                      <a:pt x="48" y="140"/>
                    </a:lnTo>
                    <a:lnTo>
                      <a:pt x="50" y="144"/>
                    </a:lnTo>
                    <a:lnTo>
                      <a:pt x="52" y="148"/>
                    </a:lnTo>
                    <a:lnTo>
                      <a:pt x="56" y="152"/>
                    </a:lnTo>
                    <a:lnTo>
                      <a:pt x="58" y="158"/>
                    </a:lnTo>
                    <a:lnTo>
                      <a:pt x="60" y="162"/>
                    </a:lnTo>
                    <a:lnTo>
                      <a:pt x="60" y="164"/>
                    </a:lnTo>
                    <a:lnTo>
                      <a:pt x="72" y="160"/>
                    </a:lnTo>
                    <a:lnTo>
                      <a:pt x="74" y="158"/>
                    </a:lnTo>
                    <a:lnTo>
                      <a:pt x="74" y="156"/>
                    </a:lnTo>
                    <a:lnTo>
                      <a:pt x="76" y="154"/>
                    </a:lnTo>
                    <a:lnTo>
                      <a:pt x="76" y="152"/>
                    </a:lnTo>
                    <a:lnTo>
                      <a:pt x="78" y="150"/>
                    </a:lnTo>
                    <a:lnTo>
                      <a:pt x="80" y="152"/>
                    </a:lnTo>
                    <a:lnTo>
                      <a:pt x="82" y="152"/>
                    </a:lnTo>
                    <a:lnTo>
                      <a:pt x="82" y="154"/>
                    </a:lnTo>
                    <a:lnTo>
                      <a:pt x="82" y="156"/>
                    </a:lnTo>
                    <a:lnTo>
                      <a:pt x="82" y="160"/>
                    </a:lnTo>
                    <a:lnTo>
                      <a:pt x="82" y="162"/>
                    </a:lnTo>
                    <a:lnTo>
                      <a:pt x="84" y="164"/>
                    </a:lnTo>
                    <a:lnTo>
                      <a:pt x="86" y="164"/>
                    </a:lnTo>
                    <a:lnTo>
                      <a:pt x="88" y="164"/>
                    </a:lnTo>
                    <a:lnTo>
                      <a:pt x="94" y="164"/>
                    </a:lnTo>
                    <a:lnTo>
                      <a:pt x="98" y="166"/>
                    </a:lnTo>
                    <a:lnTo>
                      <a:pt x="104" y="166"/>
                    </a:lnTo>
                    <a:lnTo>
                      <a:pt x="108" y="164"/>
                    </a:lnTo>
                    <a:lnTo>
                      <a:pt x="112" y="162"/>
                    </a:lnTo>
                    <a:lnTo>
                      <a:pt x="114" y="160"/>
                    </a:lnTo>
                    <a:lnTo>
                      <a:pt x="114" y="60"/>
                    </a:lnTo>
                    <a:lnTo>
                      <a:pt x="128" y="60"/>
                    </a:lnTo>
                    <a:lnTo>
                      <a:pt x="128" y="16"/>
                    </a:lnTo>
                    <a:lnTo>
                      <a:pt x="132" y="16"/>
                    </a:lnTo>
                    <a:lnTo>
                      <a:pt x="144" y="16"/>
                    </a:lnTo>
                    <a:lnTo>
                      <a:pt x="156" y="14"/>
                    </a:lnTo>
                    <a:lnTo>
                      <a:pt x="164" y="16"/>
                    </a:lnTo>
                    <a:lnTo>
                      <a:pt x="168" y="18"/>
                    </a:lnTo>
                    <a:lnTo>
                      <a:pt x="168" y="20"/>
                    </a:lnTo>
                    <a:lnTo>
                      <a:pt x="170" y="22"/>
                    </a:lnTo>
                    <a:lnTo>
                      <a:pt x="172" y="20"/>
                    </a:lnTo>
                    <a:lnTo>
                      <a:pt x="176" y="18"/>
                    </a:lnTo>
                    <a:lnTo>
                      <a:pt x="182" y="16"/>
                    </a:lnTo>
                    <a:lnTo>
                      <a:pt x="186" y="14"/>
                    </a:lnTo>
                    <a:lnTo>
                      <a:pt x="190" y="12"/>
                    </a:lnTo>
                    <a:lnTo>
                      <a:pt x="192" y="12"/>
                    </a:lnTo>
                    <a:lnTo>
                      <a:pt x="188" y="12"/>
                    </a:lnTo>
                    <a:lnTo>
                      <a:pt x="178" y="10"/>
                    </a:lnTo>
                    <a:lnTo>
                      <a:pt x="166" y="8"/>
                    </a:lnTo>
                    <a:lnTo>
                      <a:pt x="156" y="8"/>
                    </a:lnTo>
                    <a:lnTo>
                      <a:pt x="132" y="1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91" name="Freeform 292"/>
              <p:cNvSpPr>
                <a:spLocks/>
              </p:cNvSpPr>
              <p:nvPr/>
            </p:nvSpPr>
            <p:spPr bwMode="gray">
              <a:xfrm>
                <a:off x="3229" y="2697"/>
                <a:ext cx="128" cy="164"/>
              </a:xfrm>
              <a:custGeom>
                <a:avLst/>
                <a:gdLst>
                  <a:gd name="T0" fmla="*/ 4 w 116"/>
                  <a:gd name="T1" fmla="*/ 164 h 164"/>
                  <a:gd name="T2" fmla="*/ 28 w 116"/>
                  <a:gd name="T3" fmla="*/ 148 h 164"/>
                  <a:gd name="T4" fmla="*/ 32 w 116"/>
                  <a:gd name="T5" fmla="*/ 144 h 164"/>
                  <a:gd name="T6" fmla="*/ 38 w 116"/>
                  <a:gd name="T7" fmla="*/ 136 h 164"/>
                  <a:gd name="T8" fmla="*/ 50 w 116"/>
                  <a:gd name="T9" fmla="*/ 126 h 164"/>
                  <a:gd name="T10" fmla="*/ 62 w 116"/>
                  <a:gd name="T11" fmla="*/ 112 h 164"/>
                  <a:gd name="T12" fmla="*/ 72 w 116"/>
                  <a:gd name="T13" fmla="*/ 98 h 164"/>
                  <a:gd name="T14" fmla="*/ 82 w 116"/>
                  <a:gd name="T15" fmla="*/ 84 h 164"/>
                  <a:gd name="T16" fmla="*/ 92 w 116"/>
                  <a:gd name="T17" fmla="*/ 66 h 164"/>
                  <a:gd name="T18" fmla="*/ 100 w 116"/>
                  <a:gd name="T19" fmla="*/ 50 h 164"/>
                  <a:gd name="T20" fmla="*/ 106 w 116"/>
                  <a:gd name="T21" fmla="*/ 36 h 164"/>
                  <a:gd name="T22" fmla="*/ 108 w 116"/>
                  <a:gd name="T23" fmla="*/ 32 h 164"/>
                  <a:gd name="T24" fmla="*/ 116 w 116"/>
                  <a:gd name="T25" fmla="*/ 18 h 164"/>
                  <a:gd name="T26" fmla="*/ 116 w 116"/>
                  <a:gd name="T27" fmla="*/ 0 h 164"/>
                  <a:gd name="T28" fmla="*/ 108 w 116"/>
                  <a:gd name="T29" fmla="*/ 0 h 164"/>
                  <a:gd name="T30" fmla="*/ 108 w 116"/>
                  <a:gd name="T31" fmla="*/ 0 h 164"/>
                  <a:gd name="T32" fmla="*/ 106 w 116"/>
                  <a:gd name="T33" fmla="*/ 2 h 164"/>
                  <a:gd name="T34" fmla="*/ 102 w 116"/>
                  <a:gd name="T35" fmla="*/ 2 h 164"/>
                  <a:gd name="T36" fmla="*/ 98 w 116"/>
                  <a:gd name="T37" fmla="*/ 4 h 164"/>
                  <a:gd name="T38" fmla="*/ 92 w 116"/>
                  <a:gd name="T39" fmla="*/ 4 h 164"/>
                  <a:gd name="T40" fmla="*/ 80 w 116"/>
                  <a:gd name="T41" fmla="*/ 6 h 164"/>
                  <a:gd name="T42" fmla="*/ 66 w 116"/>
                  <a:gd name="T43" fmla="*/ 8 h 164"/>
                  <a:gd name="T44" fmla="*/ 54 w 116"/>
                  <a:gd name="T45" fmla="*/ 10 h 164"/>
                  <a:gd name="T46" fmla="*/ 50 w 116"/>
                  <a:gd name="T47" fmla="*/ 10 h 164"/>
                  <a:gd name="T48" fmla="*/ 28 w 116"/>
                  <a:gd name="T49" fmla="*/ 14 h 164"/>
                  <a:gd name="T50" fmla="*/ 28 w 116"/>
                  <a:gd name="T51" fmla="*/ 14 h 164"/>
                  <a:gd name="T52" fmla="*/ 26 w 116"/>
                  <a:gd name="T53" fmla="*/ 12 h 164"/>
                  <a:gd name="T54" fmla="*/ 24 w 116"/>
                  <a:gd name="T55" fmla="*/ 12 h 164"/>
                  <a:gd name="T56" fmla="*/ 20 w 116"/>
                  <a:gd name="T57" fmla="*/ 10 h 164"/>
                  <a:gd name="T58" fmla="*/ 14 w 116"/>
                  <a:gd name="T59" fmla="*/ 20 h 164"/>
                  <a:gd name="T60" fmla="*/ 16 w 116"/>
                  <a:gd name="T61" fmla="*/ 22 h 164"/>
                  <a:gd name="T62" fmla="*/ 14 w 116"/>
                  <a:gd name="T63" fmla="*/ 28 h 164"/>
                  <a:gd name="T64" fmla="*/ 24 w 116"/>
                  <a:gd name="T65" fmla="*/ 34 h 164"/>
                  <a:gd name="T66" fmla="*/ 56 w 116"/>
                  <a:gd name="T67" fmla="*/ 52 h 164"/>
                  <a:gd name="T68" fmla="*/ 70 w 116"/>
                  <a:gd name="T69" fmla="*/ 54 h 164"/>
                  <a:gd name="T70" fmla="*/ 40 w 116"/>
                  <a:gd name="T71" fmla="*/ 96 h 164"/>
                  <a:gd name="T72" fmla="*/ 24 w 116"/>
                  <a:gd name="T73" fmla="*/ 102 h 164"/>
                  <a:gd name="T74" fmla="*/ 22 w 116"/>
                  <a:gd name="T75" fmla="*/ 108 h 164"/>
                  <a:gd name="T76" fmla="*/ 6 w 116"/>
                  <a:gd name="T77" fmla="*/ 108 h 164"/>
                  <a:gd name="T78" fmla="*/ 0 w 116"/>
                  <a:gd name="T79" fmla="*/ 122 h 164"/>
                  <a:gd name="T80" fmla="*/ 0 w 116"/>
                  <a:gd name="T81" fmla="*/ 156 h 164"/>
                  <a:gd name="T82" fmla="*/ 4 w 116"/>
                  <a:gd name="T83" fmla="*/ 164 h 164"/>
                  <a:gd name="T84" fmla="*/ 4 w 116"/>
                  <a:gd name="T85" fmla="*/ 164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
                  <a:gd name="T130" fmla="*/ 0 h 164"/>
                  <a:gd name="T131" fmla="*/ 116 w 116"/>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 h="164">
                    <a:moveTo>
                      <a:pt x="4" y="164"/>
                    </a:moveTo>
                    <a:lnTo>
                      <a:pt x="28" y="148"/>
                    </a:lnTo>
                    <a:lnTo>
                      <a:pt x="32" y="144"/>
                    </a:lnTo>
                    <a:lnTo>
                      <a:pt x="38" y="136"/>
                    </a:lnTo>
                    <a:lnTo>
                      <a:pt x="50" y="126"/>
                    </a:lnTo>
                    <a:lnTo>
                      <a:pt x="62" y="112"/>
                    </a:lnTo>
                    <a:lnTo>
                      <a:pt x="72" y="98"/>
                    </a:lnTo>
                    <a:lnTo>
                      <a:pt x="82" y="84"/>
                    </a:lnTo>
                    <a:lnTo>
                      <a:pt x="92" y="66"/>
                    </a:lnTo>
                    <a:lnTo>
                      <a:pt x="100" y="50"/>
                    </a:lnTo>
                    <a:lnTo>
                      <a:pt x="106" y="36"/>
                    </a:lnTo>
                    <a:lnTo>
                      <a:pt x="108" y="32"/>
                    </a:lnTo>
                    <a:lnTo>
                      <a:pt x="116" y="18"/>
                    </a:lnTo>
                    <a:lnTo>
                      <a:pt x="116" y="0"/>
                    </a:lnTo>
                    <a:lnTo>
                      <a:pt x="108" y="0"/>
                    </a:lnTo>
                    <a:lnTo>
                      <a:pt x="106" y="2"/>
                    </a:lnTo>
                    <a:lnTo>
                      <a:pt x="102" y="2"/>
                    </a:lnTo>
                    <a:lnTo>
                      <a:pt x="98" y="4"/>
                    </a:lnTo>
                    <a:lnTo>
                      <a:pt x="92" y="4"/>
                    </a:lnTo>
                    <a:lnTo>
                      <a:pt x="80" y="6"/>
                    </a:lnTo>
                    <a:lnTo>
                      <a:pt x="66" y="8"/>
                    </a:lnTo>
                    <a:lnTo>
                      <a:pt x="54" y="10"/>
                    </a:lnTo>
                    <a:lnTo>
                      <a:pt x="50" y="10"/>
                    </a:lnTo>
                    <a:lnTo>
                      <a:pt x="28" y="14"/>
                    </a:lnTo>
                    <a:lnTo>
                      <a:pt x="26" y="12"/>
                    </a:lnTo>
                    <a:lnTo>
                      <a:pt x="24" y="12"/>
                    </a:lnTo>
                    <a:lnTo>
                      <a:pt x="20" y="10"/>
                    </a:lnTo>
                    <a:lnTo>
                      <a:pt x="14" y="20"/>
                    </a:lnTo>
                    <a:lnTo>
                      <a:pt x="16" y="22"/>
                    </a:lnTo>
                    <a:lnTo>
                      <a:pt x="14" y="28"/>
                    </a:lnTo>
                    <a:lnTo>
                      <a:pt x="24" y="34"/>
                    </a:lnTo>
                    <a:lnTo>
                      <a:pt x="56" y="52"/>
                    </a:lnTo>
                    <a:lnTo>
                      <a:pt x="70" y="54"/>
                    </a:lnTo>
                    <a:lnTo>
                      <a:pt x="40" y="96"/>
                    </a:lnTo>
                    <a:lnTo>
                      <a:pt x="24" y="102"/>
                    </a:lnTo>
                    <a:lnTo>
                      <a:pt x="22" y="108"/>
                    </a:lnTo>
                    <a:lnTo>
                      <a:pt x="6" y="108"/>
                    </a:lnTo>
                    <a:lnTo>
                      <a:pt x="0" y="122"/>
                    </a:lnTo>
                    <a:lnTo>
                      <a:pt x="0" y="156"/>
                    </a:lnTo>
                    <a:lnTo>
                      <a:pt x="4" y="164"/>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92" name="Freeform 293"/>
              <p:cNvSpPr>
                <a:spLocks/>
              </p:cNvSpPr>
              <p:nvPr/>
            </p:nvSpPr>
            <p:spPr bwMode="gray">
              <a:xfrm>
                <a:off x="3119" y="2793"/>
                <a:ext cx="117" cy="124"/>
              </a:xfrm>
              <a:custGeom>
                <a:avLst/>
                <a:gdLst>
                  <a:gd name="T0" fmla="*/ 66 w 106"/>
                  <a:gd name="T1" fmla="*/ 116 h 124"/>
                  <a:gd name="T2" fmla="*/ 82 w 106"/>
                  <a:gd name="T3" fmla="*/ 100 h 124"/>
                  <a:gd name="T4" fmla="*/ 102 w 106"/>
                  <a:gd name="T5" fmla="*/ 68 h 124"/>
                  <a:gd name="T6" fmla="*/ 104 w 106"/>
                  <a:gd name="T7" fmla="*/ 68 h 124"/>
                  <a:gd name="T8" fmla="*/ 100 w 106"/>
                  <a:gd name="T9" fmla="*/ 60 h 124"/>
                  <a:gd name="T10" fmla="*/ 100 w 106"/>
                  <a:gd name="T11" fmla="*/ 26 h 124"/>
                  <a:gd name="T12" fmla="*/ 106 w 106"/>
                  <a:gd name="T13" fmla="*/ 12 h 124"/>
                  <a:gd name="T14" fmla="*/ 104 w 106"/>
                  <a:gd name="T15" fmla="*/ 6 h 124"/>
                  <a:gd name="T16" fmla="*/ 84 w 106"/>
                  <a:gd name="T17" fmla="*/ 10 h 124"/>
                  <a:gd name="T18" fmla="*/ 76 w 106"/>
                  <a:gd name="T19" fmla="*/ 18 h 124"/>
                  <a:gd name="T20" fmla="*/ 58 w 106"/>
                  <a:gd name="T21" fmla="*/ 16 h 124"/>
                  <a:gd name="T22" fmla="*/ 40 w 106"/>
                  <a:gd name="T23" fmla="*/ 0 h 124"/>
                  <a:gd name="T24" fmla="*/ 26 w 106"/>
                  <a:gd name="T25" fmla="*/ 0 h 124"/>
                  <a:gd name="T26" fmla="*/ 26 w 106"/>
                  <a:gd name="T27" fmla="*/ 0 h 124"/>
                  <a:gd name="T28" fmla="*/ 26 w 106"/>
                  <a:gd name="T29" fmla="*/ 0 h 124"/>
                  <a:gd name="T30" fmla="*/ 24 w 106"/>
                  <a:gd name="T31" fmla="*/ 2 h 124"/>
                  <a:gd name="T32" fmla="*/ 22 w 106"/>
                  <a:gd name="T33" fmla="*/ 4 h 124"/>
                  <a:gd name="T34" fmla="*/ 16 w 106"/>
                  <a:gd name="T35" fmla="*/ 4 h 124"/>
                  <a:gd name="T36" fmla="*/ 8 w 106"/>
                  <a:gd name="T37" fmla="*/ 6 h 124"/>
                  <a:gd name="T38" fmla="*/ 10 w 106"/>
                  <a:gd name="T39" fmla="*/ 12 h 124"/>
                  <a:gd name="T40" fmla="*/ 14 w 106"/>
                  <a:gd name="T41" fmla="*/ 40 h 124"/>
                  <a:gd name="T42" fmla="*/ 0 w 106"/>
                  <a:gd name="T43" fmla="*/ 56 h 124"/>
                  <a:gd name="T44" fmla="*/ 0 w 106"/>
                  <a:gd name="T45" fmla="*/ 56 h 124"/>
                  <a:gd name="T46" fmla="*/ 2 w 106"/>
                  <a:gd name="T47" fmla="*/ 58 h 124"/>
                  <a:gd name="T48" fmla="*/ 4 w 106"/>
                  <a:gd name="T49" fmla="*/ 62 h 124"/>
                  <a:gd name="T50" fmla="*/ 4 w 106"/>
                  <a:gd name="T51" fmla="*/ 66 h 124"/>
                  <a:gd name="T52" fmla="*/ 6 w 106"/>
                  <a:gd name="T53" fmla="*/ 70 h 124"/>
                  <a:gd name="T54" fmla="*/ 4 w 106"/>
                  <a:gd name="T55" fmla="*/ 74 h 124"/>
                  <a:gd name="T56" fmla="*/ 2 w 106"/>
                  <a:gd name="T57" fmla="*/ 78 h 124"/>
                  <a:gd name="T58" fmla="*/ 46 w 106"/>
                  <a:gd name="T59" fmla="*/ 110 h 124"/>
                  <a:gd name="T60" fmla="*/ 46 w 106"/>
                  <a:gd name="T61" fmla="*/ 110 h 124"/>
                  <a:gd name="T62" fmla="*/ 48 w 106"/>
                  <a:gd name="T63" fmla="*/ 112 h 124"/>
                  <a:gd name="T64" fmla="*/ 48 w 106"/>
                  <a:gd name="T65" fmla="*/ 114 h 124"/>
                  <a:gd name="T66" fmla="*/ 50 w 106"/>
                  <a:gd name="T67" fmla="*/ 116 h 124"/>
                  <a:gd name="T68" fmla="*/ 62 w 106"/>
                  <a:gd name="T69" fmla="*/ 124 h 124"/>
                  <a:gd name="T70" fmla="*/ 66 w 106"/>
                  <a:gd name="T71" fmla="*/ 116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124"/>
                  <a:gd name="T110" fmla="*/ 106 w 106"/>
                  <a:gd name="T111" fmla="*/ 124 h 1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124">
                    <a:moveTo>
                      <a:pt x="66" y="116"/>
                    </a:moveTo>
                    <a:lnTo>
                      <a:pt x="82" y="100"/>
                    </a:lnTo>
                    <a:lnTo>
                      <a:pt x="102" y="68"/>
                    </a:lnTo>
                    <a:lnTo>
                      <a:pt x="104" y="68"/>
                    </a:lnTo>
                    <a:lnTo>
                      <a:pt x="100" y="60"/>
                    </a:lnTo>
                    <a:lnTo>
                      <a:pt x="100" y="26"/>
                    </a:lnTo>
                    <a:lnTo>
                      <a:pt x="106" y="12"/>
                    </a:lnTo>
                    <a:lnTo>
                      <a:pt x="104" y="6"/>
                    </a:lnTo>
                    <a:lnTo>
                      <a:pt x="84" y="10"/>
                    </a:lnTo>
                    <a:lnTo>
                      <a:pt x="76" y="18"/>
                    </a:lnTo>
                    <a:lnTo>
                      <a:pt x="58" y="16"/>
                    </a:lnTo>
                    <a:lnTo>
                      <a:pt x="40" y="0"/>
                    </a:lnTo>
                    <a:lnTo>
                      <a:pt x="26" y="0"/>
                    </a:lnTo>
                    <a:lnTo>
                      <a:pt x="24" y="2"/>
                    </a:lnTo>
                    <a:lnTo>
                      <a:pt x="22" y="4"/>
                    </a:lnTo>
                    <a:lnTo>
                      <a:pt x="16" y="4"/>
                    </a:lnTo>
                    <a:lnTo>
                      <a:pt x="8" y="6"/>
                    </a:lnTo>
                    <a:lnTo>
                      <a:pt x="10" y="12"/>
                    </a:lnTo>
                    <a:lnTo>
                      <a:pt x="14" y="40"/>
                    </a:lnTo>
                    <a:lnTo>
                      <a:pt x="0" y="56"/>
                    </a:lnTo>
                    <a:lnTo>
                      <a:pt x="2" y="58"/>
                    </a:lnTo>
                    <a:lnTo>
                      <a:pt x="4" y="62"/>
                    </a:lnTo>
                    <a:lnTo>
                      <a:pt x="4" y="66"/>
                    </a:lnTo>
                    <a:lnTo>
                      <a:pt x="6" y="70"/>
                    </a:lnTo>
                    <a:lnTo>
                      <a:pt x="4" y="74"/>
                    </a:lnTo>
                    <a:lnTo>
                      <a:pt x="2" y="78"/>
                    </a:lnTo>
                    <a:lnTo>
                      <a:pt x="46" y="110"/>
                    </a:lnTo>
                    <a:lnTo>
                      <a:pt x="48" y="112"/>
                    </a:lnTo>
                    <a:lnTo>
                      <a:pt x="48" y="114"/>
                    </a:lnTo>
                    <a:lnTo>
                      <a:pt x="50" y="116"/>
                    </a:lnTo>
                    <a:lnTo>
                      <a:pt x="62" y="124"/>
                    </a:lnTo>
                    <a:lnTo>
                      <a:pt x="66" y="116"/>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93" name="Freeform 295"/>
              <p:cNvSpPr>
                <a:spLocks/>
              </p:cNvSpPr>
              <p:nvPr/>
            </p:nvSpPr>
            <p:spPr bwMode="gray">
              <a:xfrm>
                <a:off x="3112" y="2621"/>
                <a:ext cx="197" cy="190"/>
              </a:xfrm>
              <a:custGeom>
                <a:avLst/>
                <a:gdLst>
                  <a:gd name="T0" fmla="*/ 66 w 178"/>
                  <a:gd name="T1" fmla="*/ 0 h 190"/>
                  <a:gd name="T2" fmla="*/ 62 w 178"/>
                  <a:gd name="T3" fmla="*/ 4 h 190"/>
                  <a:gd name="T4" fmla="*/ 56 w 178"/>
                  <a:gd name="T5" fmla="*/ 10 h 190"/>
                  <a:gd name="T6" fmla="*/ 52 w 178"/>
                  <a:gd name="T7" fmla="*/ 12 h 190"/>
                  <a:gd name="T8" fmla="*/ 46 w 178"/>
                  <a:gd name="T9" fmla="*/ 18 h 190"/>
                  <a:gd name="T10" fmla="*/ 40 w 178"/>
                  <a:gd name="T11" fmla="*/ 26 h 190"/>
                  <a:gd name="T12" fmla="*/ 36 w 178"/>
                  <a:gd name="T13" fmla="*/ 30 h 190"/>
                  <a:gd name="T14" fmla="*/ 30 w 178"/>
                  <a:gd name="T15" fmla="*/ 50 h 190"/>
                  <a:gd name="T16" fmla="*/ 24 w 178"/>
                  <a:gd name="T17" fmla="*/ 62 h 190"/>
                  <a:gd name="T18" fmla="*/ 12 w 178"/>
                  <a:gd name="T19" fmla="*/ 76 h 190"/>
                  <a:gd name="T20" fmla="*/ 6 w 178"/>
                  <a:gd name="T21" fmla="*/ 86 h 190"/>
                  <a:gd name="T22" fmla="*/ 4 w 178"/>
                  <a:gd name="T23" fmla="*/ 90 h 190"/>
                  <a:gd name="T24" fmla="*/ 4 w 178"/>
                  <a:gd name="T25" fmla="*/ 104 h 190"/>
                  <a:gd name="T26" fmla="*/ 4 w 178"/>
                  <a:gd name="T27" fmla="*/ 112 h 190"/>
                  <a:gd name="T28" fmla="*/ 0 w 178"/>
                  <a:gd name="T29" fmla="*/ 116 h 190"/>
                  <a:gd name="T30" fmla="*/ 0 w 178"/>
                  <a:gd name="T31" fmla="*/ 122 h 190"/>
                  <a:gd name="T32" fmla="*/ 4 w 178"/>
                  <a:gd name="T33" fmla="*/ 126 h 190"/>
                  <a:gd name="T34" fmla="*/ 8 w 178"/>
                  <a:gd name="T35" fmla="*/ 128 h 190"/>
                  <a:gd name="T36" fmla="*/ 14 w 178"/>
                  <a:gd name="T37" fmla="*/ 134 h 190"/>
                  <a:gd name="T38" fmla="*/ 22 w 178"/>
                  <a:gd name="T39" fmla="*/ 144 h 190"/>
                  <a:gd name="T40" fmla="*/ 28 w 178"/>
                  <a:gd name="T41" fmla="*/ 152 h 190"/>
                  <a:gd name="T42" fmla="*/ 30 w 178"/>
                  <a:gd name="T43" fmla="*/ 154 h 190"/>
                  <a:gd name="T44" fmla="*/ 46 w 178"/>
                  <a:gd name="T45" fmla="*/ 172 h 190"/>
                  <a:gd name="T46" fmla="*/ 82 w 178"/>
                  <a:gd name="T47" fmla="*/ 190 h 190"/>
                  <a:gd name="T48" fmla="*/ 110 w 178"/>
                  <a:gd name="T49" fmla="*/ 178 h 190"/>
                  <a:gd name="T50" fmla="*/ 128 w 178"/>
                  <a:gd name="T51" fmla="*/ 184 h 190"/>
                  <a:gd name="T52" fmla="*/ 146 w 178"/>
                  <a:gd name="T53" fmla="*/ 172 h 190"/>
                  <a:gd name="T54" fmla="*/ 162 w 178"/>
                  <a:gd name="T55" fmla="*/ 128 h 190"/>
                  <a:gd name="T56" fmla="*/ 120 w 178"/>
                  <a:gd name="T57" fmla="*/ 104 h 190"/>
                  <a:gd name="T58" fmla="*/ 120 w 178"/>
                  <a:gd name="T59" fmla="*/ 96 h 190"/>
                  <a:gd name="T60" fmla="*/ 104 w 178"/>
                  <a:gd name="T61" fmla="*/ 80 h 190"/>
                  <a:gd name="T62" fmla="*/ 114 w 178"/>
                  <a:gd name="T63" fmla="*/ 74 h 190"/>
                  <a:gd name="T64" fmla="*/ 118 w 178"/>
                  <a:gd name="T65" fmla="*/ 68 h 190"/>
                  <a:gd name="T66" fmla="*/ 118 w 178"/>
                  <a:gd name="T67" fmla="*/ 66 h 190"/>
                  <a:gd name="T68" fmla="*/ 114 w 178"/>
                  <a:gd name="T69" fmla="*/ 60 h 190"/>
                  <a:gd name="T70" fmla="*/ 104 w 178"/>
                  <a:gd name="T71" fmla="*/ 50 h 190"/>
                  <a:gd name="T72" fmla="*/ 96 w 178"/>
                  <a:gd name="T73" fmla="*/ 42 h 190"/>
                  <a:gd name="T74" fmla="*/ 90 w 178"/>
                  <a:gd name="T75" fmla="*/ 38 h 190"/>
                  <a:gd name="T76" fmla="*/ 82 w 178"/>
                  <a:gd name="T77" fmla="*/ 30 h 190"/>
                  <a:gd name="T78" fmla="*/ 76 w 178"/>
                  <a:gd name="T79" fmla="*/ 20 h 190"/>
                  <a:gd name="T80" fmla="*/ 72 w 178"/>
                  <a:gd name="T81" fmla="*/ 14 h 190"/>
                  <a:gd name="T82" fmla="*/ 70 w 178"/>
                  <a:gd name="T83" fmla="*/ 10 h 190"/>
                  <a:gd name="T84" fmla="*/ 66 w 178"/>
                  <a:gd name="T85" fmla="*/ 0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8"/>
                  <a:gd name="T130" fmla="*/ 0 h 190"/>
                  <a:gd name="T131" fmla="*/ 178 w 178"/>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8" h="190">
                    <a:moveTo>
                      <a:pt x="66" y="0"/>
                    </a:moveTo>
                    <a:lnTo>
                      <a:pt x="66" y="0"/>
                    </a:lnTo>
                    <a:lnTo>
                      <a:pt x="64" y="2"/>
                    </a:lnTo>
                    <a:lnTo>
                      <a:pt x="62" y="4"/>
                    </a:lnTo>
                    <a:lnTo>
                      <a:pt x="58" y="8"/>
                    </a:lnTo>
                    <a:lnTo>
                      <a:pt x="56" y="10"/>
                    </a:lnTo>
                    <a:lnTo>
                      <a:pt x="54" y="10"/>
                    </a:lnTo>
                    <a:lnTo>
                      <a:pt x="52" y="12"/>
                    </a:lnTo>
                    <a:lnTo>
                      <a:pt x="48" y="14"/>
                    </a:lnTo>
                    <a:lnTo>
                      <a:pt x="46" y="18"/>
                    </a:lnTo>
                    <a:lnTo>
                      <a:pt x="42" y="22"/>
                    </a:lnTo>
                    <a:lnTo>
                      <a:pt x="40" y="26"/>
                    </a:lnTo>
                    <a:lnTo>
                      <a:pt x="38" y="28"/>
                    </a:lnTo>
                    <a:lnTo>
                      <a:pt x="36" y="30"/>
                    </a:lnTo>
                    <a:lnTo>
                      <a:pt x="34" y="40"/>
                    </a:lnTo>
                    <a:lnTo>
                      <a:pt x="30" y="50"/>
                    </a:lnTo>
                    <a:lnTo>
                      <a:pt x="26" y="60"/>
                    </a:lnTo>
                    <a:lnTo>
                      <a:pt x="24" y="62"/>
                    </a:lnTo>
                    <a:lnTo>
                      <a:pt x="16" y="68"/>
                    </a:lnTo>
                    <a:lnTo>
                      <a:pt x="12" y="76"/>
                    </a:lnTo>
                    <a:lnTo>
                      <a:pt x="8" y="82"/>
                    </a:lnTo>
                    <a:lnTo>
                      <a:pt x="6" y="86"/>
                    </a:lnTo>
                    <a:lnTo>
                      <a:pt x="4" y="90"/>
                    </a:lnTo>
                    <a:lnTo>
                      <a:pt x="4" y="98"/>
                    </a:lnTo>
                    <a:lnTo>
                      <a:pt x="4" y="104"/>
                    </a:lnTo>
                    <a:lnTo>
                      <a:pt x="4" y="108"/>
                    </a:lnTo>
                    <a:lnTo>
                      <a:pt x="4" y="112"/>
                    </a:lnTo>
                    <a:lnTo>
                      <a:pt x="4" y="114"/>
                    </a:lnTo>
                    <a:lnTo>
                      <a:pt x="0" y="116"/>
                    </a:lnTo>
                    <a:lnTo>
                      <a:pt x="0" y="120"/>
                    </a:lnTo>
                    <a:lnTo>
                      <a:pt x="0" y="122"/>
                    </a:lnTo>
                    <a:lnTo>
                      <a:pt x="2" y="124"/>
                    </a:lnTo>
                    <a:lnTo>
                      <a:pt x="4" y="126"/>
                    </a:lnTo>
                    <a:lnTo>
                      <a:pt x="6" y="126"/>
                    </a:lnTo>
                    <a:lnTo>
                      <a:pt x="8" y="128"/>
                    </a:lnTo>
                    <a:lnTo>
                      <a:pt x="10" y="130"/>
                    </a:lnTo>
                    <a:lnTo>
                      <a:pt x="14" y="134"/>
                    </a:lnTo>
                    <a:lnTo>
                      <a:pt x="18" y="140"/>
                    </a:lnTo>
                    <a:lnTo>
                      <a:pt x="22" y="144"/>
                    </a:lnTo>
                    <a:lnTo>
                      <a:pt x="24" y="148"/>
                    </a:lnTo>
                    <a:lnTo>
                      <a:pt x="28" y="152"/>
                    </a:lnTo>
                    <a:lnTo>
                      <a:pt x="28" y="154"/>
                    </a:lnTo>
                    <a:lnTo>
                      <a:pt x="30" y="154"/>
                    </a:lnTo>
                    <a:lnTo>
                      <a:pt x="32" y="172"/>
                    </a:lnTo>
                    <a:lnTo>
                      <a:pt x="46" y="172"/>
                    </a:lnTo>
                    <a:lnTo>
                      <a:pt x="64" y="188"/>
                    </a:lnTo>
                    <a:lnTo>
                      <a:pt x="82" y="190"/>
                    </a:lnTo>
                    <a:lnTo>
                      <a:pt x="90" y="182"/>
                    </a:lnTo>
                    <a:lnTo>
                      <a:pt x="110" y="178"/>
                    </a:lnTo>
                    <a:lnTo>
                      <a:pt x="112" y="184"/>
                    </a:lnTo>
                    <a:lnTo>
                      <a:pt x="128" y="184"/>
                    </a:lnTo>
                    <a:lnTo>
                      <a:pt x="130" y="178"/>
                    </a:lnTo>
                    <a:lnTo>
                      <a:pt x="146" y="172"/>
                    </a:lnTo>
                    <a:lnTo>
                      <a:pt x="178" y="130"/>
                    </a:lnTo>
                    <a:lnTo>
                      <a:pt x="162" y="128"/>
                    </a:lnTo>
                    <a:lnTo>
                      <a:pt x="130" y="110"/>
                    </a:lnTo>
                    <a:lnTo>
                      <a:pt x="120" y="104"/>
                    </a:lnTo>
                    <a:lnTo>
                      <a:pt x="122" y="98"/>
                    </a:lnTo>
                    <a:lnTo>
                      <a:pt x="120" y="96"/>
                    </a:lnTo>
                    <a:lnTo>
                      <a:pt x="106" y="92"/>
                    </a:lnTo>
                    <a:lnTo>
                      <a:pt x="104" y="80"/>
                    </a:lnTo>
                    <a:lnTo>
                      <a:pt x="112" y="72"/>
                    </a:lnTo>
                    <a:lnTo>
                      <a:pt x="114" y="74"/>
                    </a:lnTo>
                    <a:lnTo>
                      <a:pt x="118" y="70"/>
                    </a:lnTo>
                    <a:lnTo>
                      <a:pt x="118" y="68"/>
                    </a:lnTo>
                    <a:lnTo>
                      <a:pt x="118" y="66"/>
                    </a:lnTo>
                    <a:lnTo>
                      <a:pt x="116" y="64"/>
                    </a:lnTo>
                    <a:lnTo>
                      <a:pt x="114" y="60"/>
                    </a:lnTo>
                    <a:lnTo>
                      <a:pt x="110" y="56"/>
                    </a:lnTo>
                    <a:lnTo>
                      <a:pt x="104" y="50"/>
                    </a:lnTo>
                    <a:lnTo>
                      <a:pt x="96" y="44"/>
                    </a:lnTo>
                    <a:lnTo>
                      <a:pt x="96" y="42"/>
                    </a:lnTo>
                    <a:lnTo>
                      <a:pt x="94" y="40"/>
                    </a:lnTo>
                    <a:lnTo>
                      <a:pt x="90" y="38"/>
                    </a:lnTo>
                    <a:lnTo>
                      <a:pt x="86" y="34"/>
                    </a:lnTo>
                    <a:lnTo>
                      <a:pt x="82" y="30"/>
                    </a:lnTo>
                    <a:lnTo>
                      <a:pt x="78" y="26"/>
                    </a:lnTo>
                    <a:lnTo>
                      <a:pt x="76" y="20"/>
                    </a:lnTo>
                    <a:lnTo>
                      <a:pt x="74" y="16"/>
                    </a:lnTo>
                    <a:lnTo>
                      <a:pt x="72" y="14"/>
                    </a:lnTo>
                    <a:lnTo>
                      <a:pt x="72" y="12"/>
                    </a:lnTo>
                    <a:lnTo>
                      <a:pt x="70" y="10"/>
                    </a:lnTo>
                    <a:lnTo>
                      <a:pt x="70" y="6"/>
                    </a:lnTo>
                    <a:lnTo>
                      <a:pt x="66" y="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94" name="Freeform 297"/>
              <p:cNvSpPr>
                <a:spLocks/>
              </p:cNvSpPr>
              <p:nvPr/>
            </p:nvSpPr>
            <p:spPr bwMode="gray">
              <a:xfrm>
                <a:off x="3059" y="2887"/>
                <a:ext cx="27" cy="32"/>
              </a:xfrm>
              <a:custGeom>
                <a:avLst/>
                <a:gdLst>
                  <a:gd name="T0" fmla="*/ 18 w 24"/>
                  <a:gd name="T1" fmla="*/ 0 h 32"/>
                  <a:gd name="T2" fmla="*/ 18 w 24"/>
                  <a:gd name="T3" fmla="*/ 2 h 32"/>
                  <a:gd name="T4" fmla="*/ 16 w 24"/>
                  <a:gd name="T5" fmla="*/ 2 h 32"/>
                  <a:gd name="T6" fmla="*/ 12 w 24"/>
                  <a:gd name="T7" fmla="*/ 6 h 32"/>
                  <a:gd name="T8" fmla="*/ 12 w 24"/>
                  <a:gd name="T9" fmla="*/ 6 h 32"/>
                  <a:gd name="T10" fmla="*/ 12 w 24"/>
                  <a:gd name="T11" fmla="*/ 6 h 32"/>
                  <a:gd name="T12" fmla="*/ 10 w 24"/>
                  <a:gd name="T13" fmla="*/ 6 h 32"/>
                  <a:gd name="T14" fmla="*/ 10 w 24"/>
                  <a:gd name="T15" fmla="*/ 8 h 32"/>
                  <a:gd name="T16" fmla="*/ 8 w 24"/>
                  <a:gd name="T17" fmla="*/ 8 h 32"/>
                  <a:gd name="T18" fmla="*/ 6 w 24"/>
                  <a:gd name="T19" fmla="*/ 8 h 32"/>
                  <a:gd name="T20" fmla="*/ 2 w 24"/>
                  <a:gd name="T21" fmla="*/ 6 h 32"/>
                  <a:gd name="T22" fmla="*/ 0 w 24"/>
                  <a:gd name="T23" fmla="*/ 6 h 32"/>
                  <a:gd name="T24" fmla="*/ 8 w 24"/>
                  <a:gd name="T25" fmla="*/ 32 h 32"/>
                  <a:gd name="T26" fmla="*/ 8 w 24"/>
                  <a:gd name="T27" fmla="*/ 32 h 32"/>
                  <a:gd name="T28" fmla="*/ 10 w 24"/>
                  <a:gd name="T29" fmla="*/ 30 h 32"/>
                  <a:gd name="T30" fmla="*/ 14 w 24"/>
                  <a:gd name="T31" fmla="*/ 28 h 32"/>
                  <a:gd name="T32" fmla="*/ 16 w 24"/>
                  <a:gd name="T33" fmla="*/ 24 h 32"/>
                  <a:gd name="T34" fmla="*/ 20 w 24"/>
                  <a:gd name="T35" fmla="*/ 20 h 32"/>
                  <a:gd name="T36" fmla="*/ 22 w 24"/>
                  <a:gd name="T37" fmla="*/ 16 h 32"/>
                  <a:gd name="T38" fmla="*/ 24 w 24"/>
                  <a:gd name="T39" fmla="*/ 12 h 32"/>
                  <a:gd name="T40" fmla="*/ 24 w 24"/>
                  <a:gd name="T41" fmla="*/ 10 h 32"/>
                  <a:gd name="T42" fmla="*/ 22 w 24"/>
                  <a:gd name="T43" fmla="*/ 8 h 32"/>
                  <a:gd name="T44" fmla="*/ 20 w 24"/>
                  <a:gd name="T45" fmla="*/ 6 h 32"/>
                  <a:gd name="T46" fmla="*/ 20 w 24"/>
                  <a:gd name="T47" fmla="*/ 4 h 32"/>
                  <a:gd name="T48" fmla="*/ 18 w 24"/>
                  <a:gd name="T49" fmla="*/ 0 h 32"/>
                  <a:gd name="T50" fmla="*/ 18 w 24"/>
                  <a:gd name="T51" fmla="*/ 0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32"/>
                  <a:gd name="T80" fmla="*/ 24 w 24"/>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32">
                    <a:moveTo>
                      <a:pt x="18" y="0"/>
                    </a:moveTo>
                    <a:lnTo>
                      <a:pt x="18" y="2"/>
                    </a:lnTo>
                    <a:lnTo>
                      <a:pt x="16" y="2"/>
                    </a:lnTo>
                    <a:lnTo>
                      <a:pt x="12" y="6"/>
                    </a:lnTo>
                    <a:lnTo>
                      <a:pt x="10" y="6"/>
                    </a:lnTo>
                    <a:lnTo>
                      <a:pt x="10" y="8"/>
                    </a:lnTo>
                    <a:lnTo>
                      <a:pt x="8" y="8"/>
                    </a:lnTo>
                    <a:lnTo>
                      <a:pt x="6" y="8"/>
                    </a:lnTo>
                    <a:lnTo>
                      <a:pt x="2" y="6"/>
                    </a:lnTo>
                    <a:lnTo>
                      <a:pt x="0" y="6"/>
                    </a:lnTo>
                    <a:lnTo>
                      <a:pt x="8" y="32"/>
                    </a:lnTo>
                    <a:lnTo>
                      <a:pt x="10" y="30"/>
                    </a:lnTo>
                    <a:lnTo>
                      <a:pt x="14" y="28"/>
                    </a:lnTo>
                    <a:lnTo>
                      <a:pt x="16" y="24"/>
                    </a:lnTo>
                    <a:lnTo>
                      <a:pt x="20" y="20"/>
                    </a:lnTo>
                    <a:lnTo>
                      <a:pt x="22" y="16"/>
                    </a:lnTo>
                    <a:lnTo>
                      <a:pt x="24" y="12"/>
                    </a:lnTo>
                    <a:lnTo>
                      <a:pt x="24" y="10"/>
                    </a:lnTo>
                    <a:lnTo>
                      <a:pt x="22" y="8"/>
                    </a:lnTo>
                    <a:lnTo>
                      <a:pt x="20" y="6"/>
                    </a:lnTo>
                    <a:lnTo>
                      <a:pt x="20" y="4"/>
                    </a:lnTo>
                    <a:lnTo>
                      <a:pt x="18" y="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95" name="Freeform 298"/>
              <p:cNvSpPr>
                <a:spLocks/>
              </p:cNvSpPr>
              <p:nvPr/>
            </p:nvSpPr>
            <p:spPr bwMode="gray">
              <a:xfrm>
                <a:off x="3068" y="2867"/>
                <a:ext cx="139" cy="142"/>
              </a:xfrm>
              <a:custGeom>
                <a:avLst/>
                <a:gdLst>
                  <a:gd name="T0" fmla="*/ 40 w 126"/>
                  <a:gd name="T1" fmla="*/ 4 h 142"/>
                  <a:gd name="T2" fmla="*/ 40 w 126"/>
                  <a:gd name="T3" fmla="*/ 6 h 142"/>
                  <a:gd name="T4" fmla="*/ 38 w 126"/>
                  <a:gd name="T5" fmla="*/ 12 h 142"/>
                  <a:gd name="T6" fmla="*/ 32 w 126"/>
                  <a:gd name="T7" fmla="*/ 18 h 142"/>
                  <a:gd name="T8" fmla="*/ 28 w 126"/>
                  <a:gd name="T9" fmla="*/ 18 h 142"/>
                  <a:gd name="T10" fmla="*/ 22 w 126"/>
                  <a:gd name="T11" fmla="*/ 12 h 142"/>
                  <a:gd name="T12" fmla="*/ 18 w 126"/>
                  <a:gd name="T13" fmla="*/ 6 h 142"/>
                  <a:gd name="T14" fmla="*/ 10 w 126"/>
                  <a:gd name="T15" fmla="*/ 2 h 142"/>
                  <a:gd name="T16" fmla="*/ 10 w 126"/>
                  <a:gd name="T17" fmla="*/ 6 h 142"/>
                  <a:gd name="T18" fmla="*/ 12 w 126"/>
                  <a:gd name="T19" fmla="*/ 14 h 142"/>
                  <a:gd name="T20" fmla="*/ 14 w 126"/>
                  <a:gd name="T21" fmla="*/ 16 h 142"/>
                  <a:gd name="T22" fmla="*/ 12 w 126"/>
                  <a:gd name="T23" fmla="*/ 22 h 142"/>
                  <a:gd name="T24" fmla="*/ 12 w 126"/>
                  <a:gd name="T25" fmla="*/ 26 h 142"/>
                  <a:gd name="T26" fmla="*/ 16 w 126"/>
                  <a:gd name="T27" fmla="*/ 32 h 142"/>
                  <a:gd name="T28" fmla="*/ 16 w 126"/>
                  <a:gd name="T29" fmla="*/ 34 h 142"/>
                  <a:gd name="T30" fmla="*/ 14 w 126"/>
                  <a:gd name="T31" fmla="*/ 38 h 142"/>
                  <a:gd name="T32" fmla="*/ 6 w 126"/>
                  <a:gd name="T33" fmla="*/ 48 h 142"/>
                  <a:gd name="T34" fmla="*/ 10 w 126"/>
                  <a:gd name="T35" fmla="*/ 104 h 142"/>
                  <a:gd name="T36" fmla="*/ 14 w 126"/>
                  <a:gd name="T37" fmla="*/ 104 h 142"/>
                  <a:gd name="T38" fmla="*/ 22 w 126"/>
                  <a:gd name="T39" fmla="*/ 106 h 142"/>
                  <a:gd name="T40" fmla="*/ 30 w 126"/>
                  <a:gd name="T41" fmla="*/ 108 h 142"/>
                  <a:gd name="T42" fmla="*/ 34 w 126"/>
                  <a:gd name="T43" fmla="*/ 108 h 142"/>
                  <a:gd name="T44" fmla="*/ 40 w 126"/>
                  <a:gd name="T45" fmla="*/ 108 h 142"/>
                  <a:gd name="T46" fmla="*/ 48 w 126"/>
                  <a:gd name="T47" fmla="*/ 108 h 142"/>
                  <a:gd name="T48" fmla="*/ 56 w 126"/>
                  <a:gd name="T49" fmla="*/ 116 h 142"/>
                  <a:gd name="T50" fmla="*/ 60 w 126"/>
                  <a:gd name="T51" fmla="*/ 126 h 142"/>
                  <a:gd name="T52" fmla="*/ 62 w 126"/>
                  <a:gd name="T53" fmla="*/ 132 h 142"/>
                  <a:gd name="T54" fmla="*/ 68 w 126"/>
                  <a:gd name="T55" fmla="*/ 142 h 142"/>
                  <a:gd name="T56" fmla="*/ 84 w 126"/>
                  <a:gd name="T57" fmla="*/ 140 h 142"/>
                  <a:gd name="T58" fmla="*/ 106 w 126"/>
                  <a:gd name="T59" fmla="*/ 142 h 142"/>
                  <a:gd name="T60" fmla="*/ 110 w 126"/>
                  <a:gd name="T61" fmla="*/ 108 h 142"/>
                  <a:gd name="T62" fmla="*/ 106 w 126"/>
                  <a:gd name="T63" fmla="*/ 90 h 142"/>
                  <a:gd name="T64" fmla="*/ 102 w 126"/>
                  <a:gd name="T65" fmla="*/ 84 h 142"/>
                  <a:gd name="T66" fmla="*/ 100 w 126"/>
                  <a:gd name="T67" fmla="*/ 76 h 142"/>
                  <a:gd name="T68" fmla="*/ 110 w 126"/>
                  <a:gd name="T69" fmla="*/ 50 h 142"/>
                  <a:gd name="T70" fmla="*/ 96 w 126"/>
                  <a:gd name="T71" fmla="*/ 42 h 142"/>
                  <a:gd name="T72" fmla="*/ 94 w 126"/>
                  <a:gd name="T73" fmla="*/ 38 h 142"/>
                  <a:gd name="T74" fmla="*/ 48 w 126"/>
                  <a:gd name="T75" fmla="*/ 4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42"/>
                  <a:gd name="T116" fmla="*/ 126 w 126"/>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42">
                    <a:moveTo>
                      <a:pt x="48" y="4"/>
                    </a:moveTo>
                    <a:lnTo>
                      <a:pt x="40" y="4"/>
                    </a:lnTo>
                    <a:lnTo>
                      <a:pt x="40" y="6"/>
                    </a:lnTo>
                    <a:lnTo>
                      <a:pt x="38" y="10"/>
                    </a:lnTo>
                    <a:lnTo>
                      <a:pt x="38" y="12"/>
                    </a:lnTo>
                    <a:lnTo>
                      <a:pt x="36" y="16"/>
                    </a:lnTo>
                    <a:lnTo>
                      <a:pt x="32" y="18"/>
                    </a:lnTo>
                    <a:lnTo>
                      <a:pt x="28" y="18"/>
                    </a:lnTo>
                    <a:lnTo>
                      <a:pt x="24" y="16"/>
                    </a:lnTo>
                    <a:lnTo>
                      <a:pt x="22" y="12"/>
                    </a:lnTo>
                    <a:lnTo>
                      <a:pt x="20" y="10"/>
                    </a:lnTo>
                    <a:lnTo>
                      <a:pt x="18" y="6"/>
                    </a:lnTo>
                    <a:lnTo>
                      <a:pt x="18" y="0"/>
                    </a:lnTo>
                    <a:lnTo>
                      <a:pt x="10" y="2"/>
                    </a:lnTo>
                    <a:lnTo>
                      <a:pt x="10" y="4"/>
                    </a:lnTo>
                    <a:lnTo>
                      <a:pt x="10" y="6"/>
                    </a:lnTo>
                    <a:lnTo>
                      <a:pt x="12" y="10"/>
                    </a:lnTo>
                    <a:lnTo>
                      <a:pt x="12" y="14"/>
                    </a:lnTo>
                    <a:lnTo>
                      <a:pt x="14" y="16"/>
                    </a:lnTo>
                    <a:lnTo>
                      <a:pt x="12" y="18"/>
                    </a:lnTo>
                    <a:lnTo>
                      <a:pt x="12" y="22"/>
                    </a:lnTo>
                    <a:lnTo>
                      <a:pt x="12" y="26"/>
                    </a:lnTo>
                    <a:lnTo>
                      <a:pt x="14" y="28"/>
                    </a:lnTo>
                    <a:lnTo>
                      <a:pt x="16" y="32"/>
                    </a:lnTo>
                    <a:lnTo>
                      <a:pt x="16" y="34"/>
                    </a:lnTo>
                    <a:lnTo>
                      <a:pt x="16" y="36"/>
                    </a:lnTo>
                    <a:lnTo>
                      <a:pt x="14" y="38"/>
                    </a:lnTo>
                    <a:lnTo>
                      <a:pt x="10" y="42"/>
                    </a:lnTo>
                    <a:lnTo>
                      <a:pt x="6" y="48"/>
                    </a:lnTo>
                    <a:lnTo>
                      <a:pt x="0" y="54"/>
                    </a:lnTo>
                    <a:lnTo>
                      <a:pt x="10" y="104"/>
                    </a:lnTo>
                    <a:lnTo>
                      <a:pt x="14" y="104"/>
                    </a:lnTo>
                    <a:lnTo>
                      <a:pt x="16" y="106"/>
                    </a:lnTo>
                    <a:lnTo>
                      <a:pt x="22" y="106"/>
                    </a:lnTo>
                    <a:lnTo>
                      <a:pt x="26" y="108"/>
                    </a:lnTo>
                    <a:lnTo>
                      <a:pt x="30" y="108"/>
                    </a:lnTo>
                    <a:lnTo>
                      <a:pt x="34" y="108"/>
                    </a:lnTo>
                    <a:lnTo>
                      <a:pt x="36" y="108"/>
                    </a:lnTo>
                    <a:lnTo>
                      <a:pt x="40" y="108"/>
                    </a:lnTo>
                    <a:lnTo>
                      <a:pt x="42" y="108"/>
                    </a:lnTo>
                    <a:lnTo>
                      <a:pt x="48" y="108"/>
                    </a:lnTo>
                    <a:lnTo>
                      <a:pt x="52" y="112"/>
                    </a:lnTo>
                    <a:lnTo>
                      <a:pt x="56" y="116"/>
                    </a:lnTo>
                    <a:lnTo>
                      <a:pt x="60" y="124"/>
                    </a:lnTo>
                    <a:lnTo>
                      <a:pt x="60" y="126"/>
                    </a:lnTo>
                    <a:lnTo>
                      <a:pt x="62" y="128"/>
                    </a:lnTo>
                    <a:lnTo>
                      <a:pt x="62" y="132"/>
                    </a:lnTo>
                    <a:lnTo>
                      <a:pt x="64" y="138"/>
                    </a:lnTo>
                    <a:lnTo>
                      <a:pt x="68" y="142"/>
                    </a:lnTo>
                    <a:lnTo>
                      <a:pt x="80" y="142"/>
                    </a:lnTo>
                    <a:lnTo>
                      <a:pt x="84" y="140"/>
                    </a:lnTo>
                    <a:lnTo>
                      <a:pt x="86" y="142"/>
                    </a:lnTo>
                    <a:lnTo>
                      <a:pt x="106" y="142"/>
                    </a:lnTo>
                    <a:lnTo>
                      <a:pt x="126" y="134"/>
                    </a:lnTo>
                    <a:lnTo>
                      <a:pt x="110" y="108"/>
                    </a:lnTo>
                    <a:lnTo>
                      <a:pt x="108" y="90"/>
                    </a:lnTo>
                    <a:lnTo>
                      <a:pt x="106" y="90"/>
                    </a:lnTo>
                    <a:lnTo>
                      <a:pt x="104" y="88"/>
                    </a:lnTo>
                    <a:lnTo>
                      <a:pt x="102" y="84"/>
                    </a:lnTo>
                    <a:lnTo>
                      <a:pt x="102" y="80"/>
                    </a:lnTo>
                    <a:lnTo>
                      <a:pt x="100" y="76"/>
                    </a:lnTo>
                    <a:lnTo>
                      <a:pt x="102" y="70"/>
                    </a:lnTo>
                    <a:lnTo>
                      <a:pt x="110" y="50"/>
                    </a:lnTo>
                    <a:lnTo>
                      <a:pt x="98" y="44"/>
                    </a:lnTo>
                    <a:lnTo>
                      <a:pt x="96" y="42"/>
                    </a:lnTo>
                    <a:lnTo>
                      <a:pt x="94" y="40"/>
                    </a:lnTo>
                    <a:lnTo>
                      <a:pt x="94" y="38"/>
                    </a:lnTo>
                    <a:lnTo>
                      <a:pt x="94" y="36"/>
                    </a:lnTo>
                    <a:lnTo>
                      <a:pt x="48" y="4"/>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96" name="Freeform 299"/>
              <p:cNvSpPr>
                <a:spLocks/>
              </p:cNvSpPr>
              <p:nvPr/>
            </p:nvSpPr>
            <p:spPr bwMode="gray">
              <a:xfrm>
                <a:off x="3086" y="3001"/>
                <a:ext cx="123" cy="212"/>
              </a:xfrm>
              <a:custGeom>
                <a:avLst/>
                <a:gdLst>
                  <a:gd name="T0" fmla="*/ 8 w 112"/>
                  <a:gd name="T1" fmla="*/ 148 h 212"/>
                  <a:gd name="T2" fmla="*/ 28 w 112"/>
                  <a:gd name="T3" fmla="*/ 128 h 212"/>
                  <a:gd name="T4" fmla="*/ 28 w 112"/>
                  <a:gd name="T5" fmla="*/ 96 h 212"/>
                  <a:gd name="T6" fmla="*/ 18 w 112"/>
                  <a:gd name="T7" fmla="*/ 76 h 212"/>
                  <a:gd name="T8" fmla="*/ 8 w 112"/>
                  <a:gd name="T9" fmla="*/ 66 h 212"/>
                  <a:gd name="T10" fmla="*/ 44 w 112"/>
                  <a:gd name="T11" fmla="*/ 34 h 212"/>
                  <a:gd name="T12" fmla="*/ 46 w 112"/>
                  <a:gd name="T13" fmla="*/ 20 h 212"/>
                  <a:gd name="T14" fmla="*/ 54 w 112"/>
                  <a:gd name="T15" fmla="*/ 28 h 212"/>
                  <a:gd name="T16" fmla="*/ 58 w 112"/>
                  <a:gd name="T17" fmla="*/ 36 h 212"/>
                  <a:gd name="T18" fmla="*/ 62 w 112"/>
                  <a:gd name="T19" fmla="*/ 40 h 212"/>
                  <a:gd name="T20" fmla="*/ 64 w 112"/>
                  <a:gd name="T21" fmla="*/ 40 h 212"/>
                  <a:gd name="T22" fmla="*/ 62 w 112"/>
                  <a:gd name="T23" fmla="*/ 26 h 212"/>
                  <a:gd name="T24" fmla="*/ 58 w 112"/>
                  <a:gd name="T25" fmla="*/ 24 h 212"/>
                  <a:gd name="T26" fmla="*/ 56 w 112"/>
                  <a:gd name="T27" fmla="*/ 20 h 212"/>
                  <a:gd name="T28" fmla="*/ 64 w 112"/>
                  <a:gd name="T29" fmla="*/ 8 h 212"/>
                  <a:gd name="T30" fmla="*/ 70 w 112"/>
                  <a:gd name="T31" fmla="*/ 8 h 212"/>
                  <a:gd name="T32" fmla="*/ 110 w 112"/>
                  <a:gd name="T33" fmla="*/ 0 h 212"/>
                  <a:gd name="T34" fmla="*/ 110 w 112"/>
                  <a:gd name="T35" fmla="*/ 10 h 212"/>
                  <a:gd name="T36" fmla="*/ 110 w 112"/>
                  <a:gd name="T37" fmla="*/ 24 h 212"/>
                  <a:gd name="T38" fmla="*/ 110 w 112"/>
                  <a:gd name="T39" fmla="*/ 36 h 212"/>
                  <a:gd name="T40" fmla="*/ 112 w 112"/>
                  <a:gd name="T41" fmla="*/ 42 h 212"/>
                  <a:gd name="T42" fmla="*/ 108 w 112"/>
                  <a:gd name="T43" fmla="*/ 70 h 212"/>
                  <a:gd name="T44" fmla="*/ 96 w 112"/>
                  <a:gd name="T45" fmla="*/ 80 h 212"/>
                  <a:gd name="T46" fmla="*/ 88 w 112"/>
                  <a:gd name="T47" fmla="*/ 82 h 212"/>
                  <a:gd name="T48" fmla="*/ 78 w 112"/>
                  <a:gd name="T49" fmla="*/ 88 h 212"/>
                  <a:gd name="T50" fmla="*/ 72 w 112"/>
                  <a:gd name="T51" fmla="*/ 94 h 212"/>
                  <a:gd name="T52" fmla="*/ 68 w 112"/>
                  <a:gd name="T53" fmla="*/ 100 h 212"/>
                  <a:gd name="T54" fmla="*/ 60 w 112"/>
                  <a:gd name="T55" fmla="*/ 108 h 212"/>
                  <a:gd name="T56" fmla="*/ 56 w 112"/>
                  <a:gd name="T57" fmla="*/ 110 h 212"/>
                  <a:gd name="T58" fmla="*/ 48 w 112"/>
                  <a:gd name="T59" fmla="*/ 118 h 212"/>
                  <a:gd name="T60" fmla="*/ 44 w 112"/>
                  <a:gd name="T61" fmla="*/ 126 h 212"/>
                  <a:gd name="T62" fmla="*/ 44 w 112"/>
                  <a:gd name="T63" fmla="*/ 142 h 212"/>
                  <a:gd name="T64" fmla="*/ 46 w 112"/>
                  <a:gd name="T65" fmla="*/ 168 h 212"/>
                  <a:gd name="T66" fmla="*/ 46 w 112"/>
                  <a:gd name="T67" fmla="*/ 176 h 212"/>
                  <a:gd name="T68" fmla="*/ 46 w 112"/>
                  <a:gd name="T69" fmla="*/ 184 h 212"/>
                  <a:gd name="T70" fmla="*/ 42 w 112"/>
                  <a:gd name="T71" fmla="*/ 188 h 212"/>
                  <a:gd name="T72" fmla="*/ 34 w 112"/>
                  <a:gd name="T73" fmla="*/ 192 h 212"/>
                  <a:gd name="T74" fmla="*/ 30 w 112"/>
                  <a:gd name="T75" fmla="*/ 194 h 212"/>
                  <a:gd name="T76" fmla="*/ 22 w 112"/>
                  <a:gd name="T77" fmla="*/ 198 h 212"/>
                  <a:gd name="T78" fmla="*/ 20 w 112"/>
                  <a:gd name="T79" fmla="*/ 202 h 212"/>
                  <a:gd name="T80" fmla="*/ 20 w 112"/>
                  <a:gd name="T81" fmla="*/ 206 h 212"/>
                  <a:gd name="T82" fmla="*/ 22 w 112"/>
                  <a:gd name="T83" fmla="*/ 208 h 212"/>
                  <a:gd name="T84" fmla="*/ 20 w 112"/>
                  <a:gd name="T85" fmla="*/ 212 h 212"/>
                  <a:gd name="T86" fmla="*/ 18 w 112"/>
                  <a:gd name="T87" fmla="*/ 212 h 212"/>
                  <a:gd name="T88" fmla="*/ 12 w 112"/>
                  <a:gd name="T89" fmla="*/ 204 h 212"/>
                  <a:gd name="T90" fmla="*/ 10 w 112"/>
                  <a:gd name="T91" fmla="*/ 194 h 212"/>
                  <a:gd name="T92" fmla="*/ 8 w 112"/>
                  <a:gd name="T93" fmla="*/ 192 h 212"/>
                  <a:gd name="T94" fmla="*/ 6 w 112"/>
                  <a:gd name="T95" fmla="*/ 192 h 212"/>
                  <a:gd name="T96" fmla="*/ 6 w 112"/>
                  <a:gd name="T97" fmla="*/ 174 h 212"/>
                  <a:gd name="T98" fmla="*/ 2 w 112"/>
                  <a:gd name="T99" fmla="*/ 164 h 212"/>
                  <a:gd name="T100" fmla="*/ 0 w 112"/>
                  <a:gd name="T101" fmla="*/ 160 h 212"/>
                  <a:gd name="T102" fmla="*/ 2 w 112"/>
                  <a:gd name="T103" fmla="*/ 156 h 2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2"/>
                  <a:gd name="T157" fmla="*/ 0 h 212"/>
                  <a:gd name="T158" fmla="*/ 112 w 112"/>
                  <a:gd name="T159" fmla="*/ 212 h 2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2" h="212">
                    <a:moveTo>
                      <a:pt x="2" y="156"/>
                    </a:moveTo>
                    <a:lnTo>
                      <a:pt x="8" y="148"/>
                    </a:lnTo>
                    <a:lnTo>
                      <a:pt x="20" y="140"/>
                    </a:lnTo>
                    <a:lnTo>
                      <a:pt x="28" y="128"/>
                    </a:lnTo>
                    <a:lnTo>
                      <a:pt x="30" y="112"/>
                    </a:lnTo>
                    <a:lnTo>
                      <a:pt x="28" y="96"/>
                    </a:lnTo>
                    <a:lnTo>
                      <a:pt x="30" y="82"/>
                    </a:lnTo>
                    <a:lnTo>
                      <a:pt x="18" y="76"/>
                    </a:lnTo>
                    <a:lnTo>
                      <a:pt x="8" y="72"/>
                    </a:lnTo>
                    <a:lnTo>
                      <a:pt x="8" y="66"/>
                    </a:lnTo>
                    <a:lnTo>
                      <a:pt x="44" y="58"/>
                    </a:lnTo>
                    <a:lnTo>
                      <a:pt x="44" y="34"/>
                    </a:lnTo>
                    <a:lnTo>
                      <a:pt x="42" y="26"/>
                    </a:lnTo>
                    <a:lnTo>
                      <a:pt x="46" y="20"/>
                    </a:lnTo>
                    <a:lnTo>
                      <a:pt x="50" y="28"/>
                    </a:lnTo>
                    <a:lnTo>
                      <a:pt x="54" y="28"/>
                    </a:lnTo>
                    <a:lnTo>
                      <a:pt x="56" y="34"/>
                    </a:lnTo>
                    <a:lnTo>
                      <a:pt x="58" y="36"/>
                    </a:lnTo>
                    <a:lnTo>
                      <a:pt x="60" y="38"/>
                    </a:lnTo>
                    <a:lnTo>
                      <a:pt x="62" y="40"/>
                    </a:lnTo>
                    <a:lnTo>
                      <a:pt x="64" y="40"/>
                    </a:lnTo>
                    <a:lnTo>
                      <a:pt x="64" y="32"/>
                    </a:lnTo>
                    <a:lnTo>
                      <a:pt x="62" y="26"/>
                    </a:lnTo>
                    <a:lnTo>
                      <a:pt x="60" y="26"/>
                    </a:lnTo>
                    <a:lnTo>
                      <a:pt x="58" y="24"/>
                    </a:lnTo>
                    <a:lnTo>
                      <a:pt x="56" y="22"/>
                    </a:lnTo>
                    <a:lnTo>
                      <a:pt x="56" y="20"/>
                    </a:lnTo>
                    <a:lnTo>
                      <a:pt x="52" y="8"/>
                    </a:lnTo>
                    <a:lnTo>
                      <a:pt x="64" y="8"/>
                    </a:lnTo>
                    <a:lnTo>
                      <a:pt x="68" y="6"/>
                    </a:lnTo>
                    <a:lnTo>
                      <a:pt x="70" y="8"/>
                    </a:lnTo>
                    <a:lnTo>
                      <a:pt x="92" y="8"/>
                    </a:lnTo>
                    <a:lnTo>
                      <a:pt x="110" y="0"/>
                    </a:lnTo>
                    <a:lnTo>
                      <a:pt x="110" y="4"/>
                    </a:lnTo>
                    <a:lnTo>
                      <a:pt x="110" y="10"/>
                    </a:lnTo>
                    <a:lnTo>
                      <a:pt x="110" y="18"/>
                    </a:lnTo>
                    <a:lnTo>
                      <a:pt x="110" y="24"/>
                    </a:lnTo>
                    <a:lnTo>
                      <a:pt x="110" y="32"/>
                    </a:lnTo>
                    <a:lnTo>
                      <a:pt x="110" y="36"/>
                    </a:lnTo>
                    <a:lnTo>
                      <a:pt x="112" y="40"/>
                    </a:lnTo>
                    <a:lnTo>
                      <a:pt x="112" y="42"/>
                    </a:lnTo>
                    <a:lnTo>
                      <a:pt x="112" y="58"/>
                    </a:lnTo>
                    <a:lnTo>
                      <a:pt x="108" y="70"/>
                    </a:lnTo>
                    <a:lnTo>
                      <a:pt x="102" y="76"/>
                    </a:lnTo>
                    <a:lnTo>
                      <a:pt x="96" y="80"/>
                    </a:lnTo>
                    <a:lnTo>
                      <a:pt x="90" y="82"/>
                    </a:lnTo>
                    <a:lnTo>
                      <a:pt x="88" y="82"/>
                    </a:lnTo>
                    <a:lnTo>
                      <a:pt x="82" y="86"/>
                    </a:lnTo>
                    <a:lnTo>
                      <a:pt x="78" y="88"/>
                    </a:lnTo>
                    <a:lnTo>
                      <a:pt x="74" y="92"/>
                    </a:lnTo>
                    <a:lnTo>
                      <a:pt x="72" y="94"/>
                    </a:lnTo>
                    <a:lnTo>
                      <a:pt x="68" y="100"/>
                    </a:lnTo>
                    <a:lnTo>
                      <a:pt x="62" y="106"/>
                    </a:lnTo>
                    <a:lnTo>
                      <a:pt x="60" y="108"/>
                    </a:lnTo>
                    <a:lnTo>
                      <a:pt x="56" y="110"/>
                    </a:lnTo>
                    <a:lnTo>
                      <a:pt x="50" y="114"/>
                    </a:lnTo>
                    <a:lnTo>
                      <a:pt x="48" y="118"/>
                    </a:lnTo>
                    <a:lnTo>
                      <a:pt x="46" y="122"/>
                    </a:lnTo>
                    <a:lnTo>
                      <a:pt x="44" y="126"/>
                    </a:lnTo>
                    <a:lnTo>
                      <a:pt x="44" y="142"/>
                    </a:lnTo>
                    <a:lnTo>
                      <a:pt x="44" y="158"/>
                    </a:lnTo>
                    <a:lnTo>
                      <a:pt x="46" y="168"/>
                    </a:lnTo>
                    <a:lnTo>
                      <a:pt x="46" y="172"/>
                    </a:lnTo>
                    <a:lnTo>
                      <a:pt x="46" y="176"/>
                    </a:lnTo>
                    <a:lnTo>
                      <a:pt x="46" y="180"/>
                    </a:lnTo>
                    <a:lnTo>
                      <a:pt x="46" y="184"/>
                    </a:lnTo>
                    <a:lnTo>
                      <a:pt x="42" y="188"/>
                    </a:lnTo>
                    <a:lnTo>
                      <a:pt x="38" y="190"/>
                    </a:lnTo>
                    <a:lnTo>
                      <a:pt x="34" y="192"/>
                    </a:lnTo>
                    <a:lnTo>
                      <a:pt x="30" y="194"/>
                    </a:lnTo>
                    <a:lnTo>
                      <a:pt x="24" y="196"/>
                    </a:lnTo>
                    <a:lnTo>
                      <a:pt x="22" y="198"/>
                    </a:lnTo>
                    <a:lnTo>
                      <a:pt x="20" y="200"/>
                    </a:lnTo>
                    <a:lnTo>
                      <a:pt x="20" y="202"/>
                    </a:lnTo>
                    <a:lnTo>
                      <a:pt x="20" y="206"/>
                    </a:lnTo>
                    <a:lnTo>
                      <a:pt x="22" y="208"/>
                    </a:lnTo>
                    <a:lnTo>
                      <a:pt x="22" y="210"/>
                    </a:lnTo>
                    <a:lnTo>
                      <a:pt x="20" y="212"/>
                    </a:lnTo>
                    <a:lnTo>
                      <a:pt x="18" y="212"/>
                    </a:lnTo>
                    <a:lnTo>
                      <a:pt x="14" y="212"/>
                    </a:lnTo>
                    <a:lnTo>
                      <a:pt x="12" y="204"/>
                    </a:lnTo>
                    <a:lnTo>
                      <a:pt x="10" y="198"/>
                    </a:lnTo>
                    <a:lnTo>
                      <a:pt x="10" y="194"/>
                    </a:lnTo>
                    <a:lnTo>
                      <a:pt x="8" y="192"/>
                    </a:lnTo>
                    <a:lnTo>
                      <a:pt x="6" y="192"/>
                    </a:lnTo>
                    <a:lnTo>
                      <a:pt x="8" y="182"/>
                    </a:lnTo>
                    <a:lnTo>
                      <a:pt x="6" y="174"/>
                    </a:lnTo>
                    <a:lnTo>
                      <a:pt x="4" y="168"/>
                    </a:lnTo>
                    <a:lnTo>
                      <a:pt x="2" y="164"/>
                    </a:lnTo>
                    <a:lnTo>
                      <a:pt x="0" y="162"/>
                    </a:lnTo>
                    <a:lnTo>
                      <a:pt x="0" y="160"/>
                    </a:lnTo>
                    <a:lnTo>
                      <a:pt x="2" y="156"/>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97" name="Freeform 300"/>
              <p:cNvSpPr>
                <a:spLocks/>
              </p:cNvSpPr>
              <p:nvPr/>
            </p:nvSpPr>
            <p:spPr bwMode="gray">
              <a:xfrm>
                <a:off x="2863" y="3161"/>
                <a:ext cx="247" cy="176"/>
              </a:xfrm>
              <a:custGeom>
                <a:avLst/>
                <a:gdLst>
                  <a:gd name="T0" fmla="*/ 170 w 224"/>
                  <a:gd name="T1" fmla="*/ 6 h 176"/>
                  <a:gd name="T2" fmla="*/ 162 w 224"/>
                  <a:gd name="T3" fmla="*/ 10 h 176"/>
                  <a:gd name="T4" fmla="*/ 152 w 224"/>
                  <a:gd name="T5" fmla="*/ 18 h 176"/>
                  <a:gd name="T6" fmla="*/ 144 w 224"/>
                  <a:gd name="T7" fmla="*/ 22 h 176"/>
                  <a:gd name="T8" fmla="*/ 134 w 224"/>
                  <a:gd name="T9" fmla="*/ 34 h 176"/>
                  <a:gd name="T10" fmla="*/ 128 w 224"/>
                  <a:gd name="T11" fmla="*/ 46 h 176"/>
                  <a:gd name="T12" fmla="*/ 122 w 224"/>
                  <a:gd name="T13" fmla="*/ 46 h 176"/>
                  <a:gd name="T14" fmla="*/ 114 w 224"/>
                  <a:gd name="T15" fmla="*/ 40 h 176"/>
                  <a:gd name="T16" fmla="*/ 102 w 224"/>
                  <a:gd name="T17" fmla="*/ 42 h 176"/>
                  <a:gd name="T18" fmla="*/ 98 w 224"/>
                  <a:gd name="T19" fmla="*/ 46 h 176"/>
                  <a:gd name="T20" fmla="*/ 94 w 224"/>
                  <a:gd name="T21" fmla="*/ 54 h 176"/>
                  <a:gd name="T22" fmla="*/ 80 w 224"/>
                  <a:gd name="T23" fmla="*/ 66 h 176"/>
                  <a:gd name="T24" fmla="*/ 66 w 224"/>
                  <a:gd name="T25" fmla="*/ 68 h 176"/>
                  <a:gd name="T26" fmla="*/ 64 w 224"/>
                  <a:gd name="T27" fmla="*/ 62 h 176"/>
                  <a:gd name="T28" fmla="*/ 68 w 224"/>
                  <a:gd name="T29" fmla="*/ 56 h 176"/>
                  <a:gd name="T30" fmla="*/ 64 w 224"/>
                  <a:gd name="T31" fmla="*/ 38 h 176"/>
                  <a:gd name="T32" fmla="*/ 56 w 224"/>
                  <a:gd name="T33" fmla="*/ 32 h 176"/>
                  <a:gd name="T34" fmla="*/ 54 w 224"/>
                  <a:gd name="T35" fmla="*/ 78 h 176"/>
                  <a:gd name="T36" fmla="*/ 50 w 224"/>
                  <a:gd name="T37" fmla="*/ 82 h 176"/>
                  <a:gd name="T38" fmla="*/ 28 w 224"/>
                  <a:gd name="T39" fmla="*/ 82 h 176"/>
                  <a:gd name="T40" fmla="*/ 24 w 224"/>
                  <a:gd name="T41" fmla="*/ 80 h 176"/>
                  <a:gd name="T42" fmla="*/ 22 w 224"/>
                  <a:gd name="T43" fmla="*/ 70 h 176"/>
                  <a:gd name="T44" fmla="*/ 18 w 224"/>
                  <a:gd name="T45" fmla="*/ 68 h 176"/>
                  <a:gd name="T46" fmla="*/ 0 w 224"/>
                  <a:gd name="T47" fmla="*/ 82 h 176"/>
                  <a:gd name="T48" fmla="*/ 20 w 224"/>
                  <a:gd name="T49" fmla="*/ 160 h 176"/>
                  <a:gd name="T50" fmla="*/ 38 w 224"/>
                  <a:gd name="T51" fmla="*/ 172 h 176"/>
                  <a:gd name="T52" fmla="*/ 70 w 224"/>
                  <a:gd name="T53" fmla="*/ 172 h 176"/>
                  <a:gd name="T54" fmla="*/ 100 w 224"/>
                  <a:gd name="T55" fmla="*/ 164 h 176"/>
                  <a:gd name="T56" fmla="*/ 128 w 224"/>
                  <a:gd name="T57" fmla="*/ 160 h 176"/>
                  <a:gd name="T58" fmla="*/ 146 w 224"/>
                  <a:gd name="T59" fmla="*/ 150 h 176"/>
                  <a:gd name="T60" fmla="*/ 154 w 224"/>
                  <a:gd name="T61" fmla="*/ 142 h 176"/>
                  <a:gd name="T62" fmla="*/ 166 w 224"/>
                  <a:gd name="T63" fmla="*/ 126 h 176"/>
                  <a:gd name="T64" fmla="*/ 186 w 224"/>
                  <a:gd name="T65" fmla="*/ 104 h 176"/>
                  <a:gd name="T66" fmla="*/ 190 w 224"/>
                  <a:gd name="T67" fmla="*/ 96 h 176"/>
                  <a:gd name="T68" fmla="*/ 198 w 224"/>
                  <a:gd name="T69" fmla="*/ 88 h 176"/>
                  <a:gd name="T70" fmla="*/ 202 w 224"/>
                  <a:gd name="T71" fmla="*/ 84 h 176"/>
                  <a:gd name="T72" fmla="*/ 212 w 224"/>
                  <a:gd name="T73" fmla="*/ 76 h 176"/>
                  <a:gd name="T74" fmla="*/ 216 w 224"/>
                  <a:gd name="T75" fmla="*/ 70 h 176"/>
                  <a:gd name="T76" fmla="*/ 222 w 224"/>
                  <a:gd name="T77" fmla="*/ 58 h 176"/>
                  <a:gd name="T78" fmla="*/ 216 w 224"/>
                  <a:gd name="T79" fmla="*/ 52 h 176"/>
                  <a:gd name="T80" fmla="*/ 214 w 224"/>
                  <a:gd name="T81" fmla="*/ 44 h 176"/>
                  <a:gd name="T82" fmla="*/ 210 w 224"/>
                  <a:gd name="T83" fmla="*/ 32 h 176"/>
                  <a:gd name="T84" fmla="*/ 210 w 224"/>
                  <a:gd name="T85" fmla="*/ 26 h 176"/>
                  <a:gd name="T86" fmla="*/ 208 w 224"/>
                  <a:gd name="T87" fmla="*/ 8 h 176"/>
                  <a:gd name="T88" fmla="*/ 176 w 224"/>
                  <a:gd name="T89" fmla="*/ 0 h 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4"/>
                  <a:gd name="T136" fmla="*/ 0 h 176"/>
                  <a:gd name="T137" fmla="*/ 224 w 224"/>
                  <a:gd name="T138" fmla="*/ 176 h 1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4" h="176">
                    <a:moveTo>
                      <a:pt x="176" y="0"/>
                    </a:moveTo>
                    <a:lnTo>
                      <a:pt x="174" y="4"/>
                    </a:lnTo>
                    <a:lnTo>
                      <a:pt x="170" y="6"/>
                    </a:lnTo>
                    <a:lnTo>
                      <a:pt x="166" y="8"/>
                    </a:lnTo>
                    <a:lnTo>
                      <a:pt x="164" y="10"/>
                    </a:lnTo>
                    <a:lnTo>
                      <a:pt x="162" y="10"/>
                    </a:lnTo>
                    <a:lnTo>
                      <a:pt x="160" y="14"/>
                    </a:lnTo>
                    <a:lnTo>
                      <a:pt x="158" y="16"/>
                    </a:lnTo>
                    <a:lnTo>
                      <a:pt x="152" y="18"/>
                    </a:lnTo>
                    <a:lnTo>
                      <a:pt x="148" y="20"/>
                    </a:lnTo>
                    <a:lnTo>
                      <a:pt x="146" y="20"/>
                    </a:lnTo>
                    <a:lnTo>
                      <a:pt x="144" y="22"/>
                    </a:lnTo>
                    <a:lnTo>
                      <a:pt x="140" y="24"/>
                    </a:lnTo>
                    <a:lnTo>
                      <a:pt x="136" y="28"/>
                    </a:lnTo>
                    <a:lnTo>
                      <a:pt x="134" y="34"/>
                    </a:lnTo>
                    <a:lnTo>
                      <a:pt x="132" y="38"/>
                    </a:lnTo>
                    <a:lnTo>
                      <a:pt x="130" y="42"/>
                    </a:lnTo>
                    <a:lnTo>
                      <a:pt x="128" y="46"/>
                    </a:lnTo>
                    <a:lnTo>
                      <a:pt x="128" y="48"/>
                    </a:lnTo>
                    <a:lnTo>
                      <a:pt x="124" y="48"/>
                    </a:lnTo>
                    <a:lnTo>
                      <a:pt x="122" y="46"/>
                    </a:lnTo>
                    <a:lnTo>
                      <a:pt x="120" y="44"/>
                    </a:lnTo>
                    <a:lnTo>
                      <a:pt x="118" y="44"/>
                    </a:lnTo>
                    <a:lnTo>
                      <a:pt x="114" y="40"/>
                    </a:lnTo>
                    <a:lnTo>
                      <a:pt x="110" y="40"/>
                    </a:lnTo>
                    <a:lnTo>
                      <a:pt x="106" y="40"/>
                    </a:lnTo>
                    <a:lnTo>
                      <a:pt x="102" y="42"/>
                    </a:lnTo>
                    <a:lnTo>
                      <a:pt x="100" y="42"/>
                    </a:lnTo>
                    <a:lnTo>
                      <a:pt x="98" y="44"/>
                    </a:lnTo>
                    <a:lnTo>
                      <a:pt x="98" y="46"/>
                    </a:lnTo>
                    <a:lnTo>
                      <a:pt x="96" y="50"/>
                    </a:lnTo>
                    <a:lnTo>
                      <a:pt x="94" y="52"/>
                    </a:lnTo>
                    <a:lnTo>
                      <a:pt x="94" y="54"/>
                    </a:lnTo>
                    <a:lnTo>
                      <a:pt x="94" y="56"/>
                    </a:lnTo>
                    <a:lnTo>
                      <a:pt x="88" y="62"/>
                    </a:lnTo>
                    <a:lnTo>
                      <a:pt x="80" y="66"/>
                    </a:lnTo>
                    <a:lnTo>
                      <a:pt x="74" y="68"/>
                    </a:lnTo>
                    <a:lnTo>
                      <a:pt x="70" y="68"/>
                    </a:lnTo>
                    <a:lnTo>
                      <a:pt x="66" y="68"/>
                    </a:lnTo>
                    <a:lnTo>
                      <a:pt x="64" y="68"/>
                    </a:lnTo>
                    <a:lnTo>
                      <a:pt x="62" y="64"/>
                    </a:lnTo>
                    <a:lnTo>
                      <a:pt x="64" y="62"/>
                    </a:lnTo>
                    <a:lnTo>
                      <a:pt x="66" y="58"/>
                    </a:lnTo>
                    <a:lnTo>
                      <a:pt x="68" y="56"/>
                    </a:lnTo>
                    <a:lnTo>
                      <a:pt x="68" y="50"/>
                    </a:lnTo>
                    <a:lnTo>
                      <a:pt x="66" y="44"/>
                    </a:lnTo>
                    <a:lnTo>
                      <a:pt x="64" y="38"/>
                    </a:lnTo>
                    <a:lnTo>
                      <a:pt x="60" y="36"/>
                    </a:lnTo>
                    <a:lnTo>
                      <a:pt x="58" y="34"/>
                    </a:lnTo>
                    <a:lnTo>
                      <a:pt x="56" y="32"/>
                    </a:lnTo>
                    <a:lnTo>
                      <a:pt x="54" y="32"/>
                    </a:lnTo>
                    <a:lnTo>
                      <a:pt x="54" y="78"/>
                    </a:lnTo>
                    <a:lnTo>
                      <a:pt x="54" y="80"/>
                    </a:lnTo>
                    <a:lnTo>
                      <a:pt x="52" y="80"/>
                    </a:lnTo>
                    <a:lnTo>
                      <a:pt x="50" y="82"/>
                    </a:lnTo>
                    <a:lnTo>
                      <a:pt x="46" y="82"/>
                    </a:lnTo>
                    <a:lnTo>
                      <a:pt x="38" y="82"/>
                    </a:lnTo>
                    <a:lnTo>
                      <a:pt x="28" y="82"/>
                    </a:lnTo>
                    <a:lnTo>
                      <a:pt x="26" y="82"/>
                    </a:lnTo>
                    <a:lnTo>
                      <a:pt x="24" y="80"/>
                    </a:lnTo>
                    <a:lnTo>
                      <a:pt x="22" y="76"/>
                    </a:lnTo>
                    <a:lnTo>
                      <a:pt x="22" y="70"/>
                    </a:lnTo>
                    <a:lnTo>
                      <a:pt x="20" y="70"/>
                    </a:lnTo>
                    <a:lnTo>
                      <a:pt x="20" y="68"/>
                    </a:lnTo>
                    <a:lnTo>
                      <a:pt x="18" y="68"/>
                    </a:lnTo>
                    <a:lnTo>
                      <a:pt x="16" y="68"/>
                    </a:lnTo>
                    <a:lnTo>
                      <a:pt x="12" y="78"/>
                    </a:lnTo>
                    <a:lnTo>
                      <a:pt x="0" y="82"/>
                    </a:lnTo>
                    <a:lnTo>
                      <a:pt x="8" y="110"/>
                    </a:lnTo>
                    <a:lnTo>
                      <a:pt x="20" y="126"/>
                    </a:lnTo>
                    <a:lnTo>
                      <a:pt x="20" y="160"/>
                    </a:lnTo>
                    <a:lnTo>
                      <a:pt x="20" y="162"/>
                    </a:lnTo>
                    <a:lnTo>
                      <a:pt x="28" y="168"/>
                    </a:lnTo>
                    <a:lnTo>
                      <a:pt x="38" y="172"/>
                    </a:lnTo>
                    <a:lnTo>
                      <a:pt x="56" y="176"/>
                    </a:lnTo>
                    <a:lnTo>
                      <a:pt x="60" y="176"/>
                    </a:lnTo>
                    <a:lnTo>
                      <a:pt x="70" y="172"/>
                    </a:lnTo>
                    <a:lnTo>
                      <a:pt x="82" y="166"/>
                    </a:lnTo>
                    <a:lnTo>
                      <a:pt x="92" y="164"/>
                    </a:lnTo>
                    <a:lnTo>
                      <a:pt x="100" y="164"/>
                    </a:lnTo>
                    <a:lnTo>
                      <a:pt x="104" y="164"/>
                    </a:lnTo>
                    <a:lnTo>
                      <a:pt x="116" y="164"/>
                    </a:lnTo>
                    <a:lnTo>
                      <a:pt x="128" y="160"/>
                    </a:lnTo>
                    <a:lnTo>
                      <a:pt x="142" y="154"/>
                    </a:lnTo>
                    <a:lnTo>
                      <a:pt x="144" y="152"/>
                    </a:lnTo>
                    <a:lnTo>
                      <a:pt x="146" y="150"/>
                    </a:lnTo>
                    <a:lnTo>
                      <a:pt x="148" y="148"/>
                    </a:lnTo>
                    <a:lnTo>
                      <a:pt x="152" y="144"/>
                    </a:lnTo>
                    <a:lnTo>
                      <a:pt x="154" y="142"/>
                    </a:lnTo>
                    <a:lnTo>
                      <a:pt x="156" y="138"/>
                    </a:lnTo>
                    <a:lnTo>
                      <a:pt x="158" y="136"/>
                    </a:lnTo>
                    <a:lnTo>
                      <a:pt x="166" y="126"/>
                    </a:lnTo>
                    <a:lnTo>
                      <a:pt x="174" y="116"/>
                    </a:lnTo>
                    <a:lnTo>
                      <a:pt x="182" y="108"/>
                    </a:lnTo>
                    <a:lnTo>
                      <a:pt x="186" y="104"/>
                    </a:lnTo>
                    <a:lnTo>
                      <a:pt x="186" y="102"/>
                    </a:lnTo>
                    <a:lnTo>
                      <a:pt x="188" y="100"/>
                    </a:lnTo>
                    <a:lnTo>
                      <a:pt x="190" y="96"/>
                    </a:lnTo>
                    <a:lnTo>
                      <a:pt x="194" y="94"/>
                    </a:lnTo>
                    <a:lnTo>
                      <a:pt x="196" y="90"/>
                    </a:lnTo>
                    <a:lnTo>
                      <a:pt x="198" y="88"/>
                    </a:lnTo>
                    <a:lnTo>
                      <a:pt x="198" y="86"/>
                    </a:lnTo>
                    <a:lnTo>
                      <a:pt x="200" y="86"/>
                    </a:lnTo>
                    <a:lnTo>
                      <a:pt x="202" y="84"/>
                    </a:lnTo>
                    <a:lnTo>
                      <a:pt x="206" y="82"/>
                    </a:lnTo>
                    <a:lnTo>
                      <a:pt x="208" y="80"/>
                    </a:lnTo>
                    <a:lnTo>
                      <a:pt x="212" y="76"/>
                    </a:lnTo>
                    <a:lnTo>
                      <a:pt x="214" y="74"/>
                    </a:lnTo>
                    <a:lnTo>
                      <a:pt x="216" y="72"/>
                    </a:lnTo>
                    <a:lnTo>
                      <a:pt x="216" y="70"/>
                    </a:lnTo>
                    <a:lnTo>
                      <a:pt x="218" y="68"/>
                    </a:lnTo>
                    <a:lnTo>
                      <a:pt x="220" y="62"/>
                    </a:lnTo>
                    <a:lnTo>
                      <a:pt x="222" y="58"/>
                    </a:lnTo>
                    <a:lnTo>
                      <a:pt x="224" y="54"/>
                    </a:lnTo>
                    <a:lnTo>
                      <a:pt x="224" y="52"/>
                    </a:lnTo>
                    <a:lnTo>
                      <a:pt x="216" y="52"/>
                    </a:lnTo>
                    <a:lnTo>
                      <a:pt x="214" y="52"/>
                    </a:lnTo>
                    <a:lnTo>
                      <a:pt x="214" y="48"/>
                    </a:lnTo>
                    <a:lnTo>
                      <a:pt x="214" y="44"/>
                    </a:lnTo>
                    <a:lnTo>
                      <a:pt x="214" y="40"/>
                    </a:lnTo>
                    <a:lnTo>
                      <a:pt x="212" y="36"/>
                    </a:lnTo>
                    <a:lnTo>
                      <a:pt x="210" y="32"/>
                    </a:lnTo>
                    <a:lnTo>
                      <a:pt x="208" y="30"/>
                    </a:lnTo>
                    <a:lnTo>
                      <a:pt x="210" y="26"/>
                    </a:lnTo>
                    <a:lnTo>
                      <a:pt x="210" y="20"/>
                    </a:lnTo>
                    <a:lnTo>
                      <a:pt x="208" y="14"/>
                    </a:lnTo>
                    <a:lnTo>
                      <a:pt x="208" y="8"/>
                    </a:lnTo>
                    <a:lnTo>
                      <a:pt x="204" y="4"/>
                    </a:lnTo>
                    <a:lnTo>
                      <a:pt x="202" y="0"/>
                    </a:lnTo>
                    <a:lnTo>
                      <a:pt x="176" y="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98" name="Freeform 301"/>
              <p:cNvSpPr>
                <a:spLocks/>
              </p:cNvSpPr>
              <p:nvPr/>
            </p:nvSpPr>
            <p:spPr bwMode="gray">
              <a:xfrm>
                <a:off x="3086" y="3191"/>
                <a:ext cx="15" cy="28"/>
              </a:xfrm>
              <a:custGeom>
                <a:avLst/>
                <a:gdLst>
                  <a:gd name="T0" fmla="*/ 4 w 14"/>
                  <a:gd name="T1" fmla="*/ 2 h 28"/>
                  <a:gd name="T2" fmla="*/ 4 w 14"/>
                  <a:gd name="T3" fmla="*/ 2 h 28"/>
                  <a:gd name="T4" fmla="*/ 6 w 14"/>
                  <a:gd name="T5" fmla="*/ 2 h 28"/>
                  <a:gd name="T6" fmla="*/ 6 w 14"/>
                  <a:gd name="T7" fmla="*/ 0 h 28"/>
                  <a:gd name="T8" fmla="*/ 6 w 14"/>
                  <a:gd name="T9" fmla="*/ 2 h 28"/>
                  <a:gd name="T10" fmla="*/ 8 w 14"/>
                  <a:gd name="T11" fmla="*/ 2 h 28"/>
                  <a:gd name="T12" fmla="*/ 8 w 14"/>
                  <a:gd name="T13" fmla="*/ 4 h 28"/>
                  <a:gd name="T14" fmla="*/ 10 w 14"/>
                  <a:gd name="T15" fmla="*/ 6 h 28"/>
                  <a:gd name="T16" fmla="*/ 12 w 14"/>
                  <a:gd name="T17" fmla="*/ 10 h 28"/>
                  <a:gd name="T18" fmla="*/ 12 w 14"/>
                  <a:gd name="T19" fmla="*/ 14 h 28"/>
                  <a:gd name="T20" fmla="*/ 14 w 14"/>
                  <a:gd name="T21" fmla="*/ 22 h 28"/>
                  <a:gd name="T22" fmla="*/ 12 w 14"/>
                  <a:gd name="T23" fmla="*/ 24 h 28"/>
                  <a:gd name="T24" fmla="*/ 12 w 14"/>
                  <a:gd name="T25" fmla="*/ 24 h 28"/>
                  <a:gd name="T26" fmla="*/ 10 w 14"/>
                  <a:gd name="T27" fmla="*/ 26 h 28"/>
                  <a:gd name="T28" fmla="*/ 6 w 14"/>
                  <a:gd name="T29" fmla="*/ 28 h 28"/>
                  <a:gd name="T30" fmla="*/ 4 w 14"/>
                  <a:gd name="T31" fmla="*/ 26 h 28"/>
                  <a:gd name="T32" fmla="*/ 2 w 14"/>
                  <a:gd name="T33" fmla="*/ 24 h 28"/>
                  <a:gd name="T34" fmla="*/ 2 w 14"/>
                  <a:gd name="T35" fmla="*/ 22 h 28"/>
                  <a:gd name="T36" fmla="*/ 0 w 14"/>
                  <a:gd name="T37" fmla="*/ 18 h 28"/>
                  <a:gd name="T38" fmla="*/ 0 w 14"/>
                  <a:gd name="T39" fmla="*/ 14 h 28"/>
                  <a:gd name="T40" fmla="*/ 0 w 14"/>
                  <a:gd name="T41" fmla="*/ 8 h 28"/>
                  <a:gd name="T42" fmla="*/ 4 w 14"/>
                  <a:gd name="T43" fmla="*/ 2 h 28"/>
                  <a:gd name="T44" fmla="*/ 4 w 14"/>
                  <a:gd name="T45" fmla="*/ 2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
                  <a:gd name="T70" fmla="*/ 0 h 28"/>
                  <a:gd name="T71" fmla="*/ 14 w 14"/>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 h="28">
                    <a:moveTo>
                      <a:pt x="4" y="2"/>
                    </a:moveTo>
                    <a:lnTo>
                      <a:pt x="4" y="2"/>
                    </a:lnTo>
                    <a:lnTo>
                      <a:pt x="6" y="2"/>
                    </a:lnTo>
                    <a:lnTo>
                      <a:pt x="6" y="0"/>
                    </a:lnTo>
                    <a:lnTo>
                      <a:pt x="6" y="2"/>
                    </a:lnTo>
                    <a:lnTo>
                      <a:pt x="8" y="2"/>
                    </a:lnTo>
                    <a:lnTo>
                      <a:pt x="8" y="4"/>
                    </a:lnTo>
                    <a:lnTo>
                      <a:pt x="10" y="6"/>
                    </a:lnTo>
                    <a:lnTo>
                      <a:pt x="12" y="10"/>
                    </a:lnTo>
                    <a:lnTo>
                      <a:pt x="12" y="14"/>
                    </a:lnTo>
                    <a:lnTo>
                      <a:pt x="14" y="22"/>
                    </a:lnTo>
                    <a:lnTo>
                      <a:pt x="12" y="24"/>
                    </a:lnTo>
                    <a:lnTo>
                      <a:pt x="10" y="26"/>
                    </a:lnTo>
                    <a:lnTo>
                      <a:pt x="6" y="28"/>
                    </a:lnTo>
                    <a:lnTo>
                      <a:pt x="4" y="26"/>
                    </a:lnTo>
                    <a:lnTo>
                      <a:pt x="2" y="24"/>
                    </a:lnTo>
                    <a:lnTo>
                      <a:pt x="2" y="22"/>
                    </a:lnTo>
                    <a:lnTo>
                      <a:pt x="0" y="18"/>
                    </a:lnTo>
                    <a:lnTo>
                      <a:pt x="0" y="14"/>
                    </a:lnTo>
                    <a:lnTo>
                      <a:pt x="0" y="8"/>
                    </a:lnTo>
                    <a:lnTo>
                      <a:pt x="4" y="2"/>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99" name="Freeform 302"/>
              <p:cNvSpPr>
                <a:spLocks/>
              </p:cNvSpPr>
              <p:nvPr/>
            </p:nvSpPr>
            <p:spPr bwMode="gray">
              <a:xfrm>
                <a:off x="3022" y="3237"/>
                <a:ext cx="24" cy="26"/>
              </a:xfrm>
              <a:custGeom>
                <a:avLst/>
                <a:gdLst>
                  <a:gd name="T0" fmla="*/ 0 w 22"/>
                  <a:gd name="T1" fmla="*/ 12 h 26"/>
                  <a:gd name="T2" fmla="*/ 4 w 22"/>
                  <a:gd name="T3" fmla="*/ 6 h 26"/>
                  <a:gd name="T4" fmla="*/ 4 w 22"/>
                  <a:gd name="T5" fmla="*/ 6 h 26"/>
                  <a:gd name="T6" fmla="*/ 4 w 22"/>
                  <a:gd name="T7" fmla="*/ 6 h 26"/>
                  <a:gd name="T8" fmla="*/ 4 w 22"/>
                  <a:gd name="T9" fmla="*/ 4 h 26"/>
                  <a:gd name="T10" fmla="*/ 6 w 22"/>
                  <a:gd name="T11" fmla="*/ 2 h 26"/>
                  <a:gd name="T12" fmla="*/ 8 w 22"/>
                  <a:gd name="T13" fmla="*/ 2 h 26"/>
                  <a:gd name="T14" fmla="*/ 12 w 22"/>
                  <a:gd name="T15" fmla="*/ 0 h 26"/>
                  <a:gd name="T16" fmla="*/ 22 w 22"/>
                  <a:gd name="T17" fmla="*/ 8 h 26"/>
                  <a:gd name="T18" fmla="*/ 16 w 22"/>
                  <a:gd name="T19" fmla="*/ 18 h 26"/>
                  <a:gd name="T20" fmla="*/ 14 w 22"/>
                  <a:gd name="T21" fmla="*/ 20 h 26"/>
                  <a:gd name="T22" fmla="*/ 14 w 22"/>
                  <a:gd name="T23" fmla="*/ 22 h 26"/>
                  <a:gd name="T24" fmla="*/ 12 w 22"/>
                  <a:gd name="T25" fmla="*/ 24 h 26"/>
                  <a:gd name="T26" fmla="*/ 12 w 22"/>
                  <a:gd name="T27" fmla="*/ 26 h 26"/>
                  <a:gd name="T28" fmla="*/ 8 w 22"/>
                  <a:gd name="T29" fmla="*/ 26 h 26"/>
                  <a:gd name="T30" fmla="*/ 0 w 22"/>
                  <a:gd name="T31" fmla="*/ 12 h 26"/>
                  <a:gd name="T32" fmla="*/ 0 w 22"/>
                  <a:gd name="T33" fmla="*/ 12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6"/>
                  <a:gd name="T53" fmla="*/ 22 w 2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6">
                    <a:moveTo>
                      <a:pt x="0" y="12"/>
                    </a:moveTo>
                    <a:lnTo>
                      <a:pt x="4" y="6"/>
                    </a:lnTo>
                    <a:lnTo>
                      <a:pt x="4" y="4"/>
                    </a:lnTo>
                    <a:lnTo>
                      <a:pt x="6" y="2"/>
                    </a:lnTo>
                    <a:lnTo>
                      <a:pt x="8" y="2"/>
                    </a:lnTo>
                    <a:lnTo>
                      <a:pt x="12" y="0"/>
                    </a:lnTo>
                    <a:lnTo>
                      <a:pt x="22" y="8"/>
                    </a:lnTo>
                    <a:lnTo>
                      <a:pt x="16" y="18"/>
                    </a:lnTo>
                    <a:lnTo>
                      <a:pt x="14" y="20"/>
                    </a:lnTo>
                    <a:lnTo>
                      <a:pt x="14" y="22"/>
                    </a:lnTo>
                    <a:lnTo>
                      <a:pt x="12" y="24"/>
                    </a:lnTo>
                    <a:lnTo>
                      <a:pt x="12" y="26"/>
                    </a:lnTo>
                    <a:lnTo>
                      <a:pt x="8" y="26"/>
                    </a:lnTo>
                    <a:lnTo>
                      <a:pt x="0" y="12"/>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00" name="Freeform 303"/>
              <p:cNvSpPr>
                <a:spLocks/>
              </p:cNvSpPr>
              <p:nvPr/>
            </p:nvSpPr>
            <p:spPr bwMode="gray">
              <a:xfrm>
                <a:off x="3008" y="3065"/>
                <a:ext cx="111" cy="96"/>
              </a:xfrm>
              <a:custGeom>
                <a:avLst/>
                <a:gdLst>
                  <a:gd name="T0" fmla="*/ 18 w 100"/>
                  <a:gd name="T1" fmla="*/ 26 h 96"/>
                  <a:gd name="T2" fmla="*/ 34 w 100"/>
                  <a:gd name="T3" fmla="*/ 16 h 96"/>
                  <a:gd name="T4" fmla="*/ 36 w 100"/>
                  <a:gd name="T5" fmla="*/ 10 h 96"/>
                  <a:gd name="T6" fmla="*/ 78 w 100"/>
                  <a:gd name="T7" fmla="*/ 8 h 96"/>
                  <a:gd name="T8" fmla="*/ 100 w 100"/>
                  <a:gd name="T9" fmla="*/ 18 h 96"/>
                  <a:gd name="T10" fmla="*/ 100 w 100"/>
                  <a:gd name="T11" fmla="*/ 48 h 96"/>
                  <a:gd name="T12" fmla="*/ 90 w 100"/>
                  <a:gd name="T13" fmla="*/ 76 h 96"/>
                  <a:gd name="T14" fmla="*/ 72 w 100"/>
                  <a:gd name="T15" fmla="*/ 92 h 96"/>
                  <a:gd name="T16" fmla="*/ 42 w 100"/>
                  <a:gd name="T17" fmla="*/ 96 h 96"/>
                  <a:gd name="T18" fmla="*/ 40 w 100"/>
                  <a:gd name="T19" fmla="*/ 94 h 96"/>
                  <a:gd name="T20" fmla="*/ 34 w 100"/>
                  <a:gd name="T21" fmla="*/ 88 h 96"/>
                  <a:gd name="T22" fmla="*/ 32 w 100"/>
                  <a:gd name="T23" fmla="*/ 88 h 96"/>
                  <a:gd name="T24" fmla="*/ 28 w 100"/>
                  <a:gd name="T25" fmla="*/ 86 h 96"/>
                  <a:gd name="T26" fmla="*/ 26 w 100"/>
                  <a:gd name="T27" fmla="*/ 80 h 96"/>
                  <a:gd name="T28" fmla="*/ 20 w 100"/>
                  <a:gd name="T29" fmla="*/ 74 h 96"/>
                  <a:gd name="T30" fmla="*/ 20 w 100"/>
                  <a:gd name="T31" fmla="*/ 74 h 96"/>
                  <a:gd name="T32" fmla="*/ 18 w 100"/>
                  <a:gd name="T33" fmla="*/ 68 h 96"/>
                  <a:gd name="T34" fmla="*/ 12 w 100"/>
                  <a:gd name="T35" fmla="*/ 58 h 96"/>
                  <a:gd name="T36" fmla="*/ 4 w 100"/>
                  <a:gd name="T37" fmla="*/ 46 h 96"/>
                  <a:gd name="T38" fmla="*/ 0 w 100"/>
                  <a:gd name="T39" fmla="*/ 28 h 96"/>
                  <a:gd name="T40" fmla="*/ 2 w 100"/>
                  <a:gd name="T41" fmla="*/ 38 h 96"/>
                  <a:gd name="T42" fmla="*/ 6 w 100"/>
                  <a:gd name="T43" fmla="*/ 50 h 96"/>
                  <a:gd name="T44" fmla="*/ 10 w 100"/>
                  <a:gd name="T45" fmla="*/ 56 h 96"/>
                  <a:gd name="T46" fmla="*/ 12 w 100"/>
                  <a:gd name="T47" fmla="*/ 58 h 96"/>
                  <a:gd name="T48" fmla="*/ 16 w 100"/>
                  <a:gd name="T49" fmla="*/ 64 h 96"/>
                  <a:gd name="T50" fmla="*/ 20 w 100"/>
                  <a:gd name="T51" fmla="*/ 72 h 96"/>
                  <a:gd name="T52" fmla="*/ 20 w 100"/>
                  <a:gd name="T53" fmla="*/ 74 h 96"/>
                  <a:gd name="T54" fmla="*/ 26 w 100"/>
                  <a:gd name="T55" fmla="*/ 80 h 96"/>
                  <a:gd name="T56" fmla="*/ 28 w 100"/>
                  <a:gd name="T57" fmla="*/ 86 h 96"/>
                  <a:gd name="T58" fmla="*/ 32 w 100"/>
                  <a:gd name="T59" fmla="*/ 88 h 96"/>
                  <a:gd name="T60" fmla="*/ 34 w 100"/>
                  <a:gd name="T61" fmla="*/ 88 h 96"/>
                  <a:gd name="T62" fmla="*/ 40 w 100"/>
                  <a:gd name="T63" fmla="*/ 94 h 96"/>
                  <a:gd name="T64" fmla="*/ 42 w 100"/>
                  <a:gd name="T65" fmla="*/ 9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96"/>
                  <a:gd name="T101" fmla="*/ 100 w 100"/>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96">
                    <a:moveTo>
                      <a:pt x="0" y="26"/>
                    </a:moveTo>
                    <a:lnTo>
                      <a:pt x="18" y="26"/>
                    </a:lnTo>
                    <a:lnTo>
                      <a:pt x="30" y="22"/>
                    </a:lnTo>
                    <a:lnTo>
                      <a:pt x="34" y="16"/>
                    </a:lnTo>
                    <a:lnTo>
                      <a:pt x="36" y="12"/>
                    </a:lnTo>
                    <a:lnTo>
                      <a:pt x="36" y="10"/>
                    </a:lnTo>
                    <a:lnTo>
                      <a:pt x="78" y="0"/>
                    </a:lnTo>
                    <a:lnTo>
                      <a:pt x="78" y="8"/>
                    </a:lnTo>
                    <a:lnTo>
                      <a:pt x="88" y="12"/>
                    </a:lnTo>
                    <a:lnTo>
                      <a:pt x="100" y="18"/>
                    </a:lnTo>
                    <a:lnTo>
                      <a:pt x="98" y="32"/>
                    </a:lnTo>
                    <a:lnTo>
                      <a:pt x="100" y="48"/>
                    </a:lnTo>
                    <a:lnTo>
                      <a:pt x="98" y="64"/>
                    </a:lnTo>
                    <a:lnTo>
                      <a:pt x="90" y="76"/>
                    </a:lnTo>
                    <a:lnTo>
                      <a:pt x="78" y="86"/>
                    </a:lnTo>
                    <a:lnTo>
                      <a:pt x="72" y="92"/>
                    </a:lnTo>
                    <a:lnTo>
                      <a:pt x="70" y="96"/>
                    </a:lnTo>
                    <a:lnTo>
                      <a:pt x="42" y="96"/>
                    </a:lnTo>
                    <a:lnTo>
                      <a:pt x="40" y="94"/>
                    </a:lnTo>
                    <a:lnTo>
                      <a:pt x="38" y="90"/>
                    </a:lnTo>
                    <a:lnTo>
                      <a:pt x="34" y="88"/>
                    </a:lnTo>
                    <a:lnTo>
                      <a:pt x="32" y="88"/>
                    </a:lnTo>
                    <a:lnTo>
                      <a:pt x="30" y="88"/>
                    </a:lnTo>
                    <a:lnTo>
                      <a:pt x="28" y="86"/>
                    </a:lnTo>
                    <a:lnTo>
                      <a:pt x="26" y="84"/>
                    </a:lnTo>
                    <a:lnTo>
                      <a:pt x="26" y="80"/>
                    </a:lnTo>
                    <a:lnTo>
                      <a:pt x="24" y="76"/>
                    </a:lnTo>
                    <a:lnTo>
                      <a:pt x="20" y="74"/>
                    </a:lnTo>
                    <a:lnTo>
                      <a:pt x="20" y="72"/>
                    </a:lnTo>
                    <a:lnTo>
                      <a:pt x="18" y="68"/>
                    </a:lnTo>
                    <a:lnTo>
                      <a:pt x="16" y="64"/>
                    </a:lnTo>
                    <a:lnTo>
                      <a:pt x="12" y="58"/>
                    </a:lnTo>
                    <a:lnTo>
                      <a:pt x="8" y="52"/>
                    </a:lnTo>
                    <a:lnTo>
                      <a:pt x="4" y="46"/>
                    </a:lnTo>
                    <a:lnTo>
                      <a:pt x="0" y="26"/>
                    </a:lnTo>
                    <a:lnTo>
                      <a:pt x="0" y="28"/>
                    </a:lnTo>
                    <a:lnTo>
                      <a:pt x="2" y="32"/>
                    </a:lnTo>
                    <a:lnTo>
                      <a:pt x="2" y="38"/>
                    </a:lnTo>
                    <a:lnTo>
                      <a:pt x="4" y="44"/>
                    </a:lnTo>
                    <a:lnTo>
                      <a:pt x="6" y="50"/>
                    </a:lnTo>
                    <a:lnTo>
                      <a:pt x="8" y="54"/>
                    </a:lnTo>
                    <a:lnTo>
                      <a:pt x="10" y="56"/>
                    </a:lnTo>
                    <a:lnTo>
                      <a:pt x="12" y="58"/>
                    </a:lnTo>
                    <a:lnTo>
                      <a:pt x="14" y="62"/>
                    </a:lnTo>
                    <a:lnTo>
                      <a:pt x="16" y="64"/>
                    </a:lnTo>
                    <a:lnTo>
                      <a:pt x="18" y="68"/>
                    </a:lnTo>
                    <a:lnTo>
                      <a:pt x="20" y="72"/>
                    </a:lnTo>
                    <a:lnTo>
                      <a:pt x="20" y="74"/>
                    </a:lnTo>
                    <a:lnTo>
                      <a:pt x="24" y="76"/>
                    </a:lnTo>
                    <a:lnTo>
                      <a:pt x="26" y="80"/>
                    </a:lnTo>
                    <a:lnTo>
                      <a:pt x="28" y="84"/>
                    </a:lnTo>
                    <a:lnTo>
                      <a:pt x="28" y="86"/>
                    </a:lnTo>
                    <a:lnTo>
                      <a:pt x="30" y="88"/>
                    </a:lnTo>
                    <a:lnTo>
                      <a:pt x="32" y="88"/>
                    </a:lnTo>
                    <a:lnTo>
                      <a:pt x="34" y="88"/>
                    </a:lnTo>
                    <a:lnTo>
                      <a:pt x="38" y="90"/>
                    </a:lnTo>
                    <a:lnTo>
                      <a:pt x="40" y="94"/>
                    </a:lnTo>
                    <a:lnTo>
                      <a:pt x="42" y="96"/>
                    </a:lnTo>
                    <a:lnTo>
                      <a:pt x="0" y="26"/>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01" name="Freeform 304"/>
              <p:cNvSpPr>
                <a:spLocks/>
              </p:cNvSpPr>
              <p:nvPr/>
            </p:nvSpPr>
            <p:spPr bwMode="gray">
              <a:xfrm>
                <a:off x="2461" y="2505"/>
                <a:ext cx="232" cy="200"/>
              </a:xfrm>
              <a:custGeom>
                <a:avLst/>
                <a:gdLst>
                  <a:gd name="T0" fmla="*/ 74 w 210"/>
                  <a:gd name="T1" fmla="*/ 0 h 200"/>
                  <a:gd name="T2" fmla="*/ 74 w 210"/>
                  <a:gd name="T3" fmla="*/ 0 h 200"/>
                  <a:gd name="T4" fmla="*/ 72 w 210"/>
                  <a:gd name="T5" fmla="*/ 2 h 200"/>
                  <a:gd name="T6" fmla="*/ 78 w 210"/>
                  <a:gd name="T7" fmla="*/ 114 h 200"/>
                  <a:gd name="T8" fmla="*/ 80 w 210"/>
                  <a:gd name="T9" fmla="*/ 120 h 200"/>
                  <a:gd name="T10" fmla="*/ 82 w 210"/>
                  <a:gd name="T11" fmla="*/ 128 h 200"/>
                  <a:gd name="T12" fmla="*/ 24 w 210"/>
                  <a:gd name="T13" fmla="*/ 130 h 200"/>
                  <a:gd name="T14" fmla="*/ 22 w 210"/>
                  <a:gd name="T15" fmla="*/ 132 h 200"/>
                  <a:gd name="T16" fmla="*/ 18 w 210"/>
                  <a:gd name="T17" fmla="*/ 134 h 200"/>
                  <a:gd name="T18" fmla="*/ 16 w 210"/>
                  <a:gd name="T19" fmla="*/ 132 h 200"/>
                  <a:gd name="T20" fmla="*/ 14 w 210"/>
                  <a:gd name="T21" fmla="*/ 132 h 200"/>
                  <a:gd name="T22" fmla="*/ 12 w 210"/>
                  <a:gd name="T23" fmla="*/ 136 h 200"/>
                  <a:gd name="T24" fmla="*/ 12 w 210"/>
                  <a:gd name="T25" fmla="*/ 140 h 200"/>
                  <a:gd name="T26" fmla="*/ 10 w 210"/>
                  <a:gd name="T27" fmla="*/ 144 h 200"/>
                  <a:gd name="T28" fmla="*/ 8 w 210"/>
                  <a:gd name="T29" fmla="*/ 146 h 200"/>
                  <a:gd name="T30" fmla="*/ 6 w 210"/>
                  <a:gd name="T31" fmla="*/ 150 h 200"/>
                  <a:gd name="T32" fmla="*/ 2 w 210"/>
                  <a:gd name="T33" fmla="*/ 154 h 200"/>
                  <a:gd name="T34" fmla="*/ 0 w 210"/>
                  <a:gd name="T35" fmla="*/ 156 h 200"/>
                  <a:gd name="T36" fmla="*/ 0 w 210"/>
                  <a:gd name="T37" fmla="*/ 164 h 200"/>
                  <a:gd name="T38" fmla="*/ 2 w 210"/>
                  <a:gd name="T39" fmla="*/ 172 h 200"/>
                  <a:gd name="T40" fmla="*/ 2 w 210"/>
                  <a:gd name="T41" fmla="*/ 174 h 200"/>
                  <a:gd name="T42" fmla="*/ 4 w 210"/>
                  <a:gd name="T43" fmla="*/ 176 h 200"/>
                  <a:gd name="T44" fmla="*/ 10 w 210"/>
                  <a:gd name="T45" fmla="*/ 178 h 200"/>
                  <a:gd name="T46" fmla="*/ 14 w 210"/>
                  <a:gd name="T47" fmla="*/ 180 h 200"/>
                  <a:gd name="T48" fmla="*/ 22 w 210"/>
                  <a:gd name="T49" fmla="*/ 182 h 200"/>
                  <a:gd name="T50" fmla="*/ 24 w 210"/>
                  <a:gd name="T51" fmla="*/ 182 h 200"/>
                  <a:gd name="T52" fmla="*/ 30 w 210"/>
                  <a:gd name="T53" fmla="*/ 182 h 200"/>
                  <a:gd name="T54" fmla="*/ 30 w 210"/>
                  <a:gd name="T55" fmla="*/ 176 h 200"/>
                  <a:gd name="T56" fmla="*/ 32 w 210"/>
                  <a:gd name="T57" fmla="*/ 176 h 200"/>
                  <a:gd name="T58" fmla="*/ 38 w 210"/>
                  <a:gd name="T59" fmla="*/ 174 h 200"/>
                  <a:gd name="T60" fmla="*/ 44 w 210"/>
                  <a:gd name="T61" fmla="*/ 178 h 200"/>
                  <a:gd name="T62" fmla="*/ 44 w 210"/>
                  <a:gd name="T63" fmla="*/ 182 h 200"/>
                  <a:gd name="T64" fmla="*/ 48 w 210"/>
                  <a:gd name="T65" fmla="*/ 190 h 200"/>
                  <a:gd name="T66" fmla="*/ 56 w 210"/>
                  <a:gd name="T67" fmla="*/ 198 h 200"/>
                  <a:gd name="T68" fmla="*/ 60 w 210"/>
                  <a:gd name="T69" fmla="*/ 200 h 200"/>
                  <a:gd name="T70" fmla="*/ 70 w 210"/>
                  <a:gd name="T71" fmla="*/ 198 h 200"/>
                  <a:gd name="T72" fmla="*/ 74 w 210"/>
                  <a:gd name="T73" fmla="*/ 196 h 200"/>
                  <a:gd name="T74" fmla="*/ 78 w 210"/>
                  <a:gd name="T75" fmla="*/ 192 h 200"/>
                  <a:gd name="T76" fmla="*/ 84 w 210"/>
                  <a:gd name="T77" fmla="*/ 196 h 200"/>
                  <a:gd name="T78" fmla="*/ 86 w 210"/>
                  <a:gd name="T79" fmla="*/ 196 h 200"/>
                  <a:gd name="T80" fmla="*/ 90 w 210"/>
                  <a:gd name="T81" fmla="*/ 196 h 200"/>
                  <a:gd name="T82" fmla="*/ 92 w 210"/>
                  <a:gd name="T83" fmla="*/ 194 h 200"/>
                  <a:gd name="T84" fmla="*/ 94 w 210"/>
                  <a:gd name="T85" fmla="*/ 186 h 200"/>
                  <a:gd name="T86" fmla="*/ 98 w 210"/>
                  <a:gd name="T87" fmla="*/ 176 h 200"/>
                  <a:gd name="T88" fmla="*/ 102 w 210"/>
                  <a:gd name="T89" fmla="*/ 170 h 200"/>
                  <a:gd name="T90" fmla="*/ 106 w 210"/>
                  <a:gd name="T91" fmla="*/ 166 h 200"/>
                  <a:gd name="T92" fmla="*/ 114 w 210"/>
                  <a:gd name="T93" fmla="*/ 164 h 200"/>
                  <a:gd name="T94" fmla="*/ 130 w 210"/>
                  <a:gd name="T95" fmla="*/ 162 h 200"/>
                  <a:gd name="T96" fmla="*/ 148 w 210"/>
                  <a:gd name="T97" fmla="*/ 156 h 200"/>
                  <a:gd name="T98" fmla="*/ 154 w 210"/>
                  <a:gd name="T99" fmla="*/ 150 h 200"/>
                  <a:gd name="T100" fmla="*/ 162 w 210"/>
                  <a:gd name="T101" fmla="*/ 150 h 200"/>
                  <a:gd name="T102" fmla="*/ 176 w 210"/>
                  <a:gd name="T103" fmla="*/ 148 h 200"/>
                  <a:gd name="T104" fmla="*/ 180 w 210"/>
                  <a:gd name="T105" fmla="*/ 148 h 200"/>
                  <a:gd name="T106" fmla="*/ 186 w 210"/>
                  <a:gd name="T107" fmla="*/ 142 h 200"/>
                  <a:gd name="T108" fmla="*/ 196 w 210"/>
                  <a:gd name="T109" fmla="*/ 132 h 200"/>
                  <a:gd name="T110" fmla="*/ 202 w 210"/>
                  <a:gd name="T111" fmla="*/ 120 h 200"/>
                  <a:gd name="T112" fmla="*/ 208 w 210"/>
                  <a:gd name="T113" fmla="*/ 92 h 200"/>
                  <a:gd name="T114" fmla="*/ 202 w 210"/>
                  <a:gd name="T115" fmla="*/ 74 h 200"/>
                  <a:gd name="T116" fmla="*/ 170 w 210"/>
                  <a:gd name="T117" fmla="*/ 58 h 200"/>
                  <a:gd name="T118" fmla="*/ 154 w 210"/>
                  <a:gd name="T119" fmla="*/ 45 h 200"/>
                  <a:gd name="T120" fmla="*/ 94 w 210"/>
                  <a:gd name="T121" fmla="*/ 0 h 2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0"/>
                  <a:gd name="T184" fmla="*/ 0 h 200"/>
                  <a:gd name="T185" fmla="*/ 210 w 210"/>
                  <a:gd name="T186" fmla="*/ 200 h 2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0" h="200">
                    <a:moveTo>
                      <a:pt x="94" y="0"/>
                    </a:moveTo>
                    <a:lnTo>
                      <a:pt x="74" y="0"/>
                    </a:lnTo>
                    <a:lnTo>
                      <a:pt x="72" y="0"/>
                    </a:lnTo>
                    <a:lnTo>
                      <a:pt x="72" y="2"/>
                    </a:lnTo>
                    <a:lnTo>
                      <a:pt x="78" y="114"/>
                    </a:lnTo>
                    <a:lnTo>
                      <a:pt x="80" y="118"/>
                    </a:lnTo>
                    <a:lnTo>
                      <a:pt x="80" y="120"/>
                    </a:lnTo>
                    <a:lnTo>
                      <a:pt x="82" y="124"/>
                    </a:lnTo>
                    <a:lnTo>
                      <a:pt x="82" y="128"/>
                    </a:lnTo>
                    <a:lnTo>
                      <a:pt x="76" y="136"/>
                    </a:lnTo>
                    <a:lnTo>
                      <a:pt x="24" y="130"/>
                    </a:lnTo>
                    <a:lnTo>
                      <a:pt x="22" y="132"/>
                    </a:lnTo>
                    <a:lnTo>
                      <a:pt x="20" y="134"/>
                    </a:lnTo>
                    <a:lnTo>
                      <a:pt x="18" y="134"/>
                    </a:lnTo>
                    <a:lnTo>
                      <a:pt x="16" y="132"/>
                    </a:lnTo>
                    <a:lnTo>
                      <a:pt x="14" y="132"/>
                    </a:lnTo>
                    <a:lnTo>
                      <a:pt x="12" y="134"/>
                    </a:lnTo>
                    <a:lnTo>
                      <a:pt x="12" y="136"/>
                    </a:lnTo>
                    <a:lnTo>
                      <a:pt x="12" y="138"/>
                    </a:lnTo>
                    <a:lnTo>
                      <a:pt x="12" y="140"/>
                    </a:lnTo>
                    <a:lnTo>
                      <a:pt x="12" y="144"/>
                    </a:lnTo>
                    <a:lnTo>
                      <a:pt x="10" y="144"/>
                    </a:lnTo>
                    <a:lnTo>
                      <a:pt x="8" y="144"/>
                    </a:lnTo>
                    <a:lnTo>
                      <a:pt x="8" y="146"/>
                    </a:lnTo>
                    <a:lnTo>
                      <a:pt x="8" y="148"/>
                    </a:lnTo>
                    <a:lnTo>
                      <a:pt x="6" y="150"/>
                    </a:lnTo>
                    <a:lnTo>
                      <a:pt x="4" y="154"/>
                    </a:lnTo>
                    <a:lnTo>
                      <a:pt x="2" y="154"/>
                    </a:lnTo>
                    <a:lnTo>
                      <a:pt x="0" y="154"/>
                    </a:lnTo>
                    <a:lnTo>
                      <a:pt x="0" y="156"/>
                    </a:lnTo>
                    <a:lnTo>
                      <a:pt x="0" y="158"/>
                    </a:lnTo>
                    <a:lnTo>
                      <a:pt x="0" y="164"/>
                    </a:lnTo>
                    <a:lnTo>
                      <a:pt x="2" y="168"/>
                    </a:lnTo>
                    <a:lnTo>
                      <a:pt x="2" y="172"/>
                    </a:lnTo>
                    <a:lnTo>
                      <a:pt x="2" y="174"/>
                    </a:lnTo>
                    <a:lnTo>
                      <a:pt x="2" y="176"/>
                    </a:lnTo>
                    <a:lnTo>
                      <a:pt x="4" y="176"/>
                    </a:lnTo>
                    <a:lnTo>
                      <a:pt x="6" y="178"/>
                    </a:lnTo>
                    <a:lnTo>
                      <a:pt x="10" y="178"/>
                    </a:lnTo>
                    <a:lnTo>
                      <a:pt x="14" y="180"/>
                    </a:lnTo>
                    <a:lnTo>
                      <a:pt x="18" y="182"/>
                    </a:lnTo>
                    <a:lnTo>
                      <a:pt x="22" y="182"/>
                    </a:lnTo>
                    <a:lnTo>
                      <a:pt x="24" y="182"/>
                    </a:lnTo>
                    <a:lnTo>
                      <a:pt x="28" y="182"/>
                    </a:lnTo>
                    <a:lnTo>
                      <a:pt x="30" y="182"/>
                    </a:lnTo>
                    <a:lnTo>
                      <a:pt x="30" y="180"/>
                    </a:lnTo>
                    <a:lnTo>
                      <a:pt x="30" y="176"/>
                    </a:lnTo>
                    <a:lnTo>
                      <a:pt x="32" y="176"/>
                    </a:lnTo>
                    <a:lnTo>
                      <a:pt x="36" y="174"/>
                    </a:lnTo>
                    <a:lnTo>
                      <a:pt x="38" y="174"/>
                    </a:lnTo>
                    <a:lnTo>
                      <a:pt x="42" y="176"/>
                    </a:lnTo>
                    <a:lnTo>
                      <a:pt x="44" y="178"/>
                    </a:lnTo>
                    <a:lnTo>
                      <a:pt x="44" y="180"/>
                    </a:lnTo>
                    <a:lnTo>
                      <a:pt x="44" y="182"/>
                    </a:lnTo>
                    <a:lnTo>
                      <a:pt x="46" y="186"/>
                    </a:lnTo>
                    <a:lnTo>
                      <a:pt x="48" y="190"/>
                    </a:lnTo>
                    <a:lnTo>
                      <a:pt x="50" y="194"/>
                    </a:lnTo>
                    <a:lnTo>
                      <a:pt x="56" y="198"/>
                    </a:lnTo>
                    <a:lnTo>
                      <a:pt x="60" y="200"/>
                    </a:lnTo>
                    <a:lnTo>
                      <a:pt x="64" y="200"/>
                    </a:lnTo>
                    <a:lnTo>
                      <a:pt x="70" y="198"/>
                    </a:lnTo>
                    <a:lnTo>
                      <a:pt x="74" y="196"/>
                    </a:lnTo>
                    <a:lnTo>
                      <a:pt x="76" y="194"/>
                    </a:lnTo>
                    <a:lnTo>
                      <a:pt x="78" y="192"/>
                    </a:lnTo>
                    <a:lnTo>
                      <a:pt x="82" y="192"/>
                    </a:lnTo>
                    <a:lnTo>
                      <a:pt x="84" y="196"/>
                    </a:lnTo>
                    <a:lnTo>
                      <a:pt x="86" y="196"/>
                    </a:lnTo>
                    <a:lnTo>
                      <a:pt x="88" y="198"/>
                    </a:lnTo>
                    <a:lnTo>
                      <a:pt x="90" y="196"/>
                    </a:lnTo>
                    <a:lnTo>
                      <a:pt x="92" y="194"/>
                    </a:lnTo>
                    <a:lnTo>
                      <a:pt x="92" y="190"/>
                    </a:lnTo>
                    <a:lnTo>
                      <a:pt x="94" y="186"/>
                    </a:lnTo>
                    <a:lnTo>
                      <a:pt x="96" y="180"/>
                    </a:lnTo>
                    <a:lnTo>
                      <a:pt x="98" y="176"/>
                    </a:lnTo>
                    <a:lnTo>
                      <a:pt x="100" y="172"/>
                    </a:lnTo>
                    <a:lnTo>
                      <a:pt x="102" y="170"/>
                    </a:lnTo>
                    <a:lnTo>
                      <a:pt x="102" y="168"/>
                    </a:lnTo>
                    <a:lnTo>
                      <a:pt x="106" y="166"/>
                    </a:lnTo>
                    <a:lnTo>
                      <a:pt x="108" y="164"/>
                    </a:lnTo>
                    <a:lnTo>
                      <a:pt x="114" y="164"/>
                    </a:lnTo>
                    <a:lnTo>
                      <a:pt x="120" y="164"/>
                    </a:lnTo>
                    <a:lnTo>
                      <a:pt x="130" y="162"/>
                    </a:lnTo>
                    <a:lnTo>
                      <a:pt x="140" y="160"/>
                    </a:lnTo>
                    <a:lnTo>
                      <a:pt x="148" y="156"/>
                    </a:lnTo>
                    <a:lnTo>
                      <a:pt x="152" y="150"/>
                    </a:lnTo>
                    <a:lnTo>
                      <a:pt x="154" y="150"/>
                    </a:lnTo>
                    <a:lnTo>
                      <a:pt x="158" y="150"/>
                    </a:lnTo>
                    <a:lnTo>
                      <a:pt x="162" y="150"/>
                    </a:lnTo>
                    <a:lnTo>
                      <a:pt x="168" y="150"/>
                    </a:lnTo>
                    <a:lnTo>
                      <a:pt x="176" y="148"/>
                    </a:lnTo>
                    <a:lnTo>
                      <a:pt x="180" y="148"/>
                    </a:lnTo>
                    <a:lnTo>
                      <a:pt x="182" y="146"/>
                    </a:lnTo>
                    <a:lnTo>
                      <a:pt x="186" y="142"/>
                    </a:lnTo>
                    <a:lnTo>
                      <a:pt x="192" y="138"/>
                    </a:lnTo>
                    <a:lnTo>
                      <a:pt x="196" y="132"/>
                    </a:lnTo>
                    <a:lnTo>
                      <a:pt x="200" y="124"/>
                    </a:lnTo>
                    <a:lnTo>
                      <a:pt x="202" y="120"/>
                    </a:lnTo>
                    <a:lnTo>
                      <a:pt x="204" y="108"/>
                    </a:lnTo>
                    <a:lnTo>
                      <a:pt x="208" y="92"/>
                    </a:lnTo>
                    <a:lnTo>
                      <a:pt x="210" y="72"/>
                    </a:lnTo>
                    <a:lnTo>
                      <a:pt x="202" y="74"/>
                    </a:lnTo>
                    <a:lnTo>
                      <a:pt x="198" y="58"/>
                    </a:lnTo>
                    <a:lnTo>
                      <a:pt x="170" y="58"/>
                    </a:lnTo>
                    <a:lnTo>
                      <a:pt x="94" y="0"/>
                    </a:lnTo>
                    <a:lnTo>
                      <a:pt x="154" y="45"/>
                    </a:lnTo>
                    <a:lnTo>
                      <a:pt x="127" y="24"/>
                    </a:lnTo>
                    <a:lnTo>
                      <a:pt x="94" y="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02" name="Freeform 305"/>
              <p:cNvSpPr>
                <a:spLocks/>
              </p:cNvSpPr>
              <p:nvPr/>
            </p:nvSpPr>
            <p:spPr bwMode="gray">
              <a:xfrm>
                <a:off x="3000" y="2425"/>
                <a:ext cx="152" cy="150"/>
              </a:xfrm>
              <a:custGeom>
                <a:avLst/>
                <a:gdLst>
                  <a:gd name="T0" fmla="*/ 0 w 138"/>
                  <a:gd name="T1" fmla="*/ 150 h 150"/>
                  <a:gd name="T2" fmla="*/ 0 w 138"/>
                  <a:gd name="T3" fmla="*/ 0 h 150"/>
                  <a:gd name="T4" fmla="*/ 2 w 138"/>
                  <a:gd name="T5" fmla="*/ 0 h 150"/>
                  <a:gd name="T6" fmla="*/ 6 w 138"/>
                  <a:gd name="T7" fmla="*/ 2 h 150"/>
                  <a:gd name="T8" fmla="*/ 12 w 138"/>
                  <a:gd name="T9" fmla="*/ 2 h 150"/>
                  <a:gd name="T10" fmla="*/ 18 w 138"/>
                  <a:gd name="T11" fmla="*/ 2 h 150"/>
                  <a:gd name="T12" fmla="*/ 22 w 138"/>
                  <a:gd name="T13" fmla="*/ 2 h 150"/>
                  <a:gd name="T14" fmla="*/ 26 w 138"/>
                  <a:gd name="T15" fmla="*/ 4 h 150"/>
                  <a:gd name="T16" fmla="*/ 28 w 138"/>
                  <a:gd name="T17" fmla="*/ 4 h 150"/>
                  <a:gd name="T18" fmla="*/ 30 w 138"/>
                  <a:gd name="T19" fmla="*/ 6 h 150"/>
                  <a:gd name="T20" fmla="*/ 34 w 138"/>
                  <a:gd name="T21" fmla="*/ 8 h 150"/>
                  <a:gd name="T22" fmla="*/ 38 w 138"/>
                  <a:gd name="T23" fmla="*/ 10 h 150"/>
                  <a:gd name="T24" fmla="*/ 44 w 138"/>
                  <a:gd name="T25" fmla="*/ 10 h 150"/>
                  <a:gd name="T26" fmla="*/ 68 w 138"/>
                  <a:gd name="T27" fmla="*/ 4 h 150"/>
                  <a:gd name="T28" fmla="*/ 68 w 138"/>
                  <a:gd name="T29" fmla="*/ 4 h 150"/>
                  <a:gd name="T30" fmla="*/ 70 w 138"/>
                  <a:gd name="T31" fmla="*/ 4 h 150"/>
                  <a:gd name="T32" fmla="*/ 72 w 138"/>
                  <a:gd name="T33" fmla="*/ 2 h 150"/>
                  <a:gd name="T34" fmla="*/ 76 w 138"/>
                  <a:gd name="T35" fmla="*/ 2 h 150"/>
                  <a:gd name="T36" fmla="*/ 80 w 138"/>
                  <a:gd name="T37" fmla="*/ 4 h 150"/>
                  <a:gd name="T38" fmla="*/ 86 w 138"/>
                  <a:gd name="T39" fmla="*/ 6 h 150"/>
                  <a:gd name="T40" fmla="*/ 86 w 138"/>
                  <a:gd name="T41" fmla="*/ 6 h 150"/>
                  <a:gd name="T42" fmla="*/ 86 w 138"/>
                  <a:gd name="T43" fmla="*/ 10 h 150"/>
                  <a:gd name="T44" fmla="*/ 86 w 138"/>
                  <a:gd name="T45" fmla="*/ 14 h 150"/>
                  <a:gd name="T46" fmla="*/ 88 w 138"/>
                  <a:gd name="T47" fmla="*/ 20 h 150"/>
                  <a:gd name="T48" fmla="*/ 92 w 138"/>
                  <a:gd name="T49" fmla="*/ 26 h 150"/>
                  <a:gd name="T50" fmla="*/ 92 w 138"/>
                  <a:gd name="T51" fmla="*/ 30 h 150"/>
                  <a:gd name="T52" fmla="*/ 98 w 138"/>
                  <a:gd name="T53" fmla="*/ 40 h 150"/>
                  <a:gd name="T54" fmla="*/ 106 w 138"/>
                  <a:gd name="T55" fmla="*/ 56 h 150"/>
                  <a:gd name="T56" fmla="*/ 114 w 138"/>
                  <a:gd name="T57" fmla="*/ 74 h 150"/>
                  <a:gd name="T58" fmla="*/ 122 w 138"/>
                  <a:gd name="T59" fmla="*/ 92 h 150"/>
                  <a:gd name="T60" fmla="*/ 130 w 138"/>
                  <a:gd name="T61" fmla="*/ 108 h 150"/>
                  <a:gd name="T62" fmla="*/ 136 w 138"/>
                  <a:gd name="T63" fmla="*/ 122 h 150"/>
                  <a:gd name="T64" fmla="*/ 138 w 138"/>
                  <a:gd name="T65" fmla="*/ 128 h 150"/>
                  <a:gd name="T66" fmla="*/ 138 w 138"/>
                  <a:gd name="T67" fmla="*/ 130 h 150"/>
                  <a:gd name="T68" fmla="*/ 136 w 138"/>
                  <a:gd name="T69" fmla="*/ 132 h 150"/>
                  <a:gd name="T70" fmla="*/ 132 w 138"/>
                  <a:gd name="T71" fmla="*/ 138 h 150"/>
                  <a:gd name="T72" fmla="*/ 126 w 138"/>
                  <a:gd name="T73" fmla="*/ 142 h 150"/>
                  <a:gd name="T74" fmla="*/ 120 w 138"/>
                  <a:gd name="T75" fmla="*/ 146 h 150"/>
                  <a:gd name="T76" fmla="*/ 110 w 138"/>
                  <a:gd name="T77" fmla="*/ 150 h 150"/>
                  <a:gd name="T78" fmla="*/ 0 w 138"/>
                  <a:gd name="T79" fmla="*/ 150 h 150"/>
                  <a:gd name="T80" fmla="*/ 0 w 138"/>
                  <a:gd name="T81" fmla="*/ 150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8"/>
                  <a:gd name="T124" fmla="*/ 0 h 150"/>
                  <a:gd name="T125" fmla="*/ 138 w 138"/>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8" h="150">
                    <a:moveTo>
                      <a:pt x="0" y="150"/>
                    </a:moveTo>
                    <a:lnTo>
                      <a:pt x="0" y="0"/>
                    </a:lnTo>
                    <a:lnTo>
                      <a:pt x="2" y="0"/>
                    </a:lnTo>
                    <a:lnTo>
                      <a:pt x="6" y="2"/>
                    </a:lnTo>
                    <a:lnTo>
                      <a:pt x="12" y="2"/>
                    </a:lnTo>
                    <a:lnTo>
                      <a:pt x="18" y="2"/>
                    </a:lnTo>
                    <a:lnTo>
                      <a:pt x="22" y="2"/>
                    </a:lnTo>
                    <a:lnTo>
                      <a:pt x="26" y="4"/>
                    </a:lnTo>
                    <a:lnTo>
                      <a:pt x="28" y="4"/>
                    </a:lnTo>
                    <a:lnTo>
                      <a:pt x="30" y="6"/>
                    </a:lnTo>
                    <a:lnTo>
                      <a:pt x="34" y="8"/>
                    </a:lnTo>
                    <a:lnTo>
                      <a:pt x="38" y="10"/>
                    </a:lnTo>
                    <a:lnTo>
                      <a:pt x="44" y="10"/>
                    </a:lnTo>
                    <a:lnTo>
                      <a:pt x="68" y="4"/>
                    </a:lnTo>
                    <a:lnTo>
                      <a:pt x="70" y="4"/>
                    </a:lnTo>
                    <a:lnTo>
                      <a:pt x="72" y="2"/>
                    </a:lnTo>
                    <a:lnTo>
                      <a:pt x="76" y="2"/>
                    </a:lnTo>
                    <a:lnTo>
                      <a:pt x="80" y="4"/>
                    </a:lnTo>
                    <a:lnTo>
                      <a:pt x="86" y="6"/>
                    </a:lnTo>
                    <a:lnTo>
                      <a:pt x="86" y="10"/>
                    </a:lnTo>
                    <a:lnTo>
                      <a:pt x="86" y="14"/>
                    </a:lnTo>
                    <a:lnTo>
                      <a:pt x="88" y="20"/>
                    </a:lnTo>
                    <a:lnTo>
                      <a:pt x="92" y="26"/>
                    </a:lnTo>
                    <a:lnTo>
                      <a:pt x="92" y="30"/>
                    </a:lnTo>
                    <a:lnTo>
                      <a:pt x="98" y="40"/>
                    </a:lnTo>
                    <a:lnTo>
                      <a:pt x="106" y="56"/>
                    </a:lnTo>
                    <a:lnTo>
                      <a:pt x="114" y="74"/>
                    </a:lnTo>
                    <a:lnTo>
                      <a:pt x="122" y="92"/>
                    </a:lnTo>
                    <a:lnTo>
                      <a:pt x="130" y="108"/>
                    </a:lnTo>
                    <a:lnTo>
                      <a:pt x="136" y="122"/>
                    </a:lnTo>
                    <a:lnTo>
                      <a:pt x="138" y="128"/>
                    </a:lnTo>
                    <a:lnTo>
                      <a:pt x="138" y="130"/>
                    </a:lnTo>
                    <a:lnTo>
                      <a:pt x="136" y="132"/>
                    </a:lnTo>
                    <a:lnTo>
                      <a:pt x="132" y="138"/>
                    </a:lnTo>
                    <a:lnTo>
                      <a:pt x="126" y="142"/>
                    </a:lnTo>
                    <a:lnTo>
                      <a:pt x="120" y="146"/>
                    </a:lnTo>
                    <a:lnTo>
                      <a:pt x="110" y="150"/>
                    </a:lnTo>
                    <a:lnTo>
                      <a:pt x="0" y="15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03" name="Freeform 306"/>
              <p:cNvSpPr>
                <a:spLocks/>
              </p:cNvSpPr>
              <p:nvPr/>
            </p:nvSpPr>
            <p:spPr bwMode="gray">
              <a:xfrm>
                <a:off x="3094" y="2429"/>
                <a:ext cx="45" cy="50"/>
              </a:xfrm>
              <a:custGeom>
                <a:avLst/>
                <a:gdLst>
                  <a:gd name="T0" fmla="*/ 0 w 40"/>
                  <a:gd name="T1" fmla="*/ 0 h 50"/>
                  <a:gd name="T2" fmla="*/ 0 w 40"/>
                  <a:gd name="T3" fmla="*/ 8 h 50"/>
                  <a:gd name="T4" fmla="*/ 0 w 40"/>
                  <a:gd name="T5" fmla="*/ 10 h 50"/>
                  <a:gd name="T6" fmla="*/ 2 w 40"/>
                  <a:gd name="T7" fmla="*/ 12 h 50"/>
                  <a:gd name="T8" fmla="*/ 2 w 40"/>
                  <a:gd name="T9" fmla="*/ 16 h 50"/>
                  <a:gd name="T10" fmla="*/ 4 w 40"/>
                  <a:gd name="T11" fmla="*/ 20 h 50"/>
                  <a:gd name="T12" fmla="*/ 6 w 40"/>
                  <a:gd name="T13" fmla="*/ 24 h 50"/>
                  <a:gd name="T14" fmla="*/ 8 w 40"/>
                  <a:gd name="T15" fmla="*/ 28 h 50"/>
                  <a:gd name="T16" fmla="*/ 10 w 40"/>
                  <a:gd name="T17" fmla="*/ 30 h 50"/>
                  <a:gd name="T18" fmla="*/ 14 w 40"/>
                  <a:gd name="T19" fmla="*/ 34 h 50"/>
                  <a:gd name="T20" fmla="*/ 16 w 40"/>
                  <a:gd name="T21" fmla="*/ 38 h 50"/>
                  <a:gd name="T22" fmla="*/ 22 w 40"/>
                  <a:gd name="T23" fmla="*/ 42 h 50"/>
                  <a:gd name="T24" fmla="*/ 26 w 40"/>
                  <a:gd name="T25" fmla="*/ 44 h 50"/>
                  <a:gd name="T26" fmla="*/ 30 w 40"/>
                  <a:gd name="T27" fmla="*/ 48 h 50"/>
                  <a:gd name="T28" fmla="*/ 32 w 40"/>
                  <a:gd name="T29" fmla="*/ 50 h 50"/>
                  <a:gd name="T30" fmla="*/ 32 w 40"/>
                  <a:gd name="T31" fmla="*/ 50 h 50"/>
                  <a:gd name="T32" fmla="*/ 34 w 40"/>
                  <a:gd name="T33" fmla="*/ 50 h 50"/>
                  <a:gd name="T34" fmla="*/ 36 w 40"/>
                  <a:gd name="T35" fmla="*/ 48 h 50"/>
                  <a:gd name="T36" fmla="*/ 38 w 40"/>
                  <a:gd name="T37" fmla="*/ 44 h 50"/>
                  <a:gd name="T38" fmla="*/ 40 w 40"/>
                  <a:gd name="T39" fmla="*/ 32 h 50"/>
                  <a:gd name="T40" fmla="*/ 38 w 40"/>
                  <a:gd name="T41" fmla="*/ 28 h 50"/>
                  <a:gd name="T42" fmla="*/ 32 w 40"/>
                  <a:gd name="T43" fmla="*/ 18 h 50"/>
                  <a:gd name="T44" fmla="*/ 26 w 40"/>
                  <a:gd name="T45" fmla="*/ 8 h 50"/>
                  <a:gd name="T46" fmla="*/ 22 w 40"/>
                  <a:gd name="T47" fmla="*/ 0 h 50"/>
                  <a:gd name="T48" fmla="*/ 22 w 40"/>
                  <a:gd name="T49" fmla="*/ 0 h 50"/>
                  <a:gd name="T50" fmla="*/ 18 w 40"/>
                  <a:gd name="T51" fmla="*/ 0 h 50"/>
                  <a:gd name="T52" fmla="*/ 12 w 40"/>
                  <a:gd name="T53" fmla="*/ 0 h 50"/>
                  <a:gd name="T54" fmla="*/ 8 w 40"/>
                  <a:gd name="T55" fmla="*/ 0 h 50"/>
                  <a:gd name="T56" fmla="*/ 2 w 40"/>
                  <a:gd name="T57" fmla="*/ 0 h 50"/>
                  <a:gd name="T58" fmla="*/ 0 w 40"/>
                  <a:gd name="T59" fmla="*/ 0 h 50"/>
                  <a:gd name="T60" fmla="*/ 0 w 40"/>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
                  <a:gd name="T94" fmla="*/ 0 h 50"/>
                  <a:gd name="T95" fmla="*/ 40 w 40"/>
                  <a:gd name="T96" fmla="*/ 50 h 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 h="50">
                    <a:moveTo>
                      <a:pt x="0" y="0"/>
                    </a:moveTo>
                    <a:lnTo>
                      <a:pt x="0" y="8"/>
                    </a:lnTo>
                    <a:lnTo>
                      <a:pt x="0" y="10"/>
                    </a:lnTo>
                    <a:lnTo>
                      <a:pt x="2" y="12"/>
                    </a:lnTo>
                    <a:lnTo>
                      <a:pt x="2" y="16"/>
                    </a:lnTo>
                    <a:lnTo>
                      <a:pt x="4" y="20"/>
                    </a:lnTo>
                    <a:lnTo>
                      <a:pt x="6" y="24"/>
                    </a:lnTo>
                    <a:lnTo>
                      <a:pt x="8" y="28"/>
                    </a:lnTo>
                    <a:lnTo>
                      <a:pt x="10" y="30"/>
                    </a:lnTo>
                    <a:lnTo>
                      <a:pt x="14" y="34"/>
                    </a:lnTo>
                    <a:lnTo>
                      <a:pt x="16" y="38"/>
                    </a:lnTo>
                    <a:lnTo>
                      <a:pt x="22" y="42"/>
                    </a:lnTo>
                    <a:lnTo>
                      <a:pt x="26" y="44"/>
                    </a:lnTo>
                    <a:lnTo>
                      <a:pt x="30" y="48"/>
                    </a:lnTo>
                    <a:lnTo>
                      <a:pt x="32" y="50"/>
                    </a:lnTo>
                    <a:lnTo>
                      <a:pt x="34" y="50"/>
                    </a:lnTo>
                    <a:lnTo>
                      <a:pt x="36" y="48"/>
                    </a:lnTo>
                    <a:lnTo>
                      <a:pt x="38" y="44"/>
                    </a:lnTo>
                    <a:lnTo>
                      <a:pt x="40" y="32"/>
                    </a:lnTo>
                    <a:lnTo>
                      <a:pt x="38" y="28"/>
                    </a:lnTo>
                    <a:lnTo>
                      <a:pt x="32" y="18"/>
                    </a:lnTo>
                    <a:lnTo>
                      <a:pt x="26" y="8"/>
                    </a:lnTo>
                    <a:lnTo>
                      <a:pt x="22" y="0"/>
                    </a:lnTo>
                    <a:lnTo>
                      <a:pt x="18" y="0"/>
                    </a:lnTo>
                    <a:lnTo>
                      <a:pt x="12" y="0"/>
                    </a:lnTo>
                    <a:lnTo>
                      <a:pt x="8" y="0"/>
                    </a:lnTo>
                    <a:lnTo>
                      <a:pt x="2" y="0"/>
                    </a:lnTo>
                    <a:lnTo>
                      <a:pt x="0" y="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04" name="Freeform 307"/>
              <p:cNvSpPr>
                <a:spLocks/>
              </p:cNvSpPr>
              <p:nvPr/>
            </p:nvSpPr>
            <p:spPr bwMode="gray">
              <a:xfrm>
                <a:off x="3247" y="3003"/>
                <a:ext cx="95" cy="182"/>
              </a:xfrm>
              <a:custGeom>
                <a:avLst/>
                <a:gdLst>
                  <a:gd name="T0" fmla="*/ 78 w 86"/>
                  <a:gd name="T1" fmla="*/ 0 h 182"/>
                  <a:gd name="T2" fmla="*/ 72 w 86"/>
                  <a:gd name="T3" fmla="*/ 4 h 182"/>
                  <a:gd name="T4" fmla="*/ 64 w 86"/>
                  <a:gd name="T5" fmla="*/ 12 h 182"/>
                  <a:gd name="T6" fmla="*/ 60 w 86"/>
                  <a:gd name="T7" fmla="*/ 20 h 182"/>
                  <a:gd name="T8" fmla="*/ 56 w 86"/>
                  <a:gd name="T9" fmla="*/ 24 h 182"/>
                  <a:gd name="T10" fmla="*/ 48 w 86"/>
                  <a:gd name="T11" fmla="*/ 32 h 182"/>
                  <a:gd name="T12" fmla="*/ 40 w 86"/>
                  <a:gd name="T13" fmla="*/ 42 h 182"/>
                  <a:gd name="T14" fmla="*/ 34 w 86"/>
                  <a:gd name="T15" fmla="*/ 50 h 182"/>
                  <a:gd name="T16" fmla="*/ 28 w 86"/>
                  <a:gd name="T17" fmla="*/ 54 h 182"/>
                  <a:gd name="T18" fmla="*/ 24 w 86"/>
                  <a:gd name="T19" fmla="*/ 54 h 182"/>
                  <a:gd name="T20" fmla="*/ 22 w 86"/>
                  <a:gd name="T21" fmla="*/ 54 h 182"/>
                  <a:gd name="T22" fmla="*/ 16 w 86"/>
                  <a:gd name="T23" fmla="*/ 54 h 182"/>
                  <a:gd name="T24" fmla="*/ 10 w 86"/>
                  <a:gd name="T25" fmla="*/ 60 h 182"/>
                  <a:gd name="T26" fmla="*/ 6 w 86"/>
                  <a:gd name="T27" fmla="*/ 68 h 182"/>
                  <a:gd name="T28" fmla="*/ 6 w 86"/>
                  <a:gd name="T29" fmla="*/ 82 h 182"/>
                  <a:gd name="T30" fmla="*/ 4 w 86"/>
                  <a:gd name="T31" fmla="*/ 90 h 182"/>
                  <a:gd name="T32" fmla="*/ 6 w 86"/>
                  <a:gd name="T33" fmla="*/ 92 h 182"/>
                  <a:gd name="T34" fmla="*/ 8 w 86"/>
                  <a:gd name="T35" fmla="*/ 92 h 182"/>
                  <a:gd name="T36" fmla="*/ 14 w 86"/>
                  <a:gd name="T37" fmla="*/ 100 h 182"/>
                  <a:gd name="T38" fmla="*/ 14 w 86"/>
                  <a:gd name="T39" fmla="*/ 106 h 182"/>
                  <a:gd name="T40" fmla="*/ 10 w 86"/>
                  <a:gd name="T41" fmla="*/ 110 h 182"/>
                  <a:gd name="T42" fmla="*/ 6 w 86"/>
                  <a:gd name="T43" fmla="*/ 116 h 182"/>
                  <a:gd name="T44" fmla="*/ 0 w 86"/>
                  <a:gd name="T45" fmla="*/ 138 h 182"/>
                  <a:gd name="T46" fmla="*/ 6 w 86"/>
                  <a:gd name="T47" fmla="*/ 172 h 182"/>
                  <a:gd name="T48" fmla="*/ 8 w 86"/>
                  <a:gd name="T49" fmla="*/ 172 h 182"/>
                  <a:gd name="T50" fmla="*/ 16 w 86"/>
                  <a:gd name="T51" fmla="*/ 172 h 182"/>
                  <a:gd name="T52" fmla="*/ 22 w 86"/>
                  <a:gd name="T53" fmla="*/ 172 h 182"/>
                  <a:gd name="T54" fmla="*/ 20 w 86"/>
                  <a:gd name="T55" fmla="*/ 174 h 182"/>
                  <a:gd name="T56" fmla="*/ 24 w 86"/>
                  <a:gd name="T57" fmla="*/ 178 h 182"/>
                  <a:gd name="T58" fmla="*/ 28 w 86"/>
                  <a:gd name="T59" fmla="*/ 182 h 182"/>
                  <a:gd name="T60" fmla="*/ 36 w 86"/>
                  <a:gd name="T61" fmla="*/ 182 h 182"/>
                  <a:gd name="T62" fmla="*/ 44 w 86"/>
                  <a:gd name="T63" fmla="*/ 178 h 182"/>
                  <a:gd name="T64" fmla="*/ 50 w 86"/>
                  <a:gd name="T65" fmla="*/ 164 h 182"/>
                  <a:gd name="T66" fmla="*/ 58 w 86"/>
                  <a:gd name="T67" fmla="*/ 134 h 182"/>
                  <a:gd name="T68" fmla="*/ 58 w 86"/>
                  <a:gd name="T69" fmla="*/ 126 h 182"/>
                  <a:gd name="T70" fmla="*/ 60 w 86"/>
                  <a:gd name="T71" fmla="*/ 120 h 182"/>
                  <a:gd name="T72" fmla="*/ 66 w 86"/>
                  <a:gd name="T73" fmla="*/ 108 h 182"/>
                  <a:gd name="T74" fmla="*/ 72 w 86"/>
                  <a:gd name="T75" fmla="*/ 82 h 182"/>
                  <a:gd name="T76" fmla="*/ 78 w 86"/>
                  <a:gd name="T77" fmla="*/ 54 h 182"/>
                  <a:gd name="T78" fmla="*/ 78 w 86"/>
                  <a:gd name="T79" fmla="*/ 50 h 182"/>
                  <a:gd name="T80" fmla="*/ 82 w 86"/>
                  <a:gd name="T81" fmla="*/ 40 h 182"/>
                  <a:gd name="T82" fmla="*/ 84 w 86"/>
                  <a:gd name="T83" fmla="*/ 28 h 182"/>
                  <a:gd name="T84" fmla="*/ 84 w 86"/>
                  <a:gd name="T85" fmla="*/ 20 h 182"/>
                  <a:gd name="T86" fmla="*/ 86 w 86"/>
                  <a:gd name="T87" fmla="*/ 12 h 182"/>
                  <a:gd name="T88" fmla="*/ 86 w 86"/>
                  <a:gd name="T89" fmla="*/ 4 h 182"/>
                  <a:gd name="T90" fmla="*/ 78 w 86"/>
                  <a:gd name="T91" fmla="*/ 0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182"/>
                  <a:gd name="T140" fmla="*/ 86 w 86"/>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182">
                    <a:moveTo>
                      <a:pt x="78" y="0"/>
                    </a:moveTo>
                    <a:lnTo>
                      <a:pt x="78" y="0"/>
                    </a:lnTo>
                    <a:lnTo>
                      <a:pt x="76" y="2"/>
                    </a:lnTo>
                    <a:lnTo>
                      <a:pt x="72" y="4"/>
                    </a:lnTo>
                    <a:lnTo>
                      <a:pt x="68" y="6"/>
                    </a:lnTo>
                    <a:lnTo>
                      <a:pt x="64" y="12"/>
                    </a:lnTo>
                    <a:lnTo>
                      <a:pt x="62" y="20"/>
                    </a:lnTo>
                    <a:lnTo>
                      <a:pt x="60" y="20"/>
                    </a:lnTo>
                    <a:lnTo>
                      <a:pt x="58" y="22"/>
                    </a:lnTo>
                    <a:lnTo>
                      <a:pt x="56" y="24"/>
                    </a:lnTo>
                    <a:lnTo>
                      <a:pt x="52" y="28"/>
                    </a:lnTo>
                    <a:lnTo>
                      <a:pt x="48" y="32"/>
                    </a:lnTo>
                    <a:lnTo>
                      <a:pt x="44" y="36"/>
                    </a:lnTo>
                    <a:lnTo>
                      <a:pt x="40" y="42"/>
                    </a:lnTo>
                    <a:lnTo>
                      <a:pt x="38" y="46"/>
                    </a:lnTo>
                    <a:lnTo>
                      <a:pt x="34" y="50"/>
                    </a:lnTo>
                    <a:lnTo>
                      <a:pt x="30" y="52"/>
                    </a:lnTo>
                    <a:lnTo>
                      <a:pt x="28" y="54"/>
                    </a:lnTo>
                    <a:lnTo>
                      <a:pt x="26" y="54"/>
                    </a:lnTo>
                    <a:lnTo>
                      <a:pt x="24" y="54"/>
                    </a:lnTo>
                    <a:lnTo>
                      <a:pt x="22" y="54"/>
                    </a:lnTo>
                    <a:lnTo>
                      <a:pt x="20" y="54"/>
                    </a:lnTo>
                    <a:lnTo>
                      <a:pt x="16" y="54"/>
                    </a:lnTo>
                    <a:lnTo>
                      <a:pt x="14" y="56"/>
                    </a:lnTo>
                    <a:lnTo>
                      <a:pt x="10" y="60"/>
                    </a:lnTo>
                    <a:lnTo>
                      <a:pt x="8" y="64"/>
                    </a:lnTo>
                    <a:lnTo>
                      <a:pt x="6" y="68"/>
                    </a:lnTo>
                    <a:lnTo>
                      <a:pt x="6" y="76"/>
                    </a:lnTo>
                    <a:lnTo>
                      <a:pt x="6" y="82"/>
                    </a:lnTo>
                    <a:lnTo>
                      <a:pt x="6" y="88"/>
                    </a:lnTo>
                    <a:lnTo>
                      <a:pt x="4" y="90"/>
                    </a:lnTo>
                    <a:lnTo>
                      <a:pt x="6" y="90"/>
                    </a:lnTo>
                    <a:lnTo>
                      <a:pt x="6" y="92"/>
                    </a:lnTo>
                    <a:lnTo>
                      <a:pt x="8" y="92"/>
                    </a:lnTo>
                    <a:lnTo>
                      <a:pt x="12" y="96"/>
                    </a:lnTo>
                    <a:lnTo>
                      <a:pt x="14" y="100"/>
                    </a:lnTo>
                    <a:lnTo>
                      <a:pt x="14" y="102"/>
                    </a:lnTo>
                    <a:lnTo>
                      <a:pt x="14" y="106"/>
                    </a:lnTo>
                    <a:lnTo>
                      <a:pt x="12" y="108"/>
                    </a:lnTo>
                    <a:lnTo>
                      <a:pt x="10" y="110"/>
                    </a:lnTo>
                    <a:lnTo>
                      <a:pt x="8" y="112"/>
                    </a:lnTo>
                    <a:lnTo>
                      <a:pt x="6" y="116"/>
                    </a:lnTo>
                    <a:lnTo>
                      <a:pt x="2" y="124"/>
                    </a:lnTo>
                    <a:lnTo>
                      <a:pt x="0" y="138"/>
                    </a:lnTo>
                    <a:lnTo>
                      <a:pt x="0" y="154"/>
                    </a:lnTo>
                    <a:lnTo>
                      <a:pt x="6" y="172"/>
                    </a:lnTo>
                    <a:lnTo>
                      <a:pt x="8" y="172"/>
                    </a:lnTo>
                    <a:lnTo>
                      <a:pt x="12" y="172"/>
                    </a:lnTo>
                    <a:lnTo>
                      <a:pt x="16" y="172"/>
                    </a:lnTo>
                    <a:lnTo>
                      <a:pt x="20" y="172"/>
                    </a:lnTo>
                    <a:lnTo>
                      <a:pt x="22" y="172"/>
                    </a:lnTo>
                    <a:lnTo>
                      <a:pt x="20" y="174"/>
                    </a:lnTo>
                    <a:lnTo>
                      <a:pt x="22" y="176"/>
                    </a:lnTo>
                    <a:lnTo>
                      <a:pt x="24" y="178"/>
                    </a:lnTo>
                    <a:lnTo>
                      <a:pt x="26" y="180"/>
                    </a:lnTo>
                    <a:lnTo>
                      <a:pt x="28" y="182"/>
                    </a:lnTo>
                    <a:lnTo>
                      <a:pt x="32" y="182"/>
                    </a:lnTo>
                    <a:lnTo>
                      <a:pt x="36" y="182"/>
                    </a:lnTo>
                    <a:lnTo>
                      <a:pt x="40" y="182"/>
                    </a:lnTo>
                    <a:lnTo>
                      <a:pt x="44" y="178"/>
                    </a:lnTo>
                    <a:lnTo>
                      <a:pt x="46" y="172"/>
                    </a:lnTo>
                    <a:lnTo>
                      <a:pt x="50" y="164"/>
                    </a:lnTo>
                    <a:lnTo>
                      <a:pt x="56" y="146"/>
                    </a:lnTo>
                    <a:lnTo>
                      <a:pt x="58" y="134"/>
                    </a:lnTo>
                    <a:lnTo>
                      <a:pt x="60" y="128"/>
                    </a:lnTo>
                    <a:lnTo>
                      <a:pt x="58" y="126"/>
                    </a:lnTo>
                    <a:lnTo>
                      <a:pt x="58" y="124"/>
                    </a:lnTo>
                    <a:lnTo>
                      <a:pt x="60" y="120"/>
                    </a:lnTo>
                    <a:lnTo>
                      <a:pt x="62" y="114"/>
                    </a:lnTo>
                    <a:lnTo>
                      <a:pt x="66" y="108"/>
                    </a:lnTo>
                    <a:lnTo>
                      <a:pt x="70" y="98"/>
                    </a:lnTo>
                    <a:lnTo>
                      <a:pt x="72" y="82"/>
                    </a:lnTo>
                    <a:lnTo>
                      <a:pt x="76" y="66"/>
                    </a:lnTo>
                    <a:lnTo>
                      <a:pt x="78" y="54"/>
                    </a:lnTo>
                    <a:lnTo>
                      <a:pt x="78" y="52"/>
                    </a:lnTo>
                    <a:lnTo>
                      <a:pt x="78" y="50"/>
                    </a:lnTo>
                    <a:lnTo>
                      <a:pt x="80" y="44"/>
                    </a:lnTo>
                    <a:lnTo>
                      <a:pt x="82" y="40"/>
                    </a:lnTo>
                    <a:lnTo>
                      <a:pt x="82" y="34"/>
                    </a:lnTo>
                    <a:lnTo>
                      <a:pt x="84" y="28"/>
                    </a:lnTo>
                    <a:lnTo>
                      <a:pt x="84" y="24"/>
                    </a:lnTo>
                    <a:lnTo>
                      <a:pt x="84" y="20"/>
                    </a:lnTo>
                    <a:lnTo>
                      <a:pt x="86" y="16"/>
                    </a:lnTo>
                    <a:lnTo>
                      <a:pt x="86" y="12"/>
                    </a:lnTo>
                    <a:lnTo>
                      <a:pt x="86" y="8"/>
                    </a:lnTo>
                    <a:lnTo>
                      <a:pt x="86" y="4"/>
                    </a:lnTo>
                    <a:lnTo>
                      <a:pt x="84" y="2"/>
                    </a:lnTo>
                    <a:lnTo>
                      <a:pt x="78" y="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05" name="Freeform 291"/>
              <p:cNvSpPr>
                <a:spLocks/>
              </p:cNvSpPr>
              <p:nvPr/>
            </p:nvSpPr>
            <p:spPr bwMode="gray">
              <a:xfrm>
                <a:off x="2922" y="3082"/>
                <a:ext cx="142" cy="149"/>
              </a:xfrm>
              <a:custGeom>
                <a:avLst/>
                <a:gdLst>
                  <a:gd name="T0" fmla="*/ 98 w 120"/>
                  <a:gd name="T1" fmla="*/ 48 h 138"/>
                  <a:gd name="T2" fmla="*/ 98 w 120"/>
                  <a:gd name="T3" fmla="*/ 44 h 138"/>
                  <a:gd name="T4" fmla="*/ 96 w 120"/>
                  <a:gd name="T5" fmla="*/ 38 h 138"/>
                  <a:gd name="T6" fmla="*/ 90 w 120"/>
                  <a:gd name="T7" fmla="*/ 32 h 138"/>
                  <a:gd name="T8" fmla="*/ 88 w 120"/>
                  <a:gd name="T9" fmla="*/ 28 h 138"/>
                  <a:gd name="T10" fmla="*/ 84 w 120"/>
                  <a:gd name="T11" fmla="*/ 22 h 138"/>
                  <a:gd name="T12" fmla="*/ 80 w 120"/>
                  <a:gd name="T13" fmla="*/ 10 h 138"/>
                  <a:gd name="T14" fmla="*/ 78 w 120"/>
                  <a:gd name="T15" fmla="*/ 0 h 138"/>
                  <a:gd name="T16" fmla="*/ 76 w 120"/>
                  <a:gd name="T17" fmla="*/ 0 h 138"/>
                  <a:gd name="T18" fmla="*/ 68 w 120"/>
                  <a:gd name="T19" fmla="*/ 2 h 138"/>
                  <a:gd name="T20" fmla="*/ 60 w 120"/>
                  <a:gd name="T21" fmla="*/ 6 h 138"/>
                  <a:gd name="T22" fmla="*/ 56 w 120"/>
                  <a:gd name="T23" fmla="*/ 10 h 138"/>
                  <a:gd name="T24" fmla="*/ 46 w 120"/>
                  <a:gd name="T25" fmla="*/ 2 h 138"/>
                  <a:gd name="T26" fmla="*/ 26 w 120"/>
                  <a:gd name="T27" fmla="*/ 2 h 138"/>
                  <a:gd name="T28" fmla="*/ 14 w 120"/>
                  <a:gd name="T29" fmla="*/ 4 h 138"/>
                  <a:gd name="T30" fmla="*/ 0 w 120"/>
                  <a:gd name="T31" fmla="*/ 48 h 138"/>
                  <a:gd name="T32" fmla="*/ 2 w 120"/>
                  <a:gd name="T33" fmla="*/ 102 h 138"/>
                  <a:gd name="T34" fmla="*/ 6 w 120"/>
                  <a:gd name="T35" fmla="*/ 104 h 138"/>
                  <a:gd name="T36" fmla="*/ 12 w 120"/>
                  <a:gd name="T37" fmla="*/ 112 h 138"/>
                  <a:gd name="T38" fmla="*/ 12 w 120"/>
                  <a:gd name="T39" fmla="*/ 126 h 138"/>
                  <a:gd name="T40" fmla="*/ 10 w 120"/>
                  <a:gd name="T41" fmla="*/ 128 h 138"/>
                  <a:gd name="T42" fmla="*/ 8 w 120"/>
                  <a:gd name="T43" fmla="*/ 134 h 138"/>
                  <a:gd name="T44" fmla="*/ 12 w 120"/>
                  <a:gd name="T45" fmla="*/ 138 h 138"/>
                  <a:gd name="T46" fmla="*/ 20 w 120"/>
                  <a:gd name="T47" fmla="*/ 136 h 138"/>
                  <a:gd name="T48" fmla="*/ 32 w 120"/>
                  <a:gd name="T49" fmla="*/ 130 h 138"/>
                  <a:gd name="T50" fmla="*/ 40 w 120"/>
                  <a:gd name="T51" fmla="*/ 124 h 138"/>
                  <a:gd name="T52" fmla="*/ 42 w 120"/>
                  <a:gd name="T53" fmla="*/ 118 h 138"/>
                  <a:gd name="T54" fmla="*/ 44 w 120"/>
                  <a:gd name="T55" fmla="*/ 112 h 138"/>
                  <a:gd name="T56" fmla="*/ 46 w 120"/>
                  <a:gd name="T57" fmla="*/ 110 h 138"/>
                  <a:gd name="T58" fmla="*/ 52 w 120"/>
                  <a:gd name="T59" fmla="*/ 108 h 138"/>
                  <a:gd name="T60" fmla="*/ 60 w 120"/>
                  <a:gd name="T61" fmla="*/ 110 h 138"/>
                  <a:gd name="T62" fmla="*/ 64 w 120"/>
                  <a:gd name="T63" fmla="*/ 114 h 138"/>
                  <a:gd name="T64" fmla="*/ 70 w 120"/>
                  <a:gd name="T65" fmla="*/ 116 h 138"/>
                  <a:gd name="T66" fmla="*/ 74 w 120"/>
                  <a:gd name="T67" fmla="*/ 114 h 138"/>
                  <a:gd name="T68" fmla="*/ 76 w 120"/>
                  <a:gd name="T69" fmla="*/ 106 h 138"/>
                  <a:gd name="T70" fmla="*/ 82 w 120"/>
                  <a:gd name="T71" fmla="*/ 98 h 138"/>
                  <a:gd name="T72" fmla="*/ 90 w 120"/>
                  <a:gd name="T73" fmla="*/ 90 h 138"/>
                  <a:gd name="T74" fmla="*/ 94 w 120"/>
                  <a:gd name="T75" fmla="*/ 88 h 138"/>
                  <a:gd name="T76" fmla="*/ 104 w 120"/>
                  <a:gd name="T77" fmla="*/ 84 h 138"/>
                  <a:gd name="T78" fmla="*/ 108 w 120"/>
                  <a:gd name="T79" fmla="*/ 80 h 138"/>
                  <a:gd name="T80" fmla="*/ 112 w 120"/>
                  <a:gd name="T81" fmla="*/ 78 h 138"/>
                  <a:gd name="T82" fmla="*/ 118 w 120"/>
                  <a:gd name="T83" fmla="*/ 72 h 138"/>
                  <a:gd name="T84" fmla="*/ 120 w 120"/>
                  <a:gd name="T85" fmla="*/ 68 h 138"/>
                  <a:gd name="T86" fmla="*/ 116 w 120"/>
                  <a:gd name="T87" fmla="*/ 62 h 138"/>
                  <a:gd name="T88" fmla="*/ 112 w 120"/>
                  <a:gd name="T89" fmla="*/ 60 h 138"/>
                  <a:gd name="T90" fmla="*/ 110 w 120"/>
                  <a:gd name="T91" fmla="*/ 60 h 138"/>
                  <a:gd name="T92" fmla="*/ 106 w 120"/>
                  <a:gd name="T93" fmla="*/ 56 h 138"/>
                  <a:gd name="T94" fmla="*/ 102 w 120"/>
                  <a:gd name="T95" fmla="*/ 48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0"/>
                  <a:gd name="T145" fmla="*/ 0 h 138"/>
                  <a:gd name="T146" fmla="*/ 120 w 120"/>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0" h="138">
                    <a:moveTo>
                      <a:pt x="102" y="48"/>
                    </a:moveTo>
                    <a:lnTo>
                      <a:pt x="98" y="48"/>
                    </a:lnTo>
                    <a:lnTo>
                      <a:pt x="100" y="46"/>
                    </a:lnTo>
                    <a:lnTo>
                      <a:pt x="98" y="44"/>
                    </a:lnTo>
                    <a:lnTo>
                      <a:pt x="98" y="40"/>
                    </a:lnTo>
                    <a:lnTo>
                      <a:pt x="96" y="38"/>
                    </a:lnTo>
                    <a:lnTo>
                      <a:pt x="92" y="34"/>
                    </a:lnTo>
                    <a:lnTo>
                      <a:pt x="90" y="32"/>
                    </a:lnTo>
                    <a:lnTo>
                      <a:pt x="90" y="30"/>
                    </a:lnTo>
                    <a:lnTo>
                      <a:pt x="88" y="28"/>
                    </a:lnTo>
                    <a:lnTo>
                      <a:pt x="86" y="26"/>
                    </a:lnTo>
                    <a:lnTo>
                      <a:pt x="84" y="22"/>
                    </a:lnTo>
                    <a:lnTo>
                      <a:pt x="82" y="16"/>
                    </a:lnTo>
                    <a:lnTo>
                      <a:pt x="80" y="10"/>
                    </a:lnTo>
                    <a:lnTo>
                      <a:pt x="80" y="4"/>
                    </a:lnTo>
                    <a:lnTo>
                      <a:pt x="78" y="0"/>
                    </a:lnTo>
                    <a:lnTo>
                      <a:pt x="76" y="0"/>
                    </a:lnTo>
                    <a:lnTo>
                      <a:pt x="72" y="0"/>
                    </a:lnTo>
                    <a:lnTo>
                      <a:pt x="68" y="2"/>
                    </a:lnTo>
                    <a:lnTo>
                      <a:pt x="64" y="4"/>
                    </a:lnTo>
                    <a:lnTo>
                      <a:pt x="60" y="6"/>
                    </a:lnTo>
                    <a:lnTo>
                      <a:pt x="56" y="8"/>
                    </a:lnTo>
                    <a:lnTo>
                      <a:pt x="56" y="10"/>
                    </a:lnTo>
                    <a:lnTo>
                      <a:pt x="52" y="4"/>
                    </a:lnTo>
                    <a:lnTo>
                      <a:pt x="46" y="2"/>
                    </a:lnTo>
                    <a:lnTo>
                      <a:pt x="36" y="0"/>
                    </a:lnTo>
                    <a:lnTo>
                      <a:pt x="26" y="2"/>
                    </a:lnTo>
                    <a:lnTo>
                      <a:pt x="18" y="2"/>
                    </a:lnTo>
                    <a:lnTo>
                      <a:pt x="14" y="4"/>
                    </a:lnTo>
                    <a:lnTo>
                      <a:pt x="14" y="46"/>
                    </a:lnTo>
                    <a:lnTo>
                      <a:pt x="0" y="48"/>
                    </a:lnTo>
                    <a:lnTo>
                      <a:pt x="0" y="100"/>
                    </a:lnTo>
                    <a:lnTo>
                      <a:pt x="2" y="102"/>
                    </a:lnTo>
                    <a:lnTo>
                      <a:pt x="4" y="102"/>
                    </a:lnTo>
                    <a:lnTo>
                      <a:pt x="6" y="104"/>
                    </a:lnTo>
                    <a:lnTo>
                      <a:pt x="10" y="108"/>
                    </a:lnTo>
                    <a:lnTo>
                      <a:pt x="12" y="112"/>
                    </a:lnTo>
                    <a:lnTo>
                      <a:pt x="14" y="118"/>
                    </a:lnTo>
                    <a:lnTo>
                      <a:pt x="12" y="126"/>
                    </a:lnTo>
                    <a:lnTo>
                      <a:pt x="10" y="128"/>
                    </a:lnTo>
                    <a:lnTo>
                      <a:pt x="8" y="130"/>
                    </a:lnTo>
                    <a:lnTo>
                      <a:pt x="8" y="134"/>
                    </a:lnTo>
                    <a:lnTo>
                      <a:pt x="10" y="136"/>
                    </a:lnTo>
                    <a:lnTo>
                      <a:pt x="12" y="138"/>
                    </a:lnTo>
                    <a:lnTo>
                      <a:pt x="16" y="138"/>
                    </a:lnTo>
                    <a:lnTo>
                      <a:pt x="20" y="136"/>
                    </a:lnTo>
                    <a:lnTo>
                      <a:pt x="26" y="134"/>
                    </a:lnTo>
                    <a:lnTo>
                      <a:pt x="32" y="130"/>
                    </a:lnTo>
                    <a:lnTo>
                      <a:pt x="38" y="124"/>
                    </a:lnTo>
                    <a:lnTo>
                      <a:pt x="40" y="124"/>
                    </a:lnTo>
                    <a:lnTo>
                      <a:pt x="40" y="122"/>
                    </a:lnTo>
                    <a:lnTo>
                      <a:pt x="42" y="118"/>
                    </a:lnTo>
                    <a:lnTo>
                      <a:pt x="44" y="116"/>
                    </a:lnTo>
                    <a:lnTo>
                      <a:pt x="44" y="112"/>
                    </a:lnTo>
                    <a:lnTo>
                      <a:pt x="46" y="110"/>
                    </a:lnTo>
                    <a:lnTo>
                      <a:pt x="50" y="110"/>
                    </a:lnTo>
                    <a:lnTo>
                      <a:pt x="52" y="108"/>
                    </a:lnTo>
                    <a:lnTo>
                      <a:pt x="56" y="108"/>
                    </a:lnTo>
                    <a:lnTo>
                      <a:pt x="60" y="110"/>
                    </a:lnTo>
                    <a:lnTo>
                      <a:pt x="64" y="114"/>
                    </a:lnTo>
                    <a:lnTo>
                      <a:pt x="68" y="116"/>
                    </a:lnTo>
                    <a:lnTo>
                      <a:pt x="70" y="116"/>
                    </a:lnTo>
                    <a:lnTo>
                      <a:pt x="74" y="116"/>
                    </a:lnTo>
                    <a:lnTo>
                      <a:pt x="74" y="114"/>
                    </a:lnTo>
                    <a:lnTo>
                      <a:pt x="74" y="112"/>
                    </a:lnTo>
                    <a:lnTo>
                      <a:pt x="76" y="106"/>
                    </a:lnTo>
                    <a:lnTo>
                      <a:pt x="80" y="102"/>
                    </a:lnTo>
                    <a:lnTo>
                      <a:pt x="82" y="98"/>
                    </a:lnTo>
                    <a:lnTo>
                      <a:pt x="86" y="94"/>
                    </a:lnTo>
                    <a:lnTo>
                      <a:pt x="90" y="90"/>
                    </a:lnTo>
                    <a:lnTo>
                      <a:pt x="94" y="88"/>
                    </a:lnTo>
                    <a:lnTo>
                      <a:pt x="98" y="86"/>
                    </a:lnTo>
                    <a:lnTo>
                      <a:pt x="104" y="84"/>
                    </a:lnTo>
                    <a:lnTo>
                      <a:pt x="106" y="82"/>
                    </a:lnTo>
                    <a:lnTo>
                      <a:pt x="108" y="80"/>
                    </a:lnTo>
                    <a:lnTo>
                      <a:pt x="110" y="78"/>
                    </a:lnTo>
                    <a:lnTo>
                      <a:pt x="112" y="78"/>
                    </a:lnTo>
                    <a:lnTo>
                      <a:pt x="116" y="76"/>
                    </a:lnTo>
                    <a:lnTo>
                      <a:pt x="118" y="72"/>
                    </a:lnTo>
                    <a:lnTo>
                      <a:pt x="120" y="70"/>
                    </a:lnTo>
                    <a:lnTo>
                      <a:pt x="120" y="68"/>
                    </a:lnTo>
                    <a:lnTo>
                      <a:pt x="120" y="66"/>
                    </a:lnTo>
                    <a:lnTo>
                      <a:pt x="116" y="62"/>
                    </a:lnTo>
                    <a:lnTo>
                      <a:pt x="112" y="60"/>
                    </a:lnTo>
                    <a:lnTo>
                      <a:pt x="110" y="60"/>
                    </a:lnTo>
                    <a:lnTo>
                      <a:pt x="108" y="58"/>
                    </a:lnTo>
                    <a:lnTo>
                      <a:pt x="106" y="56"/>
                    </a:lnTo>
                    <a:lnTo>
                      <a:pt x="104" y="54"/>
                    </a:lnTo>
                    <a:lnTo>
                      <a:pt x="102" y="48"/>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grpSp>
        <p:grpSp>
          <p:nvGrpSpPr>
            <p:cNvPr id="7" name="Group 166"/>
            <p:cNvGrpSpPr>
              <a:grpSpLocks/>
            </p:cNvGrpSpPr>
            <p:nvPr/>
          </p:nvGrpSpPr>
          <p:grpSpPr bwMode="auto">
            <a:xfrm>
              <a:off x="3927905" y="1260252"/>
              <a:ext cx="2320504" cy="1840071"/>
              <a:chOff x="3138" y="-720"/>
              <a:chExt cx="2167" cy="1745"/>
            </a:xfrm>
            <a:grpFill/>
          </p:grpSpPr>
          <p:sp>
            <p:nvSpPr>
              <p:cNvPr id="15" name="Freeform 318"/>
              <p:cNvSpPr>
                <a:spLocks/>
              </p:cNvSpPr>
              <p:nvPr/>
            </p:nvSpPr>
            <p:spPr bwMode="gray">
              <a:xfrm>
                <a:off x="4485" y="917"/>
                <a:ext cx="135" cy="108"/>
              </a:xfrm>
              <a:custGeom>
                <a:avLst/>
                <a:gdLst>
                  <a:gd name="T0" fmla="*/ 122 w 122"/>
                  <a:gd name="T1" fmla="*/ 28 h 108"/>
                  <a:gd name="T2" fmla="*/ 114 w 122"/>
                  <a:gd name="T3" fmla="*/ 24 h 108"/>
                  <a:gd name="T4" fmla="*/ 102 w 122"/>
                  <a:gd name="T5" fmla="*/ 18 h 108"/>
                  <a:gd name="T6" fmla="*/ 92 w 122"/>
                  <a:gd name="T7" fmla="*/ 14 h 108"/>
                  <a:gd name="T8" fmla="*/ 80 w 122"/>
                  <a:gd name="T9" fmla="*/ 14 h 108"/>
                  <a:gd name="T10" fmla="*/ 72 w 122"/>
                  <a:gd name="T11" fmla="*/ 20 h 108"/>
                  <a:gd name="T12" fmla="*/ 72 w 122"/>
                  <a:gd name="T13" fmla="*/ 20 h 108"/>
                  <a:gd name="T14" fmla="*/ 72 w 122"/>
                  <a:gd name="T15" fmla="*/ 24 h 108"/>
                  <a:gd name="T16" fmla="*/ 72 w 122"/>
                  <a:gd name="T17" fmla="*/ 28 h 108"/>
                  <a:gd name="T18" fmla="*/ 70 w 122"/>
                  <a:gd name="T19" fmla="*/ 32 h 108"/>
                  <a:gd name="T20" fmla="*/ 70 w 122"/>
                  <a:gd name="T21" fmla="*/ 36 h 108"/>
                  <a:gd name="T22" fmla="*/ 66 w 122"/>
                  <a:gd name="T23" fmla="*/ 40 h 108"/>
                  <a:gd name="T24" fmla="*/ 64 w 122"/>
                  <a:gd name="T25" fmla="*/ 42 h 108"/>
                  <a:gd name="T26" fmla="*/ 58 w 122"/>
                  <a:gd name="T27" fmla="*/ 42 h 108"/>
                  <a:gd name="T28" fmla="*/ 52 w 122"/>
                  <a:gd name="T29" fmla="*/ 42 h 108"/>
                  <a:gd name="T30" fmla="*/ 48 w 122"/>
                  <a:gd name="T31" fmla="*/ 40 h 108"/>
                  <a:gd name="T32" fmla="*/ 42 w 122"/>
                  <a:gd name="T33" fmla="*/ 38 h 108"/>
                  <a:gd name="T34" fmla="*/ 40 w 122"/>
                  <a:gd name="T35" fmla="*/ 32 h 108"/>
                  <a:gd name="T36" fmla="*/ 38 w 122"/>
                  <a:gd name="T37" fmla="*/ 28 h 108"/>
                  <a:gd name="T38" fmla="*/ 34 w 122"/>
                  <a:gd name="T39" fmla="*/ 22 h 108"/>
                  <a:gd name="T40" fmla="*/ 34 w 122"/>
                  <a:gd name="T41" fmla="*/ 18 h 108"/>
                  <a:gd name="T42" fmla="*/ 32 w 122"/>
                  <a:gd name="T43" fmla="*/ 14 h 108"/>
                  <a:gd name="T44" fmla="*/ 32 w 122"/>
                  <a:gd name="T45" fmla="*/ 12 h 108"/>
                  <a:gd name="T46" fmla="*/ 30 w 122"/>
                  <a:gd name="T47" fmla="*/ 12 h 108"/>
                  <a:gd name="T48" fmla="*/ 28 w 122"/>
                  <a:gd name="T49" fmla="*/ 10 h 108"/>
                  <a:gd name="T50" fmla="*/ 26 w 122"/>
                  <a:gd name="T51" fmla="*/ 6 h 108"/>
                  <a:gd name="T52" fmla="*/ 22 w 122"/>
                  <a:gd name="T53" fmla="*/ 4 h 108"/>
                  <a:gd name="T54" fmla="*/ 18 w 122"/>
                  <a:gd name="T55" fmla="*/ 2 h 108"/>
                  <a:gd name="T56" fmla="*/ 12 w 122"/>
                  <a:gd name="T57" fmla="*/ 0 h 108"/>
                  <a:gd name="T58" fmla="*/ 8 w 122"/>
                  <a:gd name="T59" fmla="*/ 2 h 108"/>
                  <a:gd name="T60" fmla="*/ 2 w 122"/>
                  <a:gd name="T61" fmla="*/ 4 h 108"/>
                  <a:gd name="T62" fmla="*/ 2 w 122"/>
                  <a:gd name="T63" fmla="*/ 6 h 108"/>
                  <a:gd name="T64" fmla="*/ 0 w 122"/>
                  <a:gd name="T65" fmla="*/ 8 h 108"/>
                  <a:gd name="T66" fmla="*/ 0 w 122"/>
                  <a:gd name="T67" fmla="*/ 10 h 108"/>
                  <a:gd name="T68" fmla="*/ 2 w 122"/>
                  <a:gd name="T69" fmla="*/ 14 h 108"/>
                  <a:gd name="T70" fmla="*/ 6 w 122"/>
                  <a:gd name="T71" fmla="*/ 18 h 108"/>
                  <a:gd name="T72" fmla="*/ 10 w 122"/>
                  <a:gd name="T73" fmla="*/ 26 h 108"/>
                  <a:gd name="T74" fmla="*/ 12 w 122"/>
                  <a:gd name="T75" fmla="*/ 32 h 108"/>
                  <a:gd name="T76" fmla="*/ 14 w 122"/>
                  <a:gd name="T77" fmla="*/ 38 h 108"/>
                  <a:gd name="T78" fmla="*/ 14 w 122"/>
                  <a:gd name="T79" fmla="*/ 42 h 108"/>
                  <a:gd name="T80" fmla="*/ 16 w 122"/>
                  <a:gd name="T81" fmla="*/ 46 h 108"/>
                  <a:gd name="T82" fmla="*/ 18 w 122"/>
                  <a:gd name="T83" fmla="*/ 48 h 108"/>
                  <a:gd name="T84" fmla="*/ 20 w 122"/>
                  <a:gd name="T85" fmla="*/ 50 h 108"/>
                  <a:gd name="T86" fmla="*/ 24 w 122"/>
                  <a:gd name="T87" fmla="*/ 50 h 108"/>
                  <a:gd name="T88" fmla="*/ 28 w 122"/>
                  <a:gd name="T89" fmla="*/ 48 h 108"/>
                  <a:gd name="T90" fmla="*/ 34 w 122"/>
                  <a:gd name="T91" fmla="*/ 48 h 108"/>
                  <a:gd name="T92" fmla="*/ 38 w 122"/>
                  <a:gd name="T93" fmla="*/ 50 h 108"/>
                  <a:gd name="T94" fmla="*/ 42 w 122"/>
                  <a:gd name="T95" fmla="*/ 52 h 108"/>
                  <a:gd name="T96" fmla="*/ 46 w 122"/>
                  <a:gd name="T97" fmla="*/ 54 h 108"/>
                  <a:gd name="T98" fmla="*/ 50 w 122"/>
                  <a:gd name="T99" fmla="*/ 54 h 108"/>
                  <a:gd name="T100" fmla="*/ 56 w 122"/>
                  <a:gd name="T101" fmla="*/ 56 h 108"/>
                  <a:gd name="T102" fmla="*/ 62 w 122"/>
                  <a:gd name="T103" fmla="*/ 56 h 108"/>
                  <a:gd name="T104" fmla="*/ 68 w 122"/>
                  <a:gd name="T105" fmla="*/ 58 h 108"/>
                  <a:gd name="T106" fmla="*/ 70 w 122"/>
                  <a:gd name="T107" fmla="*/ 58 h 108"/>
                  <a:gd name="T108" fmla="*/ 72 w 122"/>
                  <a:gd name="T109" fmla="*/ 58 h 108"/>
                  <a:gd name="T110" fmla="*/ 88 w 122"/>
                  <a:gd name="T111" fmla="*/ 72 h 108"/>
                  <a:gd name="T112" fmla="*/ 98 w 122"/>
                  <a:gd name="T113" fmla="*/ 90 h 108"/>
                  <a:gd name="T114" fmla="*/ 114 w 122"/>
                  <a:gd name="T115" fmla="*/ 104 h 108"/>
                  <a:gd name="T116" fmla="*/ 118 w 122"/>
                  <a:gd name="T117" fmla="*/ 108 h 108"/>
                  <a:gd name="T118" fmla="*/ 122 w 122"/>
                  <a:gd name="T119" fmla="*/ 28 h 108"/>
                  <a:gd name="T120" fmla="*/ 122 w 122"/>
                  <a:gd name="T121" fmla="*/ 28 h 1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2"/>
                  <a:gd name="T184" fmla="*/ 0 h 108"/>
                  <a:gd name="T185" fmla="*/ 122 w 122"/>
                  <a:gd name="T186" fmla="*/ 108 h 1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2" h="108">
                    <a:moveTo>
                      <a:pt x="122" y="28"/>
                    </a:moveTo>
                    <a:lnTo>
                      <a:pt x="114" y="24"/>
                    </a:lnTo>
                    <a:lnTo>
                      <a:pt x="102" y="18"/>
                    </a:lnTo>
                    <a:lnTo>
                      <a:pt x="92" y="14"/>
                    </a:lnTo>
                    <a:lnTo>
                      <a:pt x="80" y="14"/>
                    </a:lnTo>
                    <a:lnTo>
                      <a:pt x="72" y="20"/>
                    </a:lnTo>
                    <a:lnTo>
                      <a:pt x="72" y="24"/>
                    </a:lnTo>
                    <a:lnTo>
                      <a:pt x="72" y="28"/>
                    </a:lnTo>
                    <a:lnTo>
                      <a:pt x="70" y="32"/>
                    </a:lnTo>
                    <a:lnTo>
                      <a:pt x="70" y="36"/>
                    </a:lnTo>
                    <a:lnTo>
                      <a:pt x="66" y="40"/>
                    </a:lnTo>
                    <a:lnTo>
                      <a:pt x="64" y="42"/>
                    </a:lnTo>
                    <a:lnTo>
                      <a:pt x="58" y="42"/>
                    </a:lnTo>
                    <a:lnTo>
                      <a:pt x="52" y="42"/>
                    </a:lnTo>
                    <a:lnTo>
                      <a:pt x="48" y="40"/>
                    </a:lnTo>
                    <a:lnTo>
                      <a:pt x="42" y="38"/>
                    </a:lnTo>
                    <a:lnTo>
                      <a:pt x="40" y="32"/>
                    </a:lnTo>
                    <a:lnTo>
                      <a:pt x="38" y="28"/>
                    </a:lnTo>
                    <a:lnTo>
                      <a:pt x="34" y="22"/>
                    </a:lnTo>
                    <a:lnTo>
                      <a:pt x="34" y="18"/>
                    </a:lnTo>
                    <a:lnTo>
                      <a:pt x="32" y="14"/>
                    </a:lnTo>
                    <a:lnTo>
                      <a:pt x="32" y="12"/>
                    </a:lnTo>
                    <a:lnTo>
                      <a:pt x="30" y="12"/>
                    </a:lnTo>
                    <a:lnTo>
                      <a:pt x="28" y="10"/>
                    </a:lnTo>
                    <a:lnTo>
                      <a:pt x="26" y="6"/>
                    </a:lnTo>
                    <a:lnTo>
                      <a:pt x="22" y="4"/>
                    </a:lnTo>
                    <a:lnTo>
                      <a:pt x="18" y="2"/>
                    </a:lnTo>
                    <a:lnTo>
                      <a:pt x="12" y="0"/>
                    </a:lnTo>
                    <a:lnTo>
                      <a:pt x="8" y="2"/>
                    </a:lnTo>
                    <a:lnTo>
                      <a:pt x="2" y="4"/>
                    </a:lnTo>
                    <a:lnTo>
                      <a:pt x="2" y="6"/>
                    </a:lnTo>
                    <a:lnTo>
                      <a:pt x="0" y="8"/>
                    </a:lnTo>
                    <a:lnTo>
                      <a:pt x="0" y="10"/>
                    </a:lnTo>
                    <a:lnTo>
                      <a:pt x="2" y="14"/>
                    </a:lnTo>
                    <a:lnTo>
                      <a:pt x="6" y="18"/>
                    </a:lnTo>
                    <a:lnTo>
                      <a:pt x="10" y="26"/>
                    </a:lnTo>
                    <a:lnTo>
                      <a:pt x="12" y="32"/>
                    </a:lnTo>
                    <a:lnTo>
                      <a:pt x="14" y="38"/>
                    </a:lnTo>
                    <a:lnTo>
                      <a:pt x="14" y="42"/>
                    </a:lnTo>
                    <a:lnTo>
                      <a:pt x="16" y="46"/>
                    </a:lnTo>
                    <a:lnTo>
                      <a:pt x="18" y="48"/>
                    </a:lnTo>
                    <a:lnTo>
                      <a:pt x="20" y="50"/>
                    </a:lnTo>
                    <a:lnTo>
                      <a:pt x="24" y="50"/>
                    </a:lnTo>
                    <a:lnTo>
                      <a:pt x="28" y="48"/>
                    </a:lnTo>
                    <a:lnTo>
                      <a:pt x="34" y="48"/>
                    </a:lnTo>
                    <a:lnTo>
                      <a:pt x="38" y="50"/>
                    </a:lnTo>
                    <a:lnTo>
                      <a:pt x="42" y="52"/>
                    </a:lnTo>
                    <a:lnTo>
                      <a:pt x="46" y="54"/>
                    </a:lnTo>
                    <a:lnTo>
                      <a:pt x="50" y="54"/>
                    </a:lnTo>
                    <a:lnTo>
                      <a:pt x="56" y="56"/>
                    </a:lnTo>
                    <a:lnTo>
                      <a:pt x="62" y="56"/>
                    </a:lnTo>
                    <a:lnTo>
                      <a:pt x="68" y="58"/>
                    </a:lnTo>
                    <a:lnTo>
                      <a:pt x="70" y="58"/>
                    </a:lnTo>
                    <a:lnTo>
                      <a:pt x="72" y="58"/>
                    </a:lnTo>
                    <a:lnTo>
                      <a:pt x="88" y="72"/>
                    </a:lnTo>
                    <a:lnTo>
                      <a:pt x="98" y="90"/>
                    </a:lnTo>
                    <a:lnTo>
                      <a:pt x="114" y="104"/>
                    </a:lnTo>
                    <a:lnTo>
                      <a:pt x="118" y="108"/>
                    </a:lnTo>
                    <a:lnTo>
                      <a:pt x="122" y="28"/>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6" name="Freeform 196"/>
              <p:cNvSpPr>
                <a:spLocks/>
              </p:cNvSpPr>
              <p:nvPr/>
            </p:nvSpPr>
            <p:spPr bwMode="gray">
              <a:xfrm>
                <a:off x="4626" y="107"/>
                <a:ext cx="36" cy="164"/>
              </a:xfrm>
              <a:custGeom>
                <a:avLst/>
                <a:gdLst>
                  <a:gd name="T0" fmla="*/ 26 w 32"/>
                  <a:gd name="T1" fmla="*/ 8 h 164"/>
                  <a:gd name="T2" fmla="*/ 26 w 32"/>
                  <a:gd name="T3" fmla="*/ 6 h 164"/>
                  <a:gd name="T4" fmla="*/ 24 w 32"/>
                  <a:gd name="T5" fmla="*/ 6 h 164"/>
                  <a:gd name="T6" fmla="*/ 22 w 32"/>
                  <a:gd name="T7" fmla="*/ 2 h 164"/>
                  <a:gd name="T8" fmla="*/ 20 w 32"/>
                  <a:gd name="T9" fmla="*/ 2 h 164"/>
                  <a:gd name="T10" fmla="*/ 18 w 32"/>
                  <a:gd name="T11" fmla="*/ 0 h 164"/>
                  <a:gd name="T12" fmla="*/ 16 w 32"/>
                  <a:gd name="T13" fmla="*/ 2 h 164"/>
                  <a:gd name="T14" fmla="*/ 14 w 32"/>
                  <a:gd name="T15" fmla="*/ 6 h 164"/>
                  <a:gd name="T16" fmla="*/ 12 w 32"/>
                  <a:gd name="T17" fmla="*/ 10 h 164"/>
                  <a:gd name="T18" fmla="*/ 10 w 32"/>
                  <a:gd name="T19" fmla="*/ 14 h 164"/>
                  <a:gd name="T20" fmla="*/ 8 w 32"/>
                  <a:gd name="T21" fmla="*/ 18 h 164"/>
                  <a:gd name="T22" fmla="*/ 8 w 32"/>
                  <a:gd name="T23" fmla="*/ 22 h 164"/>
                  <a:gd name="T24" fmla="*/ 8 w 32"/>
                  <a:gd name="T25" fmla="*/ 22 h 164"/>
                  <a:gd name="T26" fmla="*/ 2 w 32"/>
                  <a:gd name="T27" fmla="*/ 42 h 164"/>
                  <a:gd name="T28" fmla="*/ 2 w 32"/>
                  <a:gd name="T29" fmla="*/ 44 h 164"/>
                  <a:gd name="T30" fmla="*/ 2 w 32"/>
                  <a:gd name="T31" fmla="*/ 46 h 164"/>
                  <a:gd name="T32" fmla="*/ 4 w 32"/>
                  <a:gd name="T33" fmla="*/ 52 h 164"/>
                  <a:gd name="T34" fmla="*/ 4 w 32"/>
                  <a:gd name="T35" fmla="*/ 56 h 164"/>
                  <a:gd name="T36" fmla="*/ 6 w 32"/>
                  <a:gd name="T37" fmla="*/ 60 h 164"/>
                  <a:gd name="T38" fmla="*/ 6 w 32"/>
                  <a:gd name="T39" fmla="*/ 66 h 164"/>
                  <a:gd name="T40" fmla="*/ 8 w 32"/>
                  <a:gd name="T41" fmla="*/ 82 h 164"/>
                  <a:gd name="T42" fmla="*/ 6 w 32"/>
                  <a:gd name="T43" fmla="*/ 100 h 164"/>
                  <a:gd name="T44" fmla="*/ 6 w 32"/>
                  <a:gd name="T45" fmla="*/ 118 h 164"/>
                  <a:gd name="T46" fmla="*/ 6 w 32"/>
                  <a:gd name="T47" fmla="*/ 132 h 164"/>
                  <a:gd name="T48" fmla="*/ 6 w 32"/>
                  <a:gd name="T49" fmla="*/ 140 h 164"/>
                  <a:gd name="T50" fmla="*/ 6 w 32"/>
                  <a:gd name="T51" fmla="*/ 142 h 164"/>
                  <a:gd name="T52" fmla="*/ 4 w 32"/>
                  <a:gd name="T53" fmla="*/ 146 h 164"/>
                  <a:gd name="T54" fmla="*/ 2 w 32"/>
                  <a:gd name="T55" fmla="*/ 150 h 164"/>
                  <a:gd name="T56" fmla="*/ 0 w 32"/>
                  <a:gd name="T57" fmla="*/ 156 h 164"/>
                  <a:gd name="T58" fmla="*/ 0 w 32"/>
                  <a:gd name="T59" fmla="*/ 158 h 164"/>
                  <a:gd name="T60" fmla="*/ 0 w 32"/>
                  <a:gd name="T61" fmla="*/ 160 h 164"/>
                  <a:gd name="T62" fmla="*/ 8 w 32"/>
                  <a:gd name="T63" fmla="*/ 164 h 164"/>
                  <a:gd name="T64" fmla="*/ 12 w 32"/>
                  <a:gd name="T65" fmla="*/ 152 h 164"/>
                  <a:gd name="T66" fmla="*/ 22 w 32"/>
                  <a:gd name="T67" fmla="*/ 162 h 164"/>
                  <a:gd name="T68" fmla="*/ 22 w 32"/>
                  <a:gd name="T69" fmla="*/ 160 h 164"/>
                  <a:gd name="T70" fmla="*/ 22 w 32"/>
                  <a:gd name="T71" fmla="*/ 158 h 164"/>
                  <a:gd name="T72" fmla="*/ 22 w 32"/>
                  <a:gd name="T73" fmla="*/ 152 h 164"/>
                  <a:gd name="T74" fmla="*/ 22 w 32"/>
                  <a:gd name="T75" fmla="*/ 146 h 164"/>
                  <a:gd name="T76" fmla="*/ 20 w 32"/>
                  <a:gd name="T77" fmla="*/ 140 h 164"/>
                  <a:gd name="T78" fmla="*/ 16 w 32"/>
                  <a:gd name="T79" fmla="*/ 130 h 164"/>
                  <a:gd name="T80" fmla="*/ 16 w 32"/>
                  <a:gd name="T81" fmla="*/ 118 h 164"/>
                  <a:gd name="T82" fmla="*/ 24 w 32"/>
                  <a:gd name="T83" fmla="*/ 106 h 164"/>
                  <a:gd name="T84" fmla="*/ 28 w 32"/>
                  <a:gd name="T85" fmla="*/ 102 h 164"/>
                  <a:gd name="T86" fmla="*/ 32 w 32"/>
                  <a:gd name="T87" fmla="*/ 96 h 164"/>
                  <a:gd name="T88" fmla="*/ 32 w 32"/>
                  <a:gd name="T89" fmla="*/ 92 h 164"/>
                  <a:gd name="T90" fmla="*/ 32 w 32"/>
                  <a:gd name="T91" fmla="*/ 88 h 164"/>
                  <a:gd name="T92" fmla="*/ 30 w 32"/>
                  <a:gd name="T93" fmla="*/ 84 h 164"/>
                  <a:gd name="T94" fmla="*/ 30 w 32"/>
                  <a:gd name="T95" fmla="*/ 80 h 164"/>
                  <a:gd name="T96" fmla="*/ 30 w 32"/>
                  <a:gd name="T97" fmla="*/ 74 h 164"/>
                  <a:gd name="T98" fmla="*/ 28 w 32"/>
                  <a:gd name="T99" fmla="*/ 62 h 164"/>
                  <a:gd name="T100" fmla="*/ 26 w 32"/>
                  <a:gd name="T101" fmla="*/ 50 h 164"/>
                  <a:gd name="T102" fmla="*/ 24 w 32"/>
                  <a:gd name="T103" fmla="*/ 40 h 164"/>
                  <a:gd name="T104" fmla="*/ 24 w 32"/>
                  <a:gd name="T105" fmla="*/ 36 h 164"/>
                  <a:gd name="T106" fmla="*/ 24 w 32"/>
                  <a:gd name="T107" fmla="*/ 36 h 164"/>
                  <a:gd name="T108" fmla="*/ 22 w 32"/>
                  <a:gd name="T109" fmla="*/ 32 h 164"/>
                  <a:gd name="T110" fmla="*/ 22 w 32"/>
                  <a:gd name="T111" fmla="*/ 28 h 164"/>
                  <a:gd name="T112" fmla="*/ 22 w 32"/>
                  <a:gd name="T113" fmla="*/ 22 h 164"/>
                  <a:gd name="T114" fmla="*/ 22 w 32"/>
                  <a:gd name="T115" fmla="*/ 16 h 164"/>
                  <a:gd name="T116" fmla="*/ 24 w 32"/>
                  <a:gd name="T117" fmla="*/ 12 h 164"/>
                  <a:gd name="T118" fmla="*/ 26 w 32"/>
                  <a:gd name="T119" fmla="*/ 8 h 164"/>
                  <a:gd name="T120" fmla="*/ 26 w 32"/>
                  <a:gd name="T121" fmla="*/ 8 h 1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
                  <a:gd name="T184" fmla="*/ 0 h 164"/>
                  <a:gd name="T185" fmla="*/ 32 w 32"/>
                  <a:gd name="T186" fmla="*/ 164 h 1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 h="164">
                    <a:moveTo>
                      <a:pt x="26" y="8"/>
                    </a:moveTo>
                    <a:lnTo>
                      <a:pt x="26" y="6"/>
                    </a:lnTo>
                    <a:lnTo>
                      <a:pt x="24" y="6"/>
                    </a:lnTo>
                    <a:lnTo>
                      <a:pt x="22" y="2"/>
                    </a:lnTo>
                    <a:lnTo>
                      <a:pt x="20" y="2"/>
                    </a:lnTo>
                    <a:lnTo>
                      <a:pt x="18" y="0"/>
                    </a:lnTo>
                    <a:lnTo>
                      <a:pt x="16" y="2"/>
                    </a:lnTo>
                    <a:lnTo>
                      <a:pt x="14" y="6"/>
                    </a:lnTo>
                    <a:lnTo>
                      <a:pt x="12" y="10"/>
                    </a:lnTo>
                    <a:lnTo>
                      <a:pt x="10" y="14"/>
                    </a:lnTo>
                    <a:lnTo>
                      <a:pt x="8" y="18"/>
                    </a:lnTo>
                    <a:lnTo>
                      <a:pt x="8" y="22"/>
                    </a:lnTo>
                    <a:lnTo>
                      <a:pt x="2" y="42"/>
                    </a:lnTo>
                    <a:lnTo>
                      <a:pt x="2" y="44"/>
                    </a:lnTo>
                    <a:lnTo>
                      <a:pt x="2" y="46"/>
                    </a:lnTo>
                    <a:lnTo>
                      <a:pt x="4" y="52"/>
                    </a:lnTo>
                    <a:lnTo>
                      <a:pt x="4" y="56"/>
                    </a:lnTo>
                    <a:lnTo>
                      <a:pt x="6" y="60"/>
                    </a:lnTo>
                    <a:lnTo>
                      <a:pt x="6" y="66"/>
                    </a:lnTo>
                    <a:lnTo>
                      <a:pt x="8" y="82"/>
                    </a:lnTo>
                    <a:lnTo>
                      <a:pt x="6" y="100"/>
                    </a:lnTo>
                    <a:lnTo>
                      <a:pt x="6" y="118"/>
                    </a:lnTo>
                    <a:lnTo>
                      <a:pt x="6" y="132"/>
                    </a:lnTo>
                    <a:lnTo>
                      <a:pt x="6" y="140"/>
                    </a:lnTo>
                    <a:lnTo>
                      <a:pt x="6" y="142"/>
                    </a:lnTo>
                    <a:lnTo>
                      <a:pt x="4" y="146"/>
                    </a:lnTo>
                    <a:lnTo>
                      <a:pt x="2" y="150"/>
                    </a:lnTo>
                    <a:lnTo>
                      <a:pt x="0" y="156"/>
                    </a:lnTo>
                    <a:lnTo>
                      <a:pt x="0" y="158"/>
                    </a:lnTo>
                    <a:lnTo>
                      <a:pt x="0" y="160"/>
                    </a:lnTo>
                    <a:lnTo>
                      <a:pt x="8" y="164"/>
                    </a:lnTo>
                    <a:lnTo>
                      <a:pt x="12" y="152"/>
                    </a:lnTo>
                    <a:lnTo>
                      <a:pt x="22" y="162"/>
                    </a:lnTo>
                    <a:lnTo>
                      <a:pt x="22" y="160"/>
                    </a:lnTo>
                    <a:lnTo>
                      <a:pt x="22" y="158"/>
                    </a:lnTo>
                    <a:lnTo>
                      <a:pt x="22" y="152"/>
                    </a:lnTo>
                    <a:lnTo>
                      <a:pt x="22" y="146"/>
                    </a:lnTo>
                    <a:lnTo>
                      <a:pt x="20" y="140"/>
                    </a:lnTo>
                    <a:lnTo>
                      <a:pt x="16" y="130"/>
                    </a:lnTo>
                    <a:lnTo>
                      <a:pt x="16" y="118"/>
                    </a:lnTo>
                    <a:lnTo>
                      <a:pt x="24" y="106"/>
                    </a:lnTo>
                    <a:lnTo>
                      <a:pt x="28" y="102"/>
                    </a:lnTo>
                    <a:lnTo>
                      <a:pt x="32" y="96"/>
                    </a:lnTo>
                    <a:lnTo>
                      <a:pt x="32" y="92"/>
                    </a:lnTo>
                    <a:lnTo>
                      <a:pt x="32" y="88"/>
                    </a:lnTo>
                    <a:lnTo>
                      <a:pt x="30" y="84"/>
                    </a:lnTo>
                    <a:lnTo>
                      <a:pt x="30" y="80"/>
                    </a:lnTo>
                    <a:lnTo>
                      <a:pt x="30" y="74"/>
                    </a:lnTo>
                    <a:lnTo>
                      <a:pt x="28" y="62"/>
                    </a:lnTo>
                    <a:lnTo>
                      <a:pt x="26" y="50"/>
                    </a:lnTo>
                    <a:lnTo>
                      <a:pt x="24" y="40"/>
                    </a:lnTo>
                    <a:lnTo>
                      <a:pt x="24" y="36"/>
                    </a:lnTo>
                    <a:lnTo>
                      <a:pt x="22" y="32"/>
                    </a:lnTo>
                    <a:lnTo>
                      <a:pt x="22" y="28"/>
                    </a:lnTo>
                    <a:lnTo>
                      <a:pt x="22" y="22"/>
                    </a:lnTo>
                    <a:lnTo>
                      <a:pt x="22" y="16"/>
                    </a:lnTo>
                    <a:lnTo>
                      <a:pt x="24" y="12"/>
                    </a:lnTo>
                    <a:lnTo>
                      <a:pt x="26" y="8"/>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7" name="Freeform 198"/>
              <p:cNvSpPr>
                <a:spLocks/>
              </p:cNvSpPr>
              <p:nvPr/>
            </p:nvSpPr>
            <p:spPr bwMode="gray">
              <a:xfrm>
                <a:off x="4037" y="617"/>
                <a:ext cx="95" cy="116"/>
              </a:xfrm>
              <a:custGeom>
                <a:avLst/>
                <a:gdLst>
                  <a:gd name="T0" fmla="*/ 2 w 86"/>
                  <a:gd name="T1" fmla="*/ 26 h 116"/>
                  <a:gd name="T2" fmla="*/ 8 w 86"/>
                  <a:gd name="T3" fmla="*/ 28 h 116"/>
                  <a:gd name="T4" fmla="*/ 10 w 86"/>
                  <a:gd name="T5" fmla="*/ 32 h 116"/>
                  <a:gd name="T6" fmla="*/ 10 w 86"/>
                  <a:gd name="T7" fmla="*/ 36 h 116"/>
                  <a:gd name="T8" fmla="*/ 22 w 86"/>
                  <a:gd name="T9" fmla="*/ 40 h 116"/>
                  <a:gd name="T10" fmla="*/ 22 w 86"/>
                  <a:gd name="T11" fmla="*/ 48 h 116"/>
                  <a:gd name="T12" fmla="*/ 20 w 86"/>
                  <a:gd name="T13" fmla="*/ 58 h 116"/>
                  <a:gd name="T14" fmla="*/ 18 w 86"/>
                  <a:gd name="T15" fmla="*/ 60 h 116"/>
                  <a:gd name="T16" fmla="*/ 20 w 86"/>
                  <a:gd name="T17" fmla="*/ 62 h 116"/>
                  <a:gd name="T18" fmla="*/ 26 w 86"/>
                  <a:gd name="T19" fmla="*/ 60 h 116"/>
                  <a:gd name="T20" fmla="*/ 32 w 86"/>
                  <a:gd name="T21" fmla="*/ 56 h 116"/>
                  <a:gd name="T22" fmla="*/ 38 w 86"/>
                  <a:gd name="T23" fmla="*/ 56 h 116"/>
                  <a:gd name="T24" fmla="*/ 42 w 86"/>
                  <a:gd name="T25" fmla="*/ 58 h 116"/>
                  <a:gd name="T26" fmla="*/ 50 w 86"/>
                  <a:gd name="T27" fmla="*/ 66 h 116"/>
                  <a:gd name="T28" fmla="*/ 58 w 86"/>
                  <a:gd name="T29" fmla="*/ 78 h 116"/>
                  <a:gd name="T30" fmla="*/ 60 w 86"/>
                  <a:gd name="T31" fmla="*/ 86 h 116"/>
                  <a:gd name="T32" fmla="*/ 62 w 86"/>
                  <a:gd name="T33" fmla="*/ 94 h 116"/>
                  <a:gd name="T34" fmla="*/ 62 w 86"/>
                  <a:gd name="T35" fmla="*/ 104 h 116"/>
                  <a:gd name="T36" fmla="*/ 60 w 86"/>
                  <a:gd name="T37" fmla="*/ 110 h 116"/>
                  <a:gd name="T38" fmla="*/ 70 w 86"/>
                  <a:gd name="T39" fmla="*/ 114 h 116"/>
                  <a:gd name="T40" fmla="*/ 78 w 86"/>
                  <a:gd name="T41" fmla="*/ 114 h 116"/>
                  <a:gd name="T42" fmla="*/ 86 w 86"/>
                  <a:gd name="T43" fmla="*/ 114 h 116"/>
                  <a:gd name="T44" fmla="*/ 86 w 86"/>
                  <a:gd name="T45" fmla="*/ 100 h 116"/>
                  <a:gd name="T46" fmla="*/ 80 w 86"/>
                  <a:gd name="T47" fmla="*/ 78 h 116"/>
                  <a:gd name="T48" fmla="*/ 72 w 86"/>
                  <a:gd name="T49" fmla="*/ 70 h 116"/>
                  <a:gd name="T50" fmla="*/ 64 w 86"/>
                  <a:gd name="T51" fmla="*/ 62 h 116"/>
                  <a:gd name="T52" fmla="*/ 60 w 86"/>
                  <a:gd name="T53" fmla="*/ 58 h 116"/>
                  <a:gd name="T54" fmla="*/ 58 w 86"/>
                  <a:gd name="T55" fmla="*/ 56 h 116"/>
                  <a:gd name="T56" fmla="*/ 52 w 86"/>
                  <a:gd name="T57" fmla="*/ 50 h 116"/>
                  <a:gd name="T58" fmla="*/ 46 w 86"/>
                  <a:gd name="T59" fmla="*/ 44 h 116"/>
                  <a:gd name="T60" fmla="*/ 50 w 86"/>
                  <a:gd name="T61" fmla="*/ 38 h 116"/>
                  <a:gd name="T62" fmla="*/ 52 w 86"/>
                  <a:gd name="T63" fmla="*/ 36 h 116"/>
                  <a:gd name="T64" fmla="*/ 54 w 86"/>
                  <a:gd name="T65" fmla="*/ 30 h 116"/>
                  <a:gd name="T66" fmla="*/ 52 w 86"/>
                  <a:gd name="T67" fmla="*/ 24 h 116"/>
                  <a:gd name="T68" fmla="*/ 40 w 86"/>
                  <a:gd name="T69" fmla="*/ 16 h 116"/>
                  <a:gd name="T70" fmla="*/ 36 w 86"/>
                  <a:gd name="T71" fmla="*/ 4 h 116"/>
                  <a:gd name="T72" fmla="*/ 34 w 86"/>
                  <a:gd name="T73" fmla="*/ 0 h 116"/>
                  <a:gd name="T74" fmla="*/ 28 w 86"/>
                  <a:gd name="T75" fmla="*/ 0 h 116"/>
                  <a:gd name="T76" fmla="*/ 24 w 86"/>
                  <a:gd name="T77" fmla="*/ 4 h 116"/>
                  <a:gd name="T78" fmla="*/ 24 w 86"/>
                  <a:gd name="T79" fmla="*/ 10 h 116"/>
                  <a:gd name="T80" fmla="*/ 24 w 86"/>
                  <a:gd name="T81" fmla="*/ 18 h 116"/>
                  <a:gd name="T82" fmla="*/ 22 w 86"/>
                  <a:gd name="T83" fmla="*/ 20 h 116"/>
                  <a:gd name="T84" fmla="*/ 18 w 86"/>
                  <a:gd name="T85" fmla="*/ 20 h 116"/>
                  <a:gd name="T86" fmla="*/ 12 w 86"/>
                  <a:gd name="T87" fmla="*/ 22 h 116"/>
                  <a:gd name="T88" fmla="*/ 0 w 86"/>
                  <a:gd name="T89" fmla="*/ 26 h 1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
                  <a:gd name="T136" fmla="*/ 0 h 116"/>
                  <a:gd name="T137" fmla="*/ 86 w 86"/>
                  <a:gd name="T138" fmla="*/ 116 h 1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 h="116">
                    <a:moveTo>
                      <a:pt x="0" y="26"/>
                    </a:moveTo>
                    <a:lnTo>
                      <a:pt x="2" y="26"/>
                    </a:lnTo>
                    <a:lnTo>
                      <a:pt x="4" y="26"/>
                    </a:lnTo>
                    <a:lnTo>
                      <a:pt x="8" y="28"/>
                    </a:lnTo>
                    <a:lnTo>
                      <a:pt x="8" y="30"/>
                    </a:lnTo>
                    <a:lnTo>
                      <a:pt x="10" y="32"/>
                    </a:lnTo>
                    <a:lnTo>
                      <a:pt x="10" y="36"/>
                    </a:lnTo>
                    <a:lnTo>
                      <a:pt x="20" y="36"/>
                    </a:lnTo>
                    <a:lnTo>
                      <a:pt x="22" y="40"/>
                    </a:lnTo>
                    <a:lnTo>
                      <a:pt x="22" y="44"/>
                    </a:lnTo>
                    <a:lnTo>
                      <a:pt x="22" y="48"/>
                    </a:lnTo>
                    <a:lnTo>
                      <a:pt x="20" y="54"/>
                    </a:lnTo>
                    <a:lnTo>
                      <a:pt x="20" y="58"/>
                    </a:lnTo>
                    <a:lnTo>
                      <a:pt x="18" y="60"/>
                    </a:lnTo>
                    <a:lnTo>
                      <a:pt x="18" y="62"/>
                    </a:lnTo>
                    <a:lnTo>
                      <a:pt x="20" y="62"/>
                    </a:lnTo>
                    <a:lnTo>
                      <a:pt x="24" y="62"/>
                    </a:lnTo>
                    <a:lnTo>
                      <a:pt x="26" y="60"/>
                    </a:lnTo>
                    <a:lnTo>
                      <a:pt x="30" y="58"/>
                    </a:lnTo>
                    <a:lnTo>
                      <a:pt x="32" y="56"/>
                    </a:lnTo>
                    <a:lnTo>
                      <a:pt x="34" y="56"/>
                    </a:lnTo>
                    <a:lnTo>
                      <a:pt x="38" y="56"/>
                    </a:lnTo>
                    <a:lnTo>
                      <a:pt x="40" y="58"/>
                    </a:lnTo>
                    <a:lnTo>
                      <a:pt x="42" y="58"/>
                    </a:lnTo>
                    <a:lnTo>
                      <a:pt x="44" y="60"/>
                    </a:lnTo>
                    <a:lnTo>
                      <a:pt x="50" y="66"/>
                    </a:lnTo>
                    <a:lnTo>
                      <a:pt x="54" y="72"/>
                    </a:lnTo>
                    <a:lnTo>
                      <a:pt x="58" y="78"/>
                    </a:lnTo>
                    <a:lnTo>
                      <a:pt x="60" y="84"/>
                    </a:lnTo>
                    <a:lnTo>
                      <a:pt x="60" y="86"/>
                    </a:lnTo>
                    <a:lnTo>
                      <a:pt x="60" y="88"/>
                    </a:lnTo>
                    <a:lnTo>
                      <a:pt x="62" y="94"/>
                    </a:lnTo>
                    <a:lnTo>
                      <a:pt x="62" y="100"/>
                    </a:lnTo>
                    <a:lnTo>
                      <a:pt x="62" y="104"/>
                    </a:lnTo>
                    <a:lnTo>
                      <a:pt x="62" y="108"/>
                    </a:lnTo>
                    <a:lnTo>
                      <a:pt x="60" y="110"/>
                    </a:lnTo>
                    <a:lnTo>
                      <a:pt x="68" y="116"/>
                    </a:lnTo>
                    <a:lnTo>
                      <a:pt x="70" y="114"/>
                    </a:lnTo>
                    <a:lnTo>
                      <a:pt x="72" y="114"/>
                    </a:lnTo>
                    <a:lnTo>
                      <a:pt x="78" y="114"/>
                    </a:lnTo>
                    <a:lnTo>
                      <a:pt x="82" y="114"/>
                    </a:lnTo>
                    <a:lnTo>
                      <a:pt x="86" y="114"/>
                    </a:lnTo>
                    <a:lnTo>
                      <a:pt x="86" y="110"/>
                    </a:lnTo>
                    <a:lnTo>
                      <a:pt x="86" y="100"/>
                    </a:lnTo>
                    <a:lnTo>
                      <a:pt x="84" y="88"/>
                    </a:lnTo>
                    <a:lnTo>
                      <a:pt x="80" y="78"/>
                    </a:lnTo>
                    <a:lnTo>
                      <a:pt x="76" y="74"/>
                    </a:lnTo>
                    <a:lnTo>
                      <a:pt x="72" y="70"/>
                    </a:lnTo>
                    <a:lnTo>
                      <a:pt x="68" y="66"/>
                    </a:lnTo>
                    <a:lnTo>
                      <a:pt x="64" y="62"/>
                    </a:lnTo>
                    <a:lnTo>
                      <a:pt x="62" y="60"/>
                    </a:lnTo>
                    <a:lnTo>
                      <a:pt x="60" y="58"/>
                    </a:lnTo>
                    <a:lnTo>
                      <a:pt x="58" y="56"/>
                    </a:lnTo>
                    <a:lnTo>
                      <a:pt x="54" y="54"/>
                    </a:lnTo>
                    <a:lnTo>
                      <a:pt x="52" y="50"/>
                    </a:lnTo>
                    <a:lnTo>
                      <a:pt x="48" y="48"/>
                    </a:lnTo>
                    <a:lnTo>
                      <a:pt x="46" y="44"/>
                    </a:lnTo>
                    <a:lnTo>
                      <a:pt x="48" y="40"/>
                    </a:lnTo>
                    <a:lnTo>
                      <a:pt x="50" y="38"/>
                    </a:lnTo>
                    <a:lnTo>
                      <a:pt x="52" y="36"/>
                    </a:lnTo>
                    <a:lnTo>
                      <a:pt x="52" y="34"/>
                    </a:lnTo>
                    <a:lnTo>
                      <a:pt x="54" y="30"/>
                    </a:lnTo>
                    <a:lnTo>
                      <a:pt x="54" y="26"/>
                    </a:lnTo>
                    <a:lnTo>
                      <a:pt x="52" y="24"/>
                    </a:lnTo>
                    <a:lnTo>
                      <a:pt x="50" y="20"/>
                    </a:lnTo>
                    <a:lnTo>
                      <a:pt x="40" y="16"/>
                    </a:lnTo>
                    <a:lnTo>
                      <a:pt x="38" y="4"/>
                    </a:lnTo>
                    <a:lnTo>
                      <a:pt x="36" y="4"/>
                    </a:lnTo>
                    <a:lnTo>
                      <a:pt x="36" y="2"/>
                    </a:lnTo>
                    <a:lnTo>
                      <a:pt x="34" y="0"/>
                    </a:lnTo>
                    <a:lnTo>
                      <a:pt x="30" y="0"/>
                    </a:lnTo>
                    <a:lnTo>
                      <a:pt x="28" y="0"/>
                    </a:lnTo>
                    <a:lnTo>
                      <a:pt x="24" y="2"/>
                    </a:lnTo>
                    <a:lnTo>
                      <a:pt x="24" y="4"/>
                    </a:lnTo>
                    <a:lnTo>
                      <a:pt x="24" y="6"/>
                    </a:lnTo>
                    <a:lnTo>
                      <a:pt x="24" y="10"/>
                    </a:lnTo>
                    <a:lnTo>
                      <a:pt x="24" y="14"/>
                    </a:lnTo>
                    <a:lnTo>
                      <a:pt x="24" y="18"/>
                    </a:lnTo>
                    <a:lnTo>
                      <a:pt x="24" y="20"/>
                    </a:lnTo>
                    <a:lnTo>
                      <a:pt x="22" y="20"/>
                    </a:lnTo>
                    <a:lnTo>
                      <a:pt x="20" y="20"/>
                    </a:lnTo>
                    <a:lnTo>
                      <a:pt x="18" y="20"/>
                    </a:lnTo>
                    <a:lnTo>
                      <a:pt x="14" y="22"/>
                    </a:lnTo>
                    <a:lnTo>
                      <a:pt x="12" y="22"/>
                    </a:lnTo>
                    <a:lnTo>
                      <a:pt x="0" y="26"/>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8" name="Freeform 199"/>
              <p:cNvSpPr>
                <a:spLocks/>
              </p:cNvSpPr>
              <p:nvPr/>
            </p:nvSpPr>
            <p:spPr bwMode="gray">
              <a:xfrm>
                <a:off x="3501" y="425"/>
                <a:ext cx="221" cy="174"/>
              </a:xfrm>
              <a:custGeom>
                <a:avLst/>
                <a:gdLst>
                  <a:gd name="T0" fmla="*/ 150 w 200"/>
                  <a:gd name="T1" fmla="*/ 2 h 174"/>
                  <a:gd name="T2" fmla="*/ 142 w 200"/>
                  <a:gd name="T3" fmla="*/ 10 h 174"/>
                  <a:gd name="T4" fmla="*/ 122 w 200"/>
                  <a:gd name="T5" fmla="*/ 28 h 174"/>
                  <a:gd name="T6" fmla="*/ 118 w 200"/>
                  <a:gd name="T7" fmla="*/ 30 h 174"/>
                  <a:gd name="T8" fmla="*/ 110 w 200"/>
                  <a:gd name="T9" fmla="*/ 36 h 174"/>
                  <a:gd name="T10" fmla="*/ 92 w 200"/>
                  <a:gd name="T11" fmla="*/ 66 h 174"/>
                  <a:gd name="T12" fmla="*/ 82 w 200"/>
                  <a:gd name="T13" fmla="*/ 66 h 174"/>
                  <a:gd name="T14" fmla="*/ 66 w 200"/>
                  <a:gd name="T15" fmla="*/ 70 h 174"/>
                  <a:gd name="T16" fmla="*/ 56 w 200"/>
                  <a:gd name="T17" fmla="*/ 82 h 174"/>
                  <a:gd name="T18" fmla="*/ 46 w 200"/>
                  <a:gd name="T19" fmla="*/ 90 h 174"/>
                  <a:gd name="T20" fmla="*/ 40 w 200"/>
                  <a:gd name="T21" fmla="*/ 94 h 174"/>
                  <a:gd name="T22" fmla="*/ 8 w 200"/>
                  <a:gd name="T23" fmla="*/ 98 h 174"/>
                  <a:gd name="T24" fmla="*/ 14 w 200"/>
                  <a:gd name="T25" fmla="*/ 120 h 174"/>
                  <a:gd name="T26" fmla="*/ 12 w 200"/>
                  <a:gd name="T27" fmla="*/ 132 h 174"/>
                  <a:gd name="T28" fmla="*/ 4 w 200"/>
                  <a:gd name="T29" fmla="*/ 144 h 174"/>
                  <a:gd name="T30" fmla="*/ 4 w 200"/>
                  <a:gd name="T31" fmla="*/ 154 h 174"/>
                  <a:gd name="T32" fmla="*/ 8 w 200"/>
                  <a:gd name="T33" fmla="*/ 162 h 174"/>
                  <a:gd name="T34" fmla="*/ 18 w 200"/>
                  <a:gd name="T35" fmla="*/ 158 h 174"/>
                  <a:gd name="T36" fmla="*/ 30 w 200"/>
                  <a:gd name="T37" fmla="*/ 156 h 174"/>
                  <a:gd name="T38" fmla="*/ 44 w 200"/>
                  <a:gd name="T39" fmla="*/ 158 h 174"/>
                  <a:gd name="T40" fmla="*/ 48 w 200"/>
                  <a:gd name="T41" fmla="*/ 158 h 174"/>
                  <a:gd name="T42" fmla="*/ 60 w 200"/>
                  <a:gd name="T43" fmla="*/ 160 h 174"/>
                  <a:gd name="T44" fmla="*/ 76 w 200"/>
                  <a:gd name="T45" fmla="*/ 174 h 174"/>
                  <a:gd name="T46" fmla="*/ 94 w 200"/>
                  <a:gd name="T47" fmla="*/ 156 h 174"/>
                  <a:gd name="T48" fmla="*/ 114 w 200"/>
                  <a:gd name="T49" fmla="*/ 154 h 174"/>
                  <a:gd name="T50" fmla="*/ 114 w 200"/>
                  <a:gd name="T51" fmla="*/ 130 h 174"/>
                  <a:gd name="T52" fmla="*/ 116 w 200"/>
                  <a:gd name="T53" fmla="*/ 112 h 174"/>
                  <a:gd name="T54" fmla="*/ 152 w 200"/>
                  <a:gd name="T55" fmla="*/ 82 h 174"/>
                  <a:gd name="T56" fmla="*/ 156 w 200"/>
                  <a:gd name="T57" fmla="*/ 76 h 174"/>
                  <a:gd name="T58" fmla="*/ 164 w 200"/>
                  <a:gd name="T59" fmla="*/ 66 h 174"/>
                  <a:gd name="T60" fmla="*/ 172 w 200"/>
                  <a:gd name="T61" fmla="*/ 60 h 174"/>
                  <a:gd name="T62" fmla="*/ 172 w 200"/>
                  <a:gd name="T63" fmla="*/ 52 h 174"/>
                  <a:gd name="T64" fmla="*/ 178 w 200"/>
                  <a:gd name="T65" fmla="*/ 46 h 174"/>
                  <a:gd name="T66" fmla="*/ 188 w 200"/>
                  <a:gd name="T67" fmla="*/ 44 h 174"/>
                  <a:gd name="T68" fmla="*/ 200 w 200"/>
                  <a:gd name="T69" fmla="*/ 46 h 174"/>
                  <a:gd name="T70" fmla="*/ 198 w 200"/>
                  <a:gd name="T71" fmla="*/ 42 h 174"/>
                  <a:gd name="T72" fmla="*/ 192 w 200"/>
                  <a:gd name="T73" fmla="*/ 38 h 174"/>
                  <a:gd name="T74" fmla="*/ 184 w 200"/>
                  <a:gd name="T75" fmla="*/ 36 h 174"/>
                  <a:gd name="T76" fmla="*/ 180 w 200"/>
                  <a:gd name="T77" fmla="*/ 32 h 174"/>
                  <a:gd name="T78" fmla="*/ 172 w 200"/>
                  <a:gd name="T79" fmla="*/ 26 h 174"/>
                  <a:gd name="T80" fmla="*/ 160 w 200"/>
                  <a:gd name="T81" fmla="*/ 28 h 174"/>
                  <a:gd name="T82" fmla="*/ 156 w 200"/>
                  <a:gd name="T83" fmla="*/ 18 h 174"/>
                  <a:gd name="T84" fmla="*/ 154 w 200"/>
                  <a:gd name="T85" fmla="*/ 0 h 1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
                  <a:gd name="T130" fmla="*/ 0 h 174"/>
                  <a:gd name="T131" fmla="*/ 200 w 200"/>
                  <a:gd name="T132" fmla="*/ 174 h 1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 h="174">
                    <a:moveTo>
                      <a:pt x="154" y="0"/>
                    </a:moveTo>
                    <a:lnTo>
                      <a:pt x="154" y="2"/>
                    </a:lnTo>
                    <a:lnTo>
                      <a:pt x="150" y="2"/>
                    </a:lnTo>
                    <a:lnTo>
                      <a:pt x="148" y="4"/>
                    </a:lnTo>
                    <a:lnTo>
                      <a:pt x="144" y="8"/>
                    </a:lnTo>
                    <a:lnTo>
                      <a:pt x="142" y="10"/>
                    </a:lnTo>
                    <a:lnTo>
                      <a:pt x="142" y="14"/>
                    </a:lnTo>
                    <a:lnTo>
                      <a:pt x="126" y="18"/>
                    </a:lnTo>
                    <a:lnTo>
                      <a:pt x="122" y="28"/>
                    </a:lnTo>
                    <a:lnTo>
                      <a:pt x="120" y="28"/>
                    </a:lnTo>
                    <a:lnTo>
                      <a:pt x="118" y="30"/>
                    </a:lnTo>
                    <a:lnTo>
                      <a:pt x="116" y="30"/>
                    </a:lnTo>
                    <a:lnTo>
                      <a:pt x="112" y="32"/>
                    </a:lnTo>
                    <a:lnTo>
                      <a:pt x="110" y="36"/>
                    </a:lnTo>
                    <a:lnTo>
                      <a:pt x="110" y="40"/>
                    </a:lnTo>
                    <a:lnTo>
                      <a:pt x="110" y="46"/>
                    </a:lnTo>
                    <a:lnTo>
                      <a:pt x="92" y="66"/>
                    </a:lnTo>
                    <a:lnTo>
                      <a:pt x="90" y="66"/>
                    </a:lnTo>
                    <a:lnTo>
                      <a:pt x="86" y="66"/>
                    </a:lnTo>
                    <a:lnTo>
                      <a:pt x="82" y="66"/>
                    </a:lnTo>
                    <a:lnTo>
                      <a:pt x="76" y="66"/>
                    </a:lnTo>
                    <a:lnTo>
                      <a:pt x="72" y="68"/>
                    </a:lnTo>
                    <a:lnTo>
                      <a:pt x="66" y="70"/>
                    </a:lnTo>
                    <a:lnTo>
                      <a:pt x="62" y="74"/>
                    </a:lnTo>
                    <a:lnTo>
                      <a:pt x="60" y="78"/>
                    </a:lnTo>
                    <a:lnTo>
                      <a:pt x="56" y="82"/>
                    </a:lnTo>
                    <a:lnTo>
                      <a:pt x="52" y="86"/>
                    </a:lnTo>
                    <a:lnTo>
                      <a:pt x="48" y="88"/>
                    </a:lnTo>
                    <a:lnTo>
                      <a:pt x="46" y="90"/>
                    </a:lnTo>
                    <a:lnTo>
                      <a:pt x="44" y="92"/>
                    </a:lnTo>
                    <a:lnTo>
                      <a:pt x="42" y="92"/>
                    </a:lnTo>
                    <a:lnTo>
                      <a:pt x="40" y="94"/>
                    </a:lnTo>
                    <a:lnTo>
                      <a:pt x="32" y="96"/>
                    </a:lnTo>
                    <a:lnTo>
                      <a:pt x="20" y="98"/>
                    </a:lnTo>
                    <a:lnTo>
                      <a:pt x="8" y="98"/>
                    </a:lnTo>
                    <a:lnTo>
                      <a:pt x="0" y="96"/>
                    </a:lnTo>
                    <a:lnTo>
                      <a:pt x="12" y="116"/>
                    </a:lnTo>
                    <a:lnTo>
                      <a:pt x="14" y="120"/>
                    </a:lnTo>
                    <a:lnTo>
                      <a:pt x="14" y="130"/>
                    </a:lnTo>
                    <a:lnTo>
                      <a:pt x="12" y="132"/>
                    </a:lnTo>
                    <a:lnTo>
                      <a:pt x="8" y="134"/>
                    </a:lnTo>
                    <a:lnTo>
                      <a:pt x="6" y="138"/>
                    </a:lnTo>
                    <a:lnTo>
                      <a:pt x="4" y="144"/>
                    </a:lnTo>
                    <a:lnTo>
                      <a:pt x="4" y="146"/>
                    </a:lnTo>
                    <a:lnTo>
                      <a:pt x="4" y="150"/>
                    </a:lnTo>
                    <a:lnTo>
                      <a:pt x="4" y="154"/>
                    </a:lnTo>
                    <a:lnTo>
                      <a:pt x="6" y="158"/>
                    </a:lnTo>
                    <a:lnTo>
                      <a:pt x="8" y="162"/>
                    </a:lnTo>
                    <a:lnTo>
                      <a:pt x="10" y="160"/>
                    </a:lnTo>
                    <a:lnTo>
                      <a:pt x="14" y="160"/>
                    </a:lnTo>
                    <a:lnTo>
                      <a:pt x="18" y="158"/>
                    </a:lnTo>
                    <a:lnTo>
                      <a:pt x="22" y="158"/>
                    </a:lnTo>
                    <a:lnTo>
                      <a:pt x="24" y="156"/>
                    </a:lnTo>
                    <a:lnTo>
                      <a:pt x="30" y="156"/>
                    </a:lnTo>
                    <a:lnTo>
                      <a:pt x="34" y="158"/>
                    </a:lnTo>
                    <a:lnTo>
                      <a:pt x="40" y="158"/>
                    </a:lnTo>
                    <a:lnTo>
                      <a:pt x="44" y="158"/>
                    </a:lnTo>
                    <a:lnTo>
                      <a:pt x="46" y="158"/>
                    </a:lnTo>
                    <a:lnTo>
                      <a:pt x="48" y="158"/>
                    </a:lnTo>
                    <a:lnTo>
                      <a:pt x="52" y="158"/>
                    </a:lnTo>
                    <a:lnTo>
                      <a:pt x="56" y="160"/>
                    </a:lnTo>
                    <a:lnTo>
                      <a:pt x="60" y="160"/>
                    </a:lnTo>
                    <a:lnTo>
                      <a:pt x="64" y="162"/>
                    </a:lnTo>
                    <a:lnTo>
                      <a:pt x="66" y="166"/>
                    </a:lnTo>
                    <a:lnTo>
                      <a:pt x="76" y="174"/>
                    </a:lnTo>
                    <a:lnTo>
                      <a:pt x="92" y="156"/>
                    </a:lnTo>
                    <a:lnTo>
                      <a:pt x="94" y="156"/>
                    </a:lnTo>
                    <a:lnTo>
                      <a:pt x="96" y="154"/>
                    </a:lnTo>
                    <a:lnTo>
                      <a:pt x="100" y="154"/>
                    </a:lnTo>
                    <a:lnTo>
                      <a:pt x="114" y="154"/>
                    </a:lnTo>
                    <a:lnTo>
                      <a:pt x="120" y="154"/>
                    </a:lnTo>
                    <a:lnTo>
                      <a:pt x="122" y="134"/>
                    </a:lnTo>
                    <a:lnTo>
                      <a:pt x="114" y="130"/>
                    </a:lnTo>
                    <a:lnTo>
                      <a:pt x="114" y="128"/>
                    </a:lnTo>
                    <a:lnTo>
                      <a:pt x="114" y="122"/>
                    </a:lnTo>
                    <a:lnTo>
                      <a:pt x="116" y="112"/>
                    </a:lnTo>
                    <a:lnTo>
                      <a:pt x="120" y="102"/>
                    </a:lnTo>
                    <a:lnTo>
                      <a:pt x="132" y="92"/>
                    </a:lnTo>
                    <a:lnTo>
                      <a:pt x="152" y="82"/>
                    </a:lnTo>
                    <a:lnTo>
                      <a:pt x="154" y="80"/>
                    </a:lnTo>
                    <a:lnTo>
                      <a:pt x="156" y="76"/>
                    </a:lnTo>
                    <a:lnTo>
                      <a:pt x="160" y="72"/>
                    </a:lnTo>
                    <a:lnTo>
                      <a:pt x="162" y="70"/>
                    </a:lnTo>
                    <a:lnTo>
                      <a:pt x="164" y="66"/>
                    </a:lnTo>
                    <a:lnTo>
                      <a:pt x="164" y="62"/>
                    </a:lnTo>
                    <a:lnTo>
                      <a:pt x="172" y="62"/>
                    </a:lnTo>
                    <a:lnTo>
                      <a:pt x="172" y="60"/>
                    </a:lnTo>
                    <a:lnTo>
                      <a:pt x="170" y="58"/>
                    </a:lnTo>
                    <a:lnTo>
                      <a:pt x="170" y="56"/>
                    </a:lnTo>
                    <a:lnTo>
                      <a:pt x="172" y="52"/>
                    </a:lnTo>
                    <a:lnTo>
                      <a:pt x="174" y="50"/>
                    </a:lnTo>
                    <a:lnTo>
                      <a:pt x="176" y="46"/>
                    </a:lnTo>
                    <a:lnTo>
                      <a:pt x="178" y="46"/>
                    </a:lnTo>
                    <a:lnTo>
                      <a:pt x="180" y="46"/>
                    </a:lnTo>
                    <a:lnTo>
                      <a:pt x="184" y="44"/>
                    </a:lnTo>
                    <a:lnTo>
                      <a:pt x="188" y="44"/>
                    </a:lnTo>
                    <a:lnTo>
                      <a:pt x="192" y="44"/>
                    </a:lnTo>
                    <a:lnTo>
                      <a:pt x="196" y="46"/>
                    </a:lnTo>
                    <a:lnTo>
                      <a:pt x="200" y="46"/>
                    </a:lnTo>
                    <a:lnTo>
                      <a:pt x="200" y="44"/>
                    </a:lnTo>
                    <a:lnTo>
                      <a:pt x="198" y="42"/>
                    </a:lnTo>
                    <a:lnTo>
                      <a:pt x="196" y="40"/>
                    </a:lnTo>
                    <a:lnTo>
                      <a:pt x="192" y="38"/>
                    </a:lnTo>
                    <a:lnTo>
                      <a:pt x="190" y="38"/>
                    </a:lnTo>
                    <a:lnTo>
                      <a:pt x="186" y="36"/>
                    </a:lnTo>
                    <a:lnTo>
                      <a:pt x="184" y="36"/>
                    </a:lnTo>
                    <a:lnTo>
                      <a:pt x="182" y="34"/>
                    </a:lnTo>
                    <a:lnTo>
                      <a:pt x="182" y="32"/>
                    </a:lnTo>
                    <a:lnTo>
                      <a:pt x="180" y="32"/>
                    </a:lnTo>
                    <a:lnTo>
                      <a:pt x="178" y="30"/>
                    </a:lnTo>
                    <a:lnTo>
                      <a:pt x="176" y="28"/>
                    </a:lnTo>
                    <a:lnTo>
                      <a:pt x="172" y="26"/>
                    </a:lnTo>
                    <a:lnTo>
                      <a:pt x="166" y="26"/>
                    </a:lnTo>
                    <a:lnTo>
                      <a:pt x="160" y="28"/>
                    </a:lnTo>
                    <a:lnTo>
                      <a:pt x="158" y="26"/>
                    </a:lnTo>
                    <a:lnTo>
                      <a:pt x="156" y="22"/>
                    </a:lnTo>
                    <a:lnTo>
                      <a:pt x="156" y="18"/>
                    </a:lnTo>
                    <a:lnTo>
                      <a:pt x="156" y="14"/>
                    </a:lnTo>
                    <a:lnTo>
                      <a:pt x="172" y="0"/>
                    </a:lnTo>
                    <a:lnTo>
                      <a:pt x="154" y="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9" name="Freeform 200"/>
              <p:cNvSpPr>
                <a:spLocks/>
              </p:cNvSpPr>
              <p:nvPr/>
            </p:nvSpPr>
            <p:spPr bwMode="gray">
              <a:xfrm>
                <a:off x="4028" y="837"/>
                <a:ext cx="75" cy="66"/>
              </a:xfrm>
              <a:custGeom>
                <a:avLst/>
                <a:gdLst>
                  <a:gd name="T0" fmla="*/ 0 w 68"/>
                  <a:gd name="T1" fmla="*/ 0 h 66"/>
                  <a:gd name="T2" fmla="*/ 16 w 68"/>
                  <a:gd name="T3" fmla="*/ 26 h 66"/>
                  <a:gd name="T4" fmla="*/ 18 w 68"/>
                  <a:gd name="T5" fmla="*/ 28 h 66"/>
                  <a:gd name="T6" fmla="*/ 28 w 68"/>
                  <a:gd name="T7" fmla="*/ 36 h 66"/>
                  <a:gd name="T8" fmla="*/ 38 w 68"/>
                  <a:gd name="T9" fmla="*/ 44 h 66"/>
                  <a:gd name="T10" fmla="*/ 50 w 68"/>
                  <a:gd name="T11" fmla="*/ 54 h 66"/>
                  <a:gd name="T12" fmla="*/ 60 w 68"/>
                  <a:gd name="T13" fmla="*/ 62 h 66"/>
                  <a:gd name="T14" fmla="*/ 66 w 68"/>
                  <a:gd name="T15" fmla="*/ 66 h 66"/>
                  <a:gd name="T16" fmla="*/ 68 w 68"/>
                  <a:gd name="T17" fmla="*/ 66 h 66"/>
                  <a:gd name="T18" fmla="*/ 68 w 68"/>
                  <a:gd name="T19" fmla="*/ 62 h 66"/>
                  <a:gd name="T20" fmla="*/ 68 w 68"/>
                  <a:gd name="T21" fmla="*/ 60 h 66"/>
                  <a:gd name="T22" fmla="*/ 68 w 68"/>
                  <a:gd name="T23" fmla="*/ 58 h 66"/>
                  <a:gd name="T24" fmla="*/ 66 w 68"/>
                  <a:gd name="T25" fmla="*/ 56 h 66"/>
                  <a:gd name="T26" fmla="*/ 66 w 68"/>
                  <a:gd name="T27" fmla="*/ 54 h 66"/>
                  <a:gd name="T28" fmla="*/ 58 w 68"/>
                  <a:gd name="T29" fmla="*/ 42 h 66"/>
                  <a:gd name="T30" fmla="*/ 58 w 68"/>
                  <a:gd name="T31" fmla="*/ 40 h 66"/>
                  <a:gd name="T32" fmla="*/ 58 w 68"/>
                  <a:gd name="T33" fmla="*/ 36 h 66"/>
                  <a:gd name="T34" fmla="*/ 56 w 68"/>
                  <a:gd name="T35" fmla="*/ 32 h 66"/>
                  <a:gd name="T36" fmla="*/ 56 w 68"/>
                  <a:gd name="T37" fmla="*/ 26 h 66"/>
                  <a:gd name="T38" fmla="*/ 54 w 68"/>
                  <a:gd name="T39" fmla="*/ 24 h 66"/>
                  <a:gd name="T40" fmla="*/ 46 w 68"/>
                  <a:gd name="T41" fmla="*/ 12 h 66"/>
                  <a:gd name="T42" fmla="*/ 38 w 68"/>
                  <a:gd name="T43" fmla="*/ 14 h 66"/>
                  <a:gd name="T44" fmla="*/ 30 w 68"/>
                  <a:gd name="T45" fmla="*/ 4 h 66"/>
                  <a:gd name="T46" fmla="*/ 12 w 68"/>
                  <a:gd name="T47" fmla="*/ 6 h 66"/>
                  <a:gd name="T48" fmla="*/ 0 w 68"/>
                  <a:gd name="T49" fmla="*/ 0 h 66"/>
                  <a:gd name="T50" fmla="*/ 0 w 68"/>
                  <a:gd name="T51" fmla="*/ 0 h 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66"/>
                  <a:gd name="T80" fmla="*/ 68 w 68"/>
                  <a:gd name="T81" fmla="*/ 66 h 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66">
                    <a:moveTo>
                      <a:pt x="0" y="0"/>
                    </a:moveTo>
                    <a:lnTo>
                      <a:pt x="16" y="26"/>
                    </a:lnTo>
                    <a:lnTo>
                      <a:pt x="18" y="28"/>
                    </a:lnTo>
                    <a:lnTo>
                      <a:pt x="28" y="36"/>
                    </a:lnTo>
                    <a:lnTo>
                      <a:pt x="38" y="44"/>
                    </a:lnTo>
                    <a:lnTo>
                      <a:pt x="50" y="54"/>
                    </a:lnTo>
                    <a:lnTo>
                      <a:pt x="60" y="62"/>
                    </a:lnTo>
                    <a:lnTo>
                      <a:pt x="66" y="66"/>
                    </a:lnTo>
                    <a:lnTo>
                      <a:pt x="68" y="66"/>
                    </a:lnTo>
                    <a:lnTo>
                      <a:pt x="68" y="62"/>
                    </a:lnTo>
                    <a:lnTo>
                      <a:pt x="68" y="60"/>
                    </a:lnTo>
                    <a:lnTo>
                      <a:pt x="68" y="58"/>
                    </a:lnTo>
                    <a:lnTo>
                      <a:pt x="66" y="56"/>
                    </a:lnTo>
                    <a:lnTo>
                      <a:pt x="66" y="54"/>
                    </a:lnTo>
                    <a:lnTo>
                      <a:pt x="58" y="42"/>
                    </a:lnTo>
                    <a:lnTo>
                      <a:pt x="58" y="40"/>
                    </a:lnTo>
                    <a:lnTo>
                      <a:pt x="58" y="36"/>
                    </a:lnTo>
                    <a:lnTo>
                      <a:pt x="56" y="32"/>
                    </a:lnTo>
                    <a:lnTo>
                      <a:pt x="56" y="26"/>
                    </a:lnTo>
                    <a:lnTo>
                      <a:pt x="54" y="24"/>
                    </a:lnTo>
                    <a:lnTo>
                      <a:pt x="46" y="12"/>
                    </a:lnTo>
                    <a:lnTo>
                      <a:pt x="38" y="14"/>
                    </a:lnTo>
                    <a:lnTo>
                      <a:pt x="30" y="4"/>
                    </a:lnTo>
                    <a:lnTo>
                      <a:pt x="12" y="6"/>
                    </a:lnTo>
                    <a:lnTo>
                      <a:pt x="0" y="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20" name="Freeform 201"/>
              <p:cNvSpPr>
                <a:spLocks/>
              </p:cNvSpPr>
              <p:nvPr/>
            </p:nvSpPr>
            <p:spPr bwMode="gray">
              <a:xfrm>
                <a:off x="3876" y="583"/>
                <a:ext cx="60" cy="56"/>
              </a:xfrm>
              <a:custGeom>
                <a:avLst/>
                <a:gdLst>
                  <a:gd name="T0" fmla="*/ 54 w 54"/>
                  <a:gd name="T1" fmla="*/ 56 h 56"/>
                  <a:gd name="T2" fmla="*/ 48 w 54"/>
                  <a:gd name="T3" fmla="*/ 44 h 56"/>
                  <a:gd name="T4" fmla="*/ 48 w 54"/>
                  <a:gd name="T5" fmla="*/ 44 h 56"/>
                  <a:gd name="T6" fmla="*/ 48 w 54"/>
                  <a:gd name="T7" fmla="*/ 42 h 56"/>
                  <a:gd name="T8" fmla="*/ 44 w 54"/>
                  <a:gd name="T9" fmla="*/ 40 h 56"/>
                  <a:gd name="T10" fmla="*/ 40 w 54"/>
                  <a:gd name="T11" fmla="*/ 38 h 56"/>
                  <a:gd name="T12" fmla="*/ 40 w 54"/>
                  <a:gd name="T13" fmla="*/ 38 h 56"/>
                  <a:gd name="T14" fmla="*/ 38 w 54"/>
                  <a:gd name="T15" fmla="*/ 36 h 56"/>
                  <a:gd name="T16" fmla="*/ 34 w 54"/>
                  <a:gd name="T17" fmla="*/ 36 h 56"/>
                  <a:gd name="T18" fmla="*/ 28 w 54"/>
                  <a:gd name="T19" fmla="*/ 36 h 56"/>
                  <a:gd name="T20" fmla="*/ 24 w 54"/>
                  <a:gd name="T21" fmla="*/ 38 h 56"/>
                  <a:gd name="T22" fmla="*/ 20 w 54"/>
                  <a:gd name="T23" fmla="*/ 40 h 56"/>
                  <a:gd name="T24" fmla="*/ 20 w 54"/>
                  <a:gd name="T25" fmla="*/ 42 h 56"/>
                  <a:gd name="T26" fmla="*/ 18 w 54"/>
                  <a:gd name="T27" fmla="*/ 42 h 56"/>
                  <a:gd name="T28" fmla="*/ 18 w 54"/>
                  <a:gd name="T29" fmla="*/ 44 h 56"/>
                  <a:gd name="T30" fmla="*/ 16 w 54"/>
                  <a:gd name="T31" fmla="*/ 44 h 56"/>
                  <a:gd name="T32" fmla="*/ 12 w 54"/>
                  <a:gd name="T33" fmla="*/ 46 h 56"/>
                  <a:gd name="T34" fmla="*/ 6 w 54"/>
                  <a:gd name="T35" fmla="*/ 46 h 56"/>
                  <a:gd name="T36" fmla="*/ 6 w 54"/>
                  <a:gd name="T37" fmla="*/ 32 h 56"/>
                  <a:gd name="T38" fmla="*/ 6 w 54"/>
                  <a:gd name="T39" fmla="*/ 32 h 56"/>
                  <a:gd name="T40" fmla="*/ 6 w 54"/>
                  <a:gd name="T41" fmla="*/ 30 h 56"/>
                  <a:gd name="T42" fmla="*/ 4 w 54"/>
                  <a:gd name="T43" fmla="*/ 26 h 56"/>
                  <a:gd name="T44" fmla="*/ 2 w 54"/>
                  <a:gd name="T45" fmla="*/ 26 h 56"/>
                  <a:gd name="T46" fmla="*/ 2 w 54"/>
                  <a:gd name="T47" fmla="*/ 24 h 56"/>
                  <a:gd name="T48" fmla="*/ 0 w 54"/>
                  <a:gd name="T49" fmla="*/ 22 h 56"/>
                  <a:gd name="T50" fmla="*/ 0 w 54"/>
                  <a:gd name="T51" fmla="*/ 18 h 56"/>
                  <a:gd name="T52" fmla="*/ 0 w 54"/>
                  <a:gd name="T53" fmla="*/ 14 h 56"/>
                  <a:gd name="T54" fmla="*/ 2 w 54"/>
                  <a:gd name="T55" fmla="*/ 12 h 56"/>
                  <a:gd name="T56" fmla="*/ 2 w 54"/>
                  <a:gd name="T57" fmla="*/ 10 h 56"/>
                  <a:gd name="T58" fmla="*/ 2 w 54"/>
                  <a:gd name="T59" fmla="*/ 8 h 56"/>
                  <a:gd name="T60" fmla="*/ 4 w 54"/>
                  <a:gd name="T61" fmla="*/ 4 h 56"/>
                  <a:gd name="T62" fmla="*/ 4 w 54"/>
                  <a:gd name="T63" fmla="*/ 2 h 56"/>
                  <a:gd name="T64" fmla="*/ 6 w 54"/>
                  <a:gd name="T65" fmla="*/ 0 h 56"/>
                  <a:gd name="T66" fmla="*/ 10 w 54"/>
                  <a:gd name="T67" fmla="*/ 0 h 56"/>
                  <a:gd name="T68" fmla="*/ 18 w 54"/>
                  <a:gd name="T69" fmla="*/ 0 h 56"/>
                  <a:gd name="T70" fmla="*/ 24 w 54"/>
                  <a:gd name="T71" fmla="*/ 0 h 56"/>
                  <a:gd name="T72" fmla="*/ 24 w 54"/>
                  <a:gd name="T73" fmla="*/ 0 h 56"/>
                  <a:gd name="T74" fmla="*/ 26 w 54"/>
                  <a:gd name="T75" fmla="*/ 0 h 56"/>
                  <a:gd name="T76" fmla="*/ 26 w 54"/>
                  <a:gd name="T77" fmla="*/ 0 h 56"/>
                  <a:gd name="T78" fmla="*/ 28 w 54"/>
                  <a:gd name="T79" fmla="*/ 2 h 56"/>
                  <a:gd name="T80" fmla="*/ 30 w 54"/>
                  <a:gd name="T81" fmla="*/ 6 h 56"/>
                  <a:gd name="T82" fmla="*/ 30 w 54"/>
                  <a:gd name="T83" fmla="*/ 14 h 56"/>
                  <a:gd name="T84" fmla="*/ 34 w 54"/>
                  <a:gd name="T85" fmla="*/ 28 h 56"/>
                  <a:gd name="T86" fmla="*/ 36 w 54"/>
                  <a:gd name="T87" fmla="*/ 26 h 56"/>
                  <a:gd name="T88" fmla="*/ 36 w 54"/>
                  <a:gd name="T89" fmla="*/ 26 h 56"/>
                  <a:gd name="T90" fmla="*/ 38 w 54"/>
                  <a:gd name="T91" fmla="*/ 24 h 56"/>
                  <a:gd name="T92" fmla="*/ 40 w 54"/>
                  <a:gd name="T93" fmla="*/ 20 h 56"/>
                  <a:gd name="T94" fmla="*/ 40 w 54"/>
                  <a:gd name="T95" fmla="*/ 18 h 56"/>
                  <a:gd name="T96" fmla="*/ 42 w 54"/>
                  <a:gd name="T97" fmla="*/ 14 h 56"/>
                  <a:gd name="T98" fmla="*/ 44 w 54"/>
                  <a:gd name="T99" fmla="*/ 12 h 56"/>
                  <a:gd name="T100" fmla="*/ 44 w 54"/>
                  <a:gd name="T101" fmla="*/ 12 h 56"/>
                  <a:gd name="T102" fmla="*/ 46 w 54"/>
                  <a:gd name="T103" fmla="*/ 12 h 56"/>
                  <a:gd name="T104" fmla="*/ 48 w 54"/>
                  <a:gd name="T105" fmla="*/ 14 h 56"/>
                  <a:gd name="T106" fmla="*/ 48 w 54"/>
                  <a:gd name="T107" fmla="*/ 18 h 56"/>
                  <a:gd name="T108" fmla="*/ 52 w 54"/>
                  <a:gd name="T109" fmla="*/ 34 h 56"/>
                  <a:gd name="T110" fmla="*/ 54 w 54"/>
                  <a:gd name="T111" fmla="*/ 46 h 56"/>
                  <a:gd name="T112" fmla="*/ 54 w 54"/>
                  <a:gd name="T113" fmla="*/ 56 h 56"/>
                  <a:gd name="T114" fmla="*/ 54 w 54"/>
                  <a:gd name="T115" fmla="*/ 56 h 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
                  <a:gd name="T175" fmla="*/ 0 h 56"/>
                  <a:gd name="T176" fmla="*/ 54 w 54"/>
                  <a:gd name="T177" fmla="*/ 56 h 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 h="56">
                    <a:moveTo>
                      <a:pt x="54" y="56"/>
                    </a:moveTo>
                    <a:lnTo>
                      <a:pt x="48" y="44"/>
                    </a:lnTo>
                    <a:lnTo>
                      <a:pt x="48" y="42"/>
                    </a:lnTo>
                    <a:lnTo>
                      <a:pt x="44" y="40"/>
                    </a:lnTo>
                    <a:lnTo>
                      <a:pt x="40" y="38"/>
                    </a:lnTo>
                    <a:lnTo>
                      <a:pt x="38" y="36"/>
                    </a:lnTo>
                    <a:lnTo>
                      <a:pt x="34" y="36"/>
                    </a:lnTo>
                    <a:lnTo>
                      <a:pt x="28" y="36"/>
                    </a:lnTo>
                    <a:lnTo>
                      <a:pt x="24" y="38"/>
                    </a:lnTo>
                    <a:lnTo>
                      <a:pt x="20" y="40"/>
                    </a:lnTo>
                    <a:lnTo>
                      <a:pt x="20" y="42"/>
                    </a:lnTo>
                    <a:lnTo>
                      <a:pt x="18" y="42"/>
                    </a:lnTo>
                    <a:lnTo>
                      <a:pt x="18" y="44"/>
                    </a:lnTo>
                    <a:lnTo>
                      <a:pt x="16" y="44"/>
                    </a:lnTo>
                    <a:lnTo>
                      <a:pt x="12" y="46"/>
                    </a:lnTo>
                    <a:lnTo>
                      <a:pt x="6" y="46"/>
                    </a:lnTo>
                    <a:lnTo>
                      <a:pt x="6" y="32"/>
                    </a:lnTo>
                    <a:lnTo>
                      <a:pt x="6" y="30"/>
                    </a:lnTo>
                    <a:lnTo>
                      <a:pt x="4" y="26"/>
                    </a:lnTo>
                    <a:lnTo>
                      <a:pt x="2" y="26"/>
                    </a:lnTo>
                    <a:lnTo>
                      <a:pt x="2" y="24"/>
                    </a:lnTo>
                    <a:lnTo>
                      <a:pt x="0" y="22"/>
                    </a:lnTo>
                    <a:lnTo>
                      <a:pt x="0" y="18"/>
                    </a:lnTo>
                    <a:lnTo>
                      <a:pt x="0" y="14"/>
                    </a:lnTo>
                    <a:lnTo>
                      <a:pt x="2" y="12"/>
                    </a:lnTo>
                    <a:lnTo>
                      <a:pt x="2" y="10"/>
                    </a:lnTo>
                    <a:lnTo>
                      <a:pt x="2" y="8"/>
                    </a:lnTo>
                    <a:lnTo>
                      <a:pt x="4" y="4"/>
                    </a:lnTo>
                    <a:lnTo>
                      <a:pt x="4" y="2"/>
                    </a:lnTo>
                    <a:lnTo>
                      <a:pt x="6" y="0"/>
                    </a:lnTo>
                    <a:lnTo>
                      <a:pt x="10" y="0"/>
                    </a:lnTo>
                    <a:lnTo>
                      <a:pt x="18" y="0"/>
                    </a:lnTo>
                    <a:lnTo>
                      <a:pt x="24" y="0"/>
                    </a:lnTo>
                    <a:lnTo>
                      <a:pt x="26" y="0"/>
                    </a:lnTo>
                    <a:lnTo>
                      <a:pt x="28" y="2"/>
                    </a:lnTo>
                    <a:lnTo>
                      <a:pt x="30" y="6"/>
                    </a:lnTo>
                    <a:lnTo>
                      <a:pt x="30" y="14"/>
                    </a:lnTo>
                    <a:lnTo>
                      <a:pt x="34" y="28"/>
                    </a:lnTo>
                    <a:lnTo>
                      <a:pt x="36" y="26"/>
                    </a:lnTo>
                    <a:lnTo>
                      <a:pt x="38" y="24"/>
                    </a:lnTo>
                    <a:lnTo>
                      <a:pt x="40" y="20"/>
                    </a:lnTo>
                    <a:lnTo>
                      <a:pt x="40" y="18"/>
                    </a:lnTo>
                    <a:lnTo>
                      <a:pt x="42" y="14"/>
                    </a:lnTo>
                    <a:lnTo>
                      <a:pt x="44" y="12"/>
                    </a:lnTo>
                    <a:lnTo>
                      <a:pt x="46" y="12"/>
                    </a:lnTo>
                    <a:lnTo>
                      <a:pt x="48" y="14"/>
                    </a:lnTo>
                    <a:lnTo>
                      <a:pt x="48" y="18"/>
                    </a:lnTo>
                    <a:lnTo>
                      <a:pt x="52" y="34"/>
                    </a:lnTo>
                    <a:lnTo>
                      <a:pt x="54" y="46"/>
                    </a:lnTo>
                    <a:lnTo>
                      <a:pt x="54" y="56"/>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21" name="Freeform 202"/>
              <p:cNvSpPr>
                <a:spLocks/>
              </p:cNvSpPr>
              <p:nvPr/>
            </p:nvSpPr>
            <p:spPr bwMode="gray">
              <a:xfrm>
                <a:off x="3931" y="545"/>
                <a:ext cx="111" cy="272"/>
              </a:xfrm>
              <a:custGeom>
                <a:avLst/>
                <a:gdLst>
                  <a:gd name="T0" fmla="*/ 40 w 100"/>
                  <a:gd name="T1" fmla="*/ 170 h 272"/>
                  <a:gd name="T2" fmla="*/ 26 w 100"/>
                  <a:gd name="T3" fmla="*/ 166 h 272"/>
                  <a:gd name="T4" fmla="*/ 26 w 100"/>
                  <a:gd name="T5" fmla="*/ 156 h 272"/>
                  <a:gd name="T6" fmla="*/ 26 w 100"/>
                  <a:gd name="T7" fmla="*/ 142 h 272"/>
                  <a:gd name="T8" fmla="*/ 24 w 100"/>
                  <a:gd name="T9" fmla="*/ 136 h 272"/>
                  <a:gd name="T10" fmla="*/ 20 w 100"/>
                  <a:gd name="T11" fmla="*/ 130 h 272"/>
                  <a:gd name="T12" fmla="*/ 16 w 100"/>
                  <a:gd name="T13" fmla="*/ 120 h 272"/>
                  <a:gd name="T14" fmla="*/ 10 w 100"/>
                  <a:gd name="T15" fmla="*/ 112 h 272"/>
                  <a:gd name="T16" fmla="*/ 8 w 100"/>
                  <a:gd name="T17" fmla="*/ 108 h 272"/>
                  <a:gd name="T18" fmla="*/ 4 w 100"/>
                  <a:gd name="T19" fmla="*/ 102 h 272"/>
                  <a:gd name="T20" fmla="*/ 2 w 100"/>
                  <a:gd name="T21" fmla="*/ 94 h 272"/>
                  <a:gd name="T22" fmla="*/ 2 w 100"/>
                  <a:gd name="T23" fmla="*/ 90 h 272"/>
                  <a:gd name="T24" fmla="*/ 4 w 100"/>
                  <a:gd name="T25" fmla="*/ 82 h 272"/>
                  <a:gd name="T26" fmla="*/ 2 w 100"/>
                  <a:gd name="T27" fmla="*/ 78 h 272"/>
                  <a:gd name="T28" fmla="*/ 0 w 100"/>
                  <a:gd name="T29" fmla="*/ 74 h 272"/>
                  <a:gd name="T30" fmla="*/ 2 w 100"/>
                  <a:gd name="T31" fmla="*/ 70 h 272"/>
                  <a:gd name="T32" fmla="*/ 4 w 100"/>
                  <a:gd name="T33" fmla="*/ 72 h 272"/>
                  <a:gd name="T34" fmla="*/ 6 w 100"/>
                  <a:gd name="T35" fmla="*/ 72 h 272"/>
                  <a:gd name="T36" fmla="*/ 8 w 100"/>
                  <a:gd name="T37" fmla="*/ 74 h 272"/>
                  <a:gd name="T38" fmla="*/ 10 w 100"/>
                  <a:gd name="T39" fmla="*/ 70 h 272"/>
                  <a:gd name="T40" fmla="*/ 6 w 100"/>
                  <a:gd name="T41" fmla="*/ 56 h 272"/>
                  <a:gd name="T42" fmla="*/ 8 w 100"/>
                  <a:gd name="T43" fmla="*/ 56 h 272"/>
                  <a:gd name="T44" fmla="*/ 10 w 100"/>
                  <a:gd name="T45" fmla="*/ 58 h 272"/>
                  <a:gd name="T46" fmla="*/ 16 w 100"/>
                  <a:gd name="T47" fmla="*/ 60 h 272"/>
                  <a:gd name="T48" fmla="*/ 22 w 100"/>
                  <a:gd name="T49" fmla="*/ 58 h 272"/>
                  <a:gd name="T50" fmla="*/ 22 w 100"/>
                  <a:gd name="T51" fmla="*/ 56 h 272"/>
                  <a:gd name="T52" fmla="*/ 26 w 100"/>
                  <a:gd name="T53" fmla="*/ 54 h 272"/>
                  <a:gd name="T54" fmla="*/ 28 w 100"/>
                  <a:gd name="T55" fmla="*/ 48 h 272"/>
                  <a:gd name="T56" fmla="*/ 32 w 100"/>
                  <a:gd name="T57" fmla="*/ 40 h 272"/>
                  <a:gd name="T58" fmla="*/ 36 w 100"/>
                  <a:gd name="T59" fmla="*/ 34 h 272"/>
                  <a:gd name="T60" fmla="*/ 36 w 100"/>
                  <a:gd name="T61" fmla="*/ 30 h 272"/>
                  <a:gd name="T62" fmla="*/ 40 w 100"/>
                  <a:gd name="T63" fmla="*/ 26 h 272"/>
                  <a:gd name="T64" fmla="*/ 66 w 100"/>
                  <a:gd name="T65" fmla="*/ 0 h 272"/>
                  <a:gd name="T66" fmla="*/ 74 w 100"/>
                  <a:gd name="T67" fmla="*/ 8 h 272"/>
                  <a:gd name="T68" fmla="*/ 84 w 100"/>
                  <a:gd name="T69" fmla="*/ 34 h 272"/>
                  <a:gd name="T70" fmla="*/ 82 w 100"/>
                  <a:gd name="T71" fmla="*/ 36 h 272"/>
                  <a:gd name="T72" fmla="*/ 76 w 100"/>
                  <a:gd name="T73" fmla="*/ 52 h 272"/>
                  <a:gd name="T74" fmla="*/ 72 w 100"/>
                  <a:gd name="T75" fmla="*/ 72 h 272"/>
                  <a:gd name="T76" fmla="*/ 76 w 100"/>
                  <a:gd name="T77" fmla="*/ 76 h 272"/>
                  <a:gd name="T78" fmla="*/ 80 w 100"/>
                  <a:gd name="T79" fmla="*/ 80 h 272"/>
                  <a:gd name="T80" fmla="*/ 90 w 100"/>
                  <a:gd name="T81" fmla="*/ 78 h 272"/>
                  <a:gd name="T82" fmla="*/ 96 w 100"/>
                  <a:gd name="T83" fmla="*/ 98 h 272"/>
                  <a:gd name="T84" fmla="*/ 90 w 100"/>
                  <a:gd name="T85" fmla="*/ 102 h 272"/>
                  <a:gd name="T86" fmla="*/ 82 w 100"/>
                  <a:gd name="T87" fmla="*/ 112 h 272"/>
                  <a:gd name="T88" fmla="*/ 84 w 100"/>
                  <a:gd name="T89" fmla="*/ 138 h 272"/>
                  <a:gd name="T90" fmla="*/ 82 w 100"/>
                  <a:gd name="T91" fmla="*/ 138 h 272"/>
                  <a:gd name="T92" fmla="*/ 80 w 100"/>
                  <a:gd name="T93" fmla="*/ 142 h 272"/>
                  <a:gd name="T94" fmla="*/ 80 w 100"/>
                  <a:gd name="T95" fmla="*/ 150 h 272"/>
                  <a:gd name="T96" fmla="*/ 80 w 100"/>
                  <a:gd name="T97" fmla="*/ 158 h 272"/>
                  <a:gd name="T98" fmla="*/ 80 w 100"/>
                  <a:gd name="T99" fmla="*/ 168 h 272"/>
                  <a:gd name="T100" fmla="*/ 84 w 100"/>
                  <a:gd name="T101" fmla="*/ 182 h 272"/>
                  <a:gd name="T102" fmla="*/ 84 w 100"/>
                  <a:gd name="T103" fmla="*/ 210 h 272"/>
                  <a:gd name="T104" fmla="*/ 84 w 100"/>
                  <a:gd name="T105" fmla="*/ 224 h 272"/>
                  <a:gd name="T106" fmla="*/ 82 w 100"/>
                  <a:gd name="T107" fmla="*/ 244 h 272"/>
                  <a:gd name="T108" fmla="*/ 76 w 100"/>
                  <a:gd name="T109" fmla="*/ 272 h 272"/>
                  <a:gd name="T110" fmla="*/ 72 w 100"/>
                  <a:gd name="T111" fmla="*/ 262 h 272"/>
                  <a:gd name="T112" fmla="*/ 74 w 100"/>
                  <a:gd name="T113" fmla="*/ 226 h 272"/>
                  <a:gd name="T114" fmla="*/ 74 w 100"/>
                  <a:gd name="T115" fmla="*/ 206 h 272"/>
                  <a:gd name="T116" fmla="*/ 70 w 100"/>
                  <a:gd name="T117" fmla="*/ 168 h 272"/>
                  <a:gd name="T118" fmla="*/ 62 w 100"/>
                  <a:gd name="T119" fmla="*/ 154 h 2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0"/>
                  <a:gd name="T181" fmla="*/ 0 h 272"/>
                  <a:gd name="T182" fmla="*/ 100 w 100"/>
                  <a:gd name="T183" fmla="*/ 272 h 2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0" h="272">
                    <a:moveTo>
                      <a:pt x="62" y="154"/>
                    </a:moveTo>
                    <a:lnTo>
                      <a:pt x="40" y="170"/>
                    </a:lnTo>
                    <a:lnTo>
                      <a:pt x="26" y="168"/>
                    </a:lnTo>
                    <a:lnTo>
                      <a:pt x="26" y="166"/>
                    </a:lnTo>
                    <a:lnTo>
                      <a:pt x="26" y="162"/>
                    </a:lnTo>
                    <a:lnTo>
                      <a:pt x="26" y="156"/>
                    </a:lnTo>
                    <a:lnTo>
                      <a:pt x="26" y="148"/>
                    </a:lnTo>
                    <a:lnTo>
                      <a:pt x="26" y="142"/>
                    </a:lnTo>
                    <a:lnTo>
                      <a:pt x="24" y="138"/>
                    </a:lnTo>
                    <a:lnTo>
                      <a:pt x="24" y="136"/>
                    </a:lnTo>
                    <a:lnTo>
                      <a:pt x="22" y="134"/>
                    </a:lnTo>
                    <a:lnTo>
                      <a:pt x="20" y="130"/>
                    </a:lnTo>
                    <a:lnTo>
                      <a:pt x="18" y="126"/>
                    </a:lnTo>
                    <a:lnTo>
                      <a:pt x="16" y="120"/>
                    </a:lnTo>
                    <a:lnTo>
                      <a:pt x="12" y="116"/>
                    </a:lnTo>
                    <a:lnTo>
                      <a:pt x="10" y="112"/>
                    </a:lnTo>
                    <a:lnTo>
                      <a:pt x="10" y="108"/>
                    </a:lnTo>
                    <a:lnTo>
                      <a:pt x="8" y="108"/>
                    </a:lnTo>
                    <a:lnTo>
                      <a:pt x="6" y="106"/>
                    </a:lnTo>
                    <a:lnTo>
                      <a:pt x="4" y="102"/>
                    </a:lnTo>
                    <a:lnTo>
                      <a:pt x="4" y="98"/>
                    </a:lnTo>
                    <a:lnTo>
                      <a:pt x="2" y="94"/>
                    </a:lnTo>
                    <a:lnTo>
                      <a:pt x="2" y="92"/>
                    </a:lnTo>
                    <a:lnTo>
                      <a:pt x="2" y="90"/>
                    </a:lnTo>
                    <a:lnTo>
                      <a:pt x="4" y="86"/>
                    </a:lnTo>
                    <a:lnTo>
                      <a:pt x="4" y="82"/>
                    </a:lnTo>
                    <a:lnTo>
                      <a:pt x="2" y="78"/>
                    </a:lnTo>
                    <a:lnTo>
                      <a:pt x="2" y="76"/>
                    </a:lnTo>
                    <a:lnTo>
                      <a:pt x="0" y="74"/>
                    </a:lnTo>
                    <a:lnTo>
                      <a:pt x="0" y="72"/>
                    </a:lnTo>
                    <a:lnTo>
                      <a:pt x="2" y="70"/>
                    </a:lnTo>
                    <a:lnTo>
                      <a:pt x="4" y="72"/>
                    </a:lnTo>
                    <a:lnTo>
                      <a:pt x="6" y="72"/>
                    </a:lnTo>
                    <a:lnTo>
                      <a:pt x="8" y="74"/>
                    </a:lnTo>
                    <a:lnTo>
                      <a:pt x="10" y="72"/>
                    </a:lnTo>
                    <a:lnTo>
                      <a:pt x="10" y="70"/>
                    </a:lnTo>
                    <a:lnTo>
                      <a:pt x="8" y="56"/>
                    </a:lnTo>
                    <a:lnTo>
                      <a:pt x="6" y="56"/>
                    </a:lnTo>
                    <a:lnTo>
                      <a:pt x="8" y="56"/>
                    </a:lnTo>
                    <a:lnTo>
                      <a:pt x="10" y="58"/>
                    </a:lnTo>
                    <a:lnTo>
                      <a:pt x="14" y="60"/>
                    </a:lnTo>
                    <a:lnTo>
                      <a:pt x="16" y="60"/>
                    </a:lnTo>
                    <a:lnTo>
                      <a:pt x="22" y="58"/>
                    </a:lnTo>
                    <a:lnTo>
                      <a:pt x="22" y="56"/>
                    </a:lnTo>
                    <a:lnTo>
                      <a:pt x="24" y="54"/>
                    </a:lnTo>
                    <a:lnTo>
                      <a:pt x="26" y="54"/>
                    </a:lnTo>
                    <a:lnTo>
                      <a:pt x="28" y="50"/>
                    </a:lnTo>
                    <a:lnTo>
                      <a:pt x="28" y="48"/>
                    </a:lnTo>
                    <a:lnTo>
                      <a:pt x="30" y="46"/>
                    </a:lnTo>
                    <a:lnTo>
                      <a:pt x="32" y="40"/>
                    </a:lnTo>
                    <a:lnTo>
                      <a:pt x="34" y="36"/>
                    </a:lnTo>
                    <a:lnTo>
                      <a:pt x="36" y="34"/>
                    </a:lnTo>
                    <a:lnTo>
                      <a:pt x="36" y="32"/>
                    </a:lnTo>
                    <a:lnTo>
                      <a:pt x="36" y="30"/>
                    </a:lnTo>
                    <a:lnTo>
                      <a:pt x="38" y="28"/>
                    </a:lnTo>
                    <a:lnTo>
                      <a:pt x="40" y="26"/>
                    </a:lnTo>
                    <a:lnTo>
                      <a:pt x="54" y="24"/>
                    </a:lnTo>
                    <a:lnTo>
                      <a:pt x="66" y="0"/>
                    </a:lnTo>
                    <a:lnTo>
                      <a:pt x="68" y="2"/>
                    </a:lnTo>
                    <a:lnTo>
                      <a:pt x="74" y="8"/>
                    </a:lnTo>
                    <a:lnTo>
                      <a:pt x="80" y="20"/>
                    </a:lnTo>
                    <a:lnTo>
                      <a:pt x="84" y="34"/>
                    </a:lnTo>
                    <a:lnTo>
                      <a:pt x="82" y="36"/>
                    </a:lnTo>
                    <a:lnTo>
                      <a:pt x="78" y="40"/>
                    </a:lnTo>
                    <a:lnTo>
                      <a:pt x="76" y="52"/>
                    </a:lnTo>
                    <a:lnTo>
                      <a:pt x="72" y="70"/>
                    </a:lnTo>
                    <a:lnTo>
                      <a:pt x="72" y="72"/>
                    </a:lnTo>
                    <a:lnTo>
                      <a:pt x="74" y="74"/>
                    </a:lnTo>
                    <a:lnTo>
                      <a:pt x="76" y="76"/>
                    </a:lnTo>
                    <a:lnTo>
                      <a:pt x="78" y="78"/>
                    </a:lnTo>
                    <a:lnTo>
                      <a:pt x="80" y="80"/>
                    </a:lnTo>
                    <a:lnTo>
                      <a:pt x="84" y="80"/>
                    </a:lnTo>
                    <a:lnTo>
                      <a:pt x="90" y="78"/>
                    </a:lnTo>
                    <a:lnTo>
                      <a:pt x="100" y="84"/>
                    </a:lnTo>
                    <a:lnTo>
                      <a:pt x="96" y="98"/>
                    </a:lnTo>
                    <a:lnTo>
                      <a:pt x="94" y="100"/>
                    </a:lnTo>
                    <a:lnTo>
                      <a:pt x="90" y="102"/>
                    </a:lnTo>
                    <a:lnTo>
                      <a:pt x="86" y="104"/>
                    </a:lnTo>
                    <a:lnTo>
                      <a:pt x="82" y="112"/>
                    </a:lnTo>
                    <a:lnTo>
                      <a:pt x="80" y="122"/>
                    </a:lnTo>
                    <a:lnTo>
                      <a:pt x="84" y="138"/>
                    </a:lnTo>
                    <a:lnTo>
                      <a:pt x="82" y="138"/>
                    </a:lnTo>
                    <a:lnTo>
                      <a:pt x="80" y="140"/>
                    </a:lnTo>
                    <a:lnTo>
                      <a:pt x="80" y="142"/>
                    </a:lnTo>
                    <a:lnTo>
                      <a:pt x="78" y="146"/>
                    </a:lnTo>
                    <a:lnTo>
                      <a:pt x="80" y="150"/>
                    </a:lnTo>
                    <a:lnTo>
                      <a:pt x="80" y="156"/>
                    </a:lnTo>
                    <a:lnTo>
                      <a:pt x="80" y="158"/>
                    </a:lnTo>
                    <a:lnTo>
                      <a:pt x="80" y="162"/>
                    </a:lnTo>
                    <a:lnTo>
                      <a:pt x="80" y="168"/>
                    </a:lnTo>
                    <a:lnTo>
                      <a:pt x="82" y="174"/>
                    </a:lnTo>
                    <a:lnTo>
                      <a:pt x="84" y="182"/>
                    </a:lnTo>
                    <a:lnTo>
                      <a:pt x="88" y="188"/>
                    </a:lnTo>
                    <a:lnTo>
                      <a:pt x="84" y="210"/>
                    </a:lnTo>
                    <a:lnTo>
                      <a:pt x="84" y="218"/>
                    </a:lnTo>
                    <a:lnTo>
                      <a:pt x="84" y="224"/>
                    </a:lnTo>
                    <a:lnTo>
                      <a:pt x="84" y="230"/>
                    </a:lnTo>
                    <a:lnTo>
                      <a:pt x="82" y="244"/>
                    </a:lnTo>
                    <a:lnTo>
                      <a:pt x="80" y="260"/>
                    </a:lnTo>
                    <a:lnTo>
                      <a:pt x="76" y="272"/>
                    </a:lnTo>
                    <a:lnTo>
                      <a:pt x="74" y="270"/>
                    </a:lnTo>
                    <a:lnTo>
                      <a:pt x="72" y="262"/>
                    </a:lnTo>
                    <a:lnTo>
                      <a:pt x="72" y="248"/>
                    </a:lnTo>
                    <a:lnTo>
                      <a:pt x="74" y="226"/>
                    </a:lnTo>
                    <a:lnTo>
                      <a:pt x="74" y="220"/>
                    </a:lnTo>
                    <a:lnTo>
                      <a:pt x="74" y="206"/>
                    </a:lnTo>
                    <a:lnTo>
                      <a:pt x="74" y="188"/>
                    </a:lnTo>
                    <a:lnTo>
                      <a:pt x="70" y="168"/>
                    </a:lnTo>
                    <a:lnTo>
                      <a:pt x="62" y="154"/>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22" name="Freeform 203"/>
              <p:cNvSpPr>
                <a:spLocks/>
              </p:cNvSpPr>
              <p:nvPr/>
            </p:nvSpPr>
            <p:spPr bwMode="gray">
              <a:xfrm>
                <a:off x="4070" y="607"/>
                <a:ext cx="100" cy="168"/>
              </a:xfrm>
              <a:custGeom>
                <a:avLst/>
                <a:gdLst>
                  <a:gd name="T0" fmla="*/ 58 w 90"/>
                  <a:gd name="T1" fmla="*/ 124 h 168"/>
                  <a:gd name="T2" fmla="*/ 62 w 90"/>
                  <a:gd name="T3" fmla="*/ 128 h 168"/>
                  <a:gd name="T4" fmla="*/ 64 w 90"/>
                  <a:gd name="T5" fmla="*/ 132 h 168"/>
                  <a:gd name="T6" fmla="*/ 50 w 90"/>
                  <a:gd name="T7" fmla="*/ 154 h 168"/>
                  <a:gd name="T8" fmla="*/ 42 w 90"/>
                  <a:gd name="T9" fmla="*/ 158 h 168"/>
                  <a:gd name="T10" fmla="*/ 46 w 90"/>
                  <a:gd name="T11" fmla="*/ 166 h 168"/>
                  <a:gd name="T12" fmla="*/ 64 w 90"/>
                  <a:gd name="T13" fmla="*/ 164 h 168"/>
                  <a:gd name="T14" fmla="*/ 78 w 90"/>
                  <a:gd name="T15" fmla="*/ 150 h 168"/>
                  <a:gd name="T16" fmla="*/ 88 w 90"/>
                  <a:gd name="T17" fmla="*/ 134 h 168"/>
                  <a:gd name="T18" fmla="*/ 90 w 90"/>
                  <a:gd name="T19" fmla="*/ 126 h 168"/>
                  <a:gd name="T20" fmla="*/ 84 w 90"/>
                  <a:gd name="T21" fmla="*/ 102 h 168"/>
                  <a:gd name="T22" fmla="*/ 84 w 90"/>
                  <a:gd name="T23" fmla="*/ 98 h 168"/>
                  <a:gd name="T24" fmla="*/ 82 w 90"/>
                  <a:gd name="T25" fmla="*/ 90 h 168"/>
                  <a:gd name="T26" fmla="*/ 76 w 90"/>
                  <a:gd name="T27" fmla="*/ 82 h 168"/>
                  <a:gd name="T28" fmla="*/ 60 w 90"/>
                  <a:gd name="T29" fmla="*/ 74 h 168"/>
                  <a:gd name="T30" fmla="*/ 46 w 90"/>
                  <a:gd name="T31" fmla="*/ 46 h 168"/>
                  <a:gd name="T32" fmla="*/ 48 w 90"/>
                  <a:gd name="T33" fmla="*/ 42 h 168"/>
                  <a:gd name="T34" fmla="*/ 52 w 90"/>
                  <a:gd name="T35" fmla="*/ 36 h 168"/>
                  <a:gd name="T36" fmla="*/ 60 w 90"/>
                  <a:gd name="T37" fmla="*/ 32 h 168"/>
                  <a:gd name="T38" fmla="*/ 64 w 90"/>
                  <a:gd name="T39" fmla="*/ 30 h 168"/>
                  <a:gd name="T40" fmla="*/ 72 w 90"/>
                  <a:gd name="T41" fmla="*/ 26 h 168"/>
                  <a:gd name="T42" fmla="*/ 70 w 90"/>
                  <a:gd name="T43" fmla="*/ 22 h 168"/>
                  <a:gd name="T44" fmla="*/ 68 w 90"/>
                  <a:gd name="T45" fmla="*/ 16 h 168"/>
                  <a:gd name="T46" fmla="*/ 64 w 90"/>
                  <a:gd name="T47" fmla="*/ 12 h 168"/>
                  <a:gd name="T48" fmla="*/ 60 w 90"/>
                  <a:gd name="T49" fmla="*/ 6 h 168"/>
                  <a:gd name="T50" fmla="*/ 50 w 90"/>
                  <a:gd name="T51" fmla="*/ 2 h 168"/>
                  <a:gd name="T52" fmla="*/ 48 w 90"/>
                  <a:gd name="T53" fmla="*/ 4 h 168"/>
                  <a:gd name="T54" fmla="*/ 40 w 90"/>
                  <a:gd name="T55" fmla="*/ 4 h 168"/>
                  <a:gd name="T56" fmla="*/ 28 w 90"/>
                  <a:gd name="T57" fmla="*/ 2 h 168"/>
                  <a:gd name="T58" fmla="*/ 20 w 90"/>
                  <a:gd name="T59" fmla="*/ 0 h 168"/>
                  <a:gd name="T60" fmla="*/ 14 w 90"/>
                  <a:gd name="T61" fmla="*/ 2 h 168"/>
                  <a:gd name="T62" fmla="*/ 8 w 90"/>
                  <a:gd name="T63" fmla="*/ 2 h 168"/>
                  <a:gd name="T64" fmla="*/ 2 w 90"/>
                  <a:gd name="T65" fmla="*/ 4 h 168"/>
                  <a:gd name="T66" fmla="*/ 0 w 90"/>
                  <a:gd name="T67" fmla="*/ 10 h 168"/>
                  <a:gd name="T68" fmla="*/ 4 w 90"/>
                  <a:gd name="T69" fmla="*/ 10 h 168"/>
                  <a:gd name="T70" fmla="*/ 8 w 90"/>
                  <a:gd name="T71" fmla="*/ 14 h 168"/>
                  <a:gd name="T72" fmla="*/ 20 w 90"/>
                  <a:gd name="T73" fmla="*/ 30 h 168"/>
                  <a:gd name="T74" fmla="*/ 24 w 90"/>
                  <a:gd name="T75" fmla="*/ 36 h 168"/>
                  <a:gd name="T76" fmla="*/ 22 w 90"/>
                  <a:gd name="T77" fmla="*/ 44 h 168"/>
                  <a:gd name="T78" fmla="*/ 20 w 90"/>
                  <a:gd name="T79" fmla="*/ 48 h 168"/>
                  <a:gd name="T80" fmla="*/ 18 w 90"/>
                  <a:gd name="T81" fmla="*/ 50 h 168"/>
                  <a:gd name="T82" fmla="*/ 18 w 90"/>
                  <a:gd name="T83" fmla="*/ 58 h 168"/>
                  <a:gd name="T84" fmla="*/ 24 w 90"/>
                  <a:gd name="T85" fmla="*/ 64 h 168"/>
                  <a:gd name="T86" fmla="*/ 30 w 90"/>
                  <a:gd name="T87" fmla="*/ 68 h 168"/>
                  <a:gd name="T88" fmla="*/ 32 w 90"/>
                  <a:gd name="T89" fmla="*/ 70 h 168"/>
                  <a:gd name="T90" fmla="*/ 38 w 90"/>
                  <a:gd name="T91" fmla="*/ 76 h 168"/>
                  <a:gd name="T92" fmla="*/ 46 w 90"/>
                  <a:gd name="T93" fmla="*/ 84 h 168"/>
                  <a:gd name="T94" fmla="*/ 52 w 90"/>
                  <a:gd name="T95" fmla="*/ 94 h 168"/>
                  <a:gd name="T96" fmla="*/ 56 w 90"/>
                  <a:gd name="T97" fmla="*/ 106 h 168"/>
                  <a:gd name="T98" fmla="*/ 56 w 90"/>
                  <a:gd name="T99" fmla="*/ 116 h 168"/>
                  <a:gd name="T100" fmla="*/ 56 w 90"/>
                  <a:gd name="T101" fmla="*/ 124 h 1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0"/>
                  <a:gd name="T154" fmla="*/ 0 h 168"/>
                  <a:gd name="T155" fmla="*/ 90 w 90"/>
                  <a:gd name="T156" fmla="*/ 168 h 1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0" h="168">
                    <a:moveTo>
                      <a:pt x="56" y="124"/>
                    </a:moveTo>
                    <a:lnTo>
                      <a:pt x="58" y="124"/>
                    </a:lnTo>
                    <a:lnTo>
                      <a:pt x="60" y="126"/>
                    </a:lnTo>
                    <a:lnTo>
                      <a:pt x="62" y="128"/>
                    </a:lnTo>
                    <a:lnTo>
                      <a:pt x="64" y="132"/>
                    </a:lnTo>
                    <a:lnTo>
                      <a:pt x="60" y="150"/>
                    </a:lnTo>
                    <a:lnTo>
                      <a:pt x="50" y="154"/>
                    </a:lnTo>
                    <a:lnTo>
                      <a:pt x="46" y="158"/>
                    </a:lnTo>
                    <a:lnTo>
                      <a:pt x="42" y="158"/>
                    </a:lnTo>
                    <a:lnTo>
                      <a:pt x="38" y="168"/>
                    </a:lnTo>
                    <a:lnTo>
                      <a:pt x="46" y="166"/>
                    </a:lnTo>
                    <a:lnTo>
                      <a:pt x="62" y="168"/>
                    </a:lnTo>
                    <a:lnTo>
                      <a:pt x="64" y="164"/>
                    </a:lnTo>
                    <a:lnTo>
                      <a:pt x="70" y="158"/>
                    </a:lnTo>
                    <a:lnTo>
                      <a:pt x="78" y="150"/>
                    </a:lnTo>
                    <a:lnTo>
                      <a:pt x="86" y="140"/>
                    </a:lnTo>
                    <a:lnTo>
                      <a:pt x="88" y="134"/>
                    </a:lnTo>
                    <a:lnTo>
                      <a:pt x="90" y="130"/>
                    </a:lnTo>
                    <a:lnTo>
                      <a:pt x="90" y="126"/>
                    </a:lnTo>
                    <a:lnTo>
                      <a:pt x="88" y="124"/>
                    </a:lnTo>
                    <a:lnTo>
                      <a:pt x="84" y="102"/>
                    </a:lnTo>
                    <a:lnTo>
                      <a:pt x="84" y="100"/>
                    </a:lnTo>
                    <a:lnTo>
                      <a:pt x="84" y="98"/>
                    </a:lnTo>
                    <a:lnTo>
                      <a:pt x="84" y="94"/>
                    </a:lnTo>
                    <a:lnTo>
                      <a:pt x="82" y="90"/>
                    </a:lnTo>
                    <a:lnTo>
                      <a:pt x="80" y="86"/>
                    </a:lnTo>
                    <a:lnTo>
                      <a:pt x="76" y="82"/>
                    </a:lnTo>
                    <a:lnTo>
                      <a:pt x="70" y="78"/>
                    </a:lnTo>
                    <a:lnTo>
                      <a:pt x="60" y="74"/>
                    </a:lnTo>
                    <a:lnTo>
                      <a:pt x="46" y="54"/>
                    </a:lnTo>
                    <a:lnTo>
                      <a:pt x="46" y="46"/>
                    </a:lnTo>
                    <a:lnTo>
                      <a:pt x="48" y="44"/>
                    </a:lnTo>
                    <a:lnTo>
                      <a:pt x="48" y="42"/>
                    </a:lnTo>
                    <a:lnTo>
                      <a:pt x="50" y="40"/>
                    </a:lnTo>
                    <a:lnTo>
                      <a:pt x="52" y="36"/>
                    </a:lnTo>
                    <a:lnTo>
                      <a:pt x="56" y="34"/>
                    </a:lnTo>
                    <a:lnTo>
                      <a:pt x="60" y="32"/>
                    </a:lnTo>
                    <a:lnTo>
                      <a:pt x="64" y="30"/>
                    </a:lnTo>
                    <a:lnTo>
                      <a:pt x="68" y="28"/>
                    </a:lnTo>
                    <a:lnTo>
                      <a:pt x="72" y="26"/>
                    </a:lnTo>
                    <a:lnTo>
                      <a:pt x="70" y="24"/>
                    </a:lnTo>
                    <a:lnTo>
                      <a:pt x="70" y="22"/>
                    </a:lnTo>
                    <a:lnTo>
                      <a:pt x="68" y="18"/>
                    </a:lnTo>
                    <a:lnTo>
                      <a:pt x="68" y="16"/>
                    </a:lnTo>
                    <a:lnTo>
                      <a:pt x="64" y="12"/>
                    </a:lnTo>
                    <a:lnTo>
                      <a:pt x="62" y="10"/>
                    </a:lnTo>
                    <a:lnTo>
                      <a:pt x="60" y="6"/>
                    </a:lnTo>
                    <a:lnTo>
                      <a:pt x="56" y="4"/>
                    </a:lnTo>
                    <a:lnTo>
                      <a:pt x="50" y="2"/>
                    </a:lnTo>
                    <a:lnTo>
                      <a:pt x="48" y="4"/>
                    </a:lnTo>
                    <a:lnTo>
                      <a:pt x="46" y="4"/>
                    </a:lnTo>
                    <a:lnTo>
                      <a:pt x="40" y="4"/>
                    </a:lnTo>
                    <a:lnTo>
                      <a:pt x="34" y="4"/>
                    </a:lnTo>
                    <a:lnTo>
                      <a:pt x="28" y="2"/>
                    </a:lnTo>
                    <a:lnTo>
                      <a:pt x="22" y="2"/>
                    </a:lnTo>
                    <a:lnTo>
                      <a:pt x="20" y="0"/>
                    </a:lnTo>
                    <a:lnTo>
                      <a:pt x="16" y="2"/>
                    </a:lnTo>
                    <a:lnTo>
                      <a:pt x="14" y="2"/>
                    </a:lnTo>
                    <a:lnTo>
                      <a:pt x="10" y="2"/>
                    </a:lnTo>
                    <a:lnTo>
                      <a:pt x="8" y="2"/>
                    </a:lnTo>
                    <a:lnTo>
                      <a:pt x="4" y="4"/>
                    </a:lnTo>
                    <a:lnTo>
                      <a:pt x="2" y="4"/>
                    </a:lnTo>
                    <a:lnTo>
                      <a:pt x="0" y="6"/>
                    </a:lnTo>
                    <a:lnTo>
                      <a:pt x="0" y="10"/>
                    </a:lnTo>
                    <a:lnTo>
                      <a:pt x="2" y="10"/>
                    </a:lnTo>
                    <a:lnTo>
                      <a:pt x="4" y="10"/>
                    </a:lnTo>
                    <a:lnTo>
                      <a:pt x="6" y="12"/>
                    </a:lnTo>
                    <a:lnTo>
                      <a:pt x="8" y="14"/>
                    </a:lnTo>
                    <a:lnTo>
                      <a:pt x="10" y="26"/>
                    </a:lnTo>
                    <a:lnTo>
                      <a:pt x="20" y="30"/>
                    </a:lnTo>
                    <a:lnTo>
                      <a:pt x="22" y="34"/>
                    </a:lnTo>
                    <a:lnTo>
                      <a:pt x="24" y="36"/>
                    </a:lnTo>
                    <a:lnTo>
                      <a:pt x="24" y="40"/>
                    </a:lnTo>
                    <a:lnTo>
                      <a:pt x="22" y="44"/>
                    </a:lnTo>
                    <a:lnTo>
                      <a:pt x="22" y="46"/>
                    </a:lnTo>
                    <a:lnTo>
                      <a:pt x="20" y="48"/>
                    </a:lnTo>
                    <a:lnTo>
                      <a:pt x="18" y="50"/>
                    </a:lnTo>
                    <a:lnTo>
                      <a:pt x="16" y="54"/>
                    </a:lnTo>
                    <a:lnTo>
                      <a:pt x="18" y="58"/>
                    </a:lnTo>
                    <a:lnTo>
                      <a:pt x="22" y="60"/>
                    </a:lnTo>
                    <a:lnTo>
                      <a:pt x="24" y="64"/>
                    </a:lnTo>
                    <a:lnTo>
                      <a:pt x="28" y="66"/>
                    </a:lnTo>
                    <a:lnTo>
                      <a:pt x="30" y="68"/>
                    </a:lnTo>
                    <a:lnTo>
                      <a:pt x="32" y="70"/>
                    </a:lnTo>
                    <a:lnTo>
                      <a:pt x="34" y="72"/>
                    </a:lnTo>
                    <a:lnTo>
                      <a:pt x="38" y="76"/>
                    </a:lnTo>
                    <a:lnTo>
                      <a:pt x="42" y="80"/>
                    </a:lnTo>
                    <a:lnTo>
                      <a:pt x="46" y="84"/>
                    </a:lnTo>
                    <a:lnTo>
                      <a:pt x="50" y="88"/>
                    </a:lnTo>
                    <a:lnTo>
                      <a:pt x="52" y="94"/>
                    </a:lnTo>
                    <a:lnTo>
                      <a:pt x="54" y="100"/>
                    </a:lnTo>
                    <a:lnTo>
                      <a:pt x="56" y="106"/>
                    </a:lnTo>
                    <a:lnTo>
                      <a:pt x="56" y="112"/>
                    </a:lnTo>
                    <a:lnTo>
                      <a:pt x="56" y="116"/>
                    </a:lnTo>
                    <a:lnTo>
                      <a:pt x="56" y="118"/>
                    </a:lnTo>
                    <a:lnTo>
                      <a:pt x="56" y="124"/>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23" name="Freeform 204"/>
              <p:cNvSpPr>
                <a:spLocks/>
              </p:cNvSpPr>
              <p:nvPr/>
            </p:nvSpPr>
            <p:spPr bwMode="gray">
              <a:xfrm>
                <a:off x="4015" y="643"/>
                <a:ext cx="91" cy="208"/>
              </a:xfrm>
              <a:custGeom>
                <a:avLst/>
                <a:gdLst>
                  <a:gd name="T0" fmla="*/ 18 w 82"/>
                  <a:gd name="T1" fmla="*/ 2 h 208"/>
                  <a:gd name="T2" fmla="*/ 10 w 82"/>
                  <a:gd name="T3" fmla="*/ 6 h 208"/>
                  <a:gd name="T4" fmla="*/ 4 w 82"/>
                  <a:gd name="T5" fmla="*/ 24 h 208"/>
                  <a:gd name="T6" fmla="*/ 6 w 82"/>
                  <a:gd name="T7" fmla="*/ 40 h 208"/>
                  <a:gd name="T8" fmla="*/ 4 w 82"/>
                  <a:gd name="T9" fmla="*/ 42 h 208"/>
                  <a:gd name="T10" fmla="*/ 2 w 82"/>
                  <a:gd name="T11" fmla="*/ 48 h 208"/>
                  <a:gd name="T12" fmla="*/ 4 w 82"/>
                  <a:gd name="T13" fmla="*/ 58 h 208"/>
                  <a:gd name="T14" fmla="*/ 4 w 82"/>
                  <a:gd name="T15" fmla="*/ 64 h 208"/>
                  <a:gd name="T16" fmla="*/ 6 w 82"/>
                  <a:gd name="T17" fmla="*/ 76 h 208"/>
                  <a:gd name="T18" fmla="*/ 12 w 82"/>
                  <a:gd name="T19" fmla="*/ 90 h 208"/>
                  <a:gd name="T20" fmla="*/ 8 w 82"/>
                  <a:gd name="T21" fmla="*/ 120 h 208"/>
                  <a:gd name="T22" fmla="*/ 8 w 82"/>
                  <a:gd name="T23" fmla="*/ 132 h 208"/>
                  <a:gd name="T24" fmla="*/ 4 w 82"/>
                  <a:gd name="T25" fmla="*/ 162 h 208"/>
                  <a:gd name="T26" fmla="*/ 0 w 82"/>
                  <a:gd name="T27" fmla="*/ 174 h 208"/>
                  <a:gd name="T28" fmla="*/ 0 w 82"/>
                  <a:gd name="T29" fmla="*/ 176 h 208"/>
                  <a:gd name="T30" fmla="*/ 2 w 82"/>
                  <a:gd name="T31" fmla="*/ 178 h 208"/>
                  <a:gd name="T32" fmla="*/ 8 w 82"/>
                  <a:gd name="T33" fmla="*/ 186 h 208"/>
                  <a:gd name="T34" fmla="*/ 24 w 82"/>
                  <a:gd name="T35" fmla="*/ 200 h 208"/>
                  <a:gd name="T36" fmla="*/ 50 w 82"/>
                  <a:gd name="T37" fmla="*/ 208 h 208"/>
                  <a:gd name="T38" fmla="*/ 46 w 82"/>
                  <a:gd name="T39" fmla="*/ 192 h 208"/>
                  <a:gd name="T40" fmla="*/ 20 w 82"/>
                  <a:gd name="T41" fmla="*/ 166 h 208"/>
                  <a:gd name="T42" fmla="*/ 14 w 82"/>
                  <a:gd name="T43" fmla="*/ 148 h 208"/>
                  <a:gd name="T44" fmla="*/ 18 w 82"/>
                  <a:gd name="T45" fmla="*/ 128 h 208"/>
                  <a:gd name="T46" fmla="*/ 22 w 82"/>
                  <a:gd name="T47" fmla="*/ 108 h 208"/>
                  <a:gd name="T48" fmla="*/ 24 w 82"/>
                  <a:gd name="T49" fmla="*/ 90 h 208"/>
                  <a:gd name="T50" fmla="*/ 26 w 82"/>
                  <a:gd name="T51" fmla="*/ 86 h 208"/>
                  <a:gd name="T52" fmla="*/ 28 w 82"/>
                  <a:gd name="T53" fmla="*/ 82 h 208"/>
                  <a:gd name="T54" fmla="*/ 32 w 82"/>
                  <a:gd name="T55" fmla="*/ 84 h 208"/>
                  <a:gd name="T56" fmla="*/ 34 w 82"/>
                  <a:gd name="T57" fmla="*/ 90 h 208"/>
                  <a:gd name="T58" fmla="*/ 42 w 82"/>
                  <a:gd name="T59" fmla="*/ 110 h 208"/>
                  <a:gd name="T60" fmla="*/ 48 w 82"/>
                  <a:gd name="T61" fmla="*/ 112 h 208"/>
                  <a:gd name="T62" fmla="*/ 48 w 82"/>
                  <a:gd name="T63" fmla="*/ 92 h 208"/>
                  <a:gd name="T64" fmla="*/ 56 w 82"/>
                  <a:gd name="T65" fmla="*/ 82 h 208"/>
                  <a:gd name="T66" fmla="*/ 64 w 82"/>
                  <a:gd name="T67" fmla="*/ 80 h 208"/>
                  <a:gd name="T68" fmla="*/ 74 w 82"/>
                  <a:gd name="T69" fmla="*/ 82 h 208"/>
                  <a:gd name="T70" fmla="*/ 82 w 82"/>
                  <a:gd name="T71" fmla="*/ 82 h 208"/>
                  <a:gd name="T72" fmla="*/ 82 w 82"/>
                  <a:gd name="T73" fmla="*/ 74 h 208"/>
                  <a:gd name="T74" fmla="*/ 80 w 82"/>
                  <a:gd name="T75" fmla="*/ 62 h 208"/>
                  <a:gd name="T76" fmla="*/ 80 w 82"/>
                  <a:gd name="T77" fmla="*/ 58 h 208"/>
                  <a:gd name="T78" fmla="*/ 74 w 82"/>
                  <a:gd name="T79" fmla="*/ 46 h 208"/>
                  <a:gd name="T80" fmla="*/ 64 w 82"/>
                  <a:gd name="T81" fmla="*/ 34 h 208"/>
                  <a:gd name="T82" fmla="*/ 60 w 82"/>
                  <a:gd name="T83" fmla="*/ 32 h 208"/>
                  <a:gd name="T84" fmla="*/ 54 w 82"/>
                  <a:gd name="T85" fmla="*/ 30 h 208"/>
                  <a:gd name="T86" fmla="*/ 50 w 82"/>
                  <a:gd name="T87" fmla="*/ 32 h 208"/>
                  <a:gd name="T88" fmla="*/ 44 w 82"/>
                  <a:gd name="T89" fmla="*/ 36 h 208"/>
                  <a:gd name="T90" fmla="*/ 38 w 82"/>
                  <a:gd name="T91" fmla="*/ 36 h 208"/>
                  <a:gd name="T92" fmla="*/ 38 w 82"/>
                  <a:gd name="T93" fmla="*/ 34 h 208"/>
                  <a:gd name="T94" fmla="*/ 40 w 82"/>
                  <a:gd name="T95" fmla="*/ 28 h 208"/>
                  <a:gd name="T96" fmla="*/ 42 w 82"/>
                  <a:gd name="T97" fmla="*/ 18 h 208"/>
                  <a:gd name="T98" fmla="*/ 40 w 82"/>
                  <a:gd name="T99" fmla="*/ 10 h 208"/>
                  <a:gd name="T100" fmla="*/ 30 w 82"/>
                  <a:gd name="T101" fmla="*/ 10 h 208"/>
                  <a:gd name="T102" fmla="*/ 28 w 82"/>
                  <a:gd name="T103" fmla="*/ 4 h 208"/>
                  <a:gd name="T104" fmla="*/ 24 w 82"/>
                  <a:gd name="T105" fmla="*/ 0 h 208"/>
                  <a:gd name="T106" fmla="*/ 20 w 82"/>
                  <a:gd name="T107" fmla="*/ 0 h 2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2"/>
                  <a:gd name="T163" fmla="*/ 0 h 208"/>
                  <a:gd name="T164" fmla="*/ 82 w 82"/>
                  <a:gd name="T165" fmla="*/ 208 h 2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2" h="208">
                    <a:moveTo>
                      <a:pt x="20" y="0"/>
                    </a:moveTo>
                    <a:lnTo>
                      <a:pt x="18" y="2"/>
                    </a:lnTo>
                    <a:lnTo>
                      <a:pt x="14" y="4"/>
                    </a:lnTo>
                    <a:lnTo>
                      <a:pt x="10" y="6"/>
                    </a:lnTo>
                    <a:lnTo>
                      <a:pt x="6" y="14"/>
                    </a:lnTo>
                    <a:lnTo>
                      <a:pt x="4" y="24"/>
                    </a:lnTo>
                    <a:lnTo>
                      <a:pt x="8" y="40"/>
                    </a:lnTo>
                    <a:lnTo>
                      <a:pt x="6" y="40"/>
                    </a:lnTo>
                    <a:lnTo>
                      <a:pt x="4" y="42"/>
                    </a:lnTo>
                    <a:lnTo>
                      <a:pt x="4" y="44"/>
                    </a:lnTo>
                    <a:lnTo>
                      <a:pt x="2" y="48"/>
                    </a:lnTo>
                    <a:lnTo>
                      <a:pt x="4" y="52"/>
                    </a:lnTo>
                    <a:lnTo>
                      <a:pt x="4" y="58"/>
                    </a:lnTo>
                    <a:lnTo>
                      <a:pt x="4" y="60"/>
                    </a:lnTo>
                    <a:lnTo>
                      <a:pt x="4" y="64"/>
                    </a:lnTo>
                    <a:lnTo>
                      <a:pt x="4" y="70"/>
                    </a:lnTo>
                    <a:lnTo>
                      <a:pt x="6" y="76"/>
                    </a:lnTo>
                    <a:lnTo>
                      <a:pt x="8" y="84"/>
                    </a:lnTo>
                    <a:lnTo>
                      <a:pt x="12" y="90"/>
                    </a:lnTo>
                    <a:lnTo>
                      <a:pt x="8" y="112"/>
                    </a:lnTo>
                    <a:lnTo>
                      <a:pt x="8" y="120"/>
                    </a:lnTo>
                    <a:lnTo>
                      <a:pt x="8" y="126"/>
                    </a:lnTo>
                    <a:lnTo>
                      <a:pt x="8" y="132"/>
                    </a:lnTo>
                    <a:lnTo>
                      <a:pt x="6" y="146"/>
                    </a:lnTo>
                    <a:lnTo>
                      <a:pt x="4" y="162"/>
                    </a:lnTo>
                    <a:lnTo>
                      <a:pt x="0" y="174"/>
                    </a:lnTo>
                    <a:lnTo>
                      <a:pt x="0" y="176"/>
                    </a:lnTo>
                    <a:lnTo>
                      <a:pt x="2" y="178"/>
                    </a:lnTo>
                    <a:lnTo>
                      <a:pt x="4" y="182"/>
                    </a:lnTo>
                    <a:lnTo>
                      <a:pt x="8" y="186"/>
                    </a:lnTo>
                    <a:lnTo>
                      <a:pt x="12" y="192"/>
                    </a:lnTo>
                    <a:lnTo>
                      <a:pt x="24" y="200"/>
                    </a:lnTo>
                    <a:lnTo>
                      <a:pt x="42" y="198"/>
                    </a:lnTo>
                    <a:lnTo>
                      <a:pt x="50" y="208"/>
                    </a:lnTo>
                    <a:lnTo>
                      <a:pt x="58" y="206"/>
                    </a:lnTo>
                    <a:lnTo>
                      <a:pt x="46" y="192"/>
                    </a:lnTo>
                    <a:lnTo>
                      <a:pt x="22" y="168"/>
                    </a:lnTo>
                    <a:lnTo>
                      <a:pt x="20" y="166"/>
                    </a:lnTo>
                    <a:lnTo>
                      <a:pt x="16" y="158"/>
                    </a:lnTo>
                    <a:lnTo>
                      <a:pt x="14" y="148"/>
                    </a:lnTo>
                    <a:lnTo>
                      <a:pt x="16" y="132"/>
                    </a:lnTo>
                    <a:lnTo>
                      <a:pt x="18" y="128"/>
                    </a:lnTo>
                    <a:lnTo>
                      <a:pt x="20" y="120"/>
                    </a:lnTo>
                    <a:lnTo>
                      <a:pt x="22" y="108"/>
                    </a:lnTo>
                    <a:lnTo>
                      <a:pt x="24" y="98"/>
                    </a:lnTo>
                    <a:lnTo>
                      <a:pt x="24" y="90"/>
                    </a:lnTo>
                    <a:lnTo>
                      <a:pt x="26" y="88"/>
                    </a:lnTo>
                    <a:lnTo>
                      <a:pt x="26" y="86"/>
                    </a:lnTo>
                    <a:lnTo>
                      <a:pt x="26" y="84"/>
                    </a:lnTo>
                    <a:lnTo>
                      <a:pt x="28" y="82"/>
                    </a:lnTo>
                    <a:lnTo>
                      <a:pt x="32" y="82"/>
                    </a:lnTo>
                    <a:lnTo>
                      <a:pt x="32" y="84"/>
                    </a:lnTo>
                    <a:lnTo>
                      <a:pt x="32" y="86"/>
                    </a:lnTo>
                    <a:lnTo>
                      <a:pt x="34" y="90"/>
                    </a:lnTo>
                    <a:lnTo>
                      <a:pt x="34" y="94"/>
                    </a:lnTo>
                    <a:lnTo>
                      <a:pt x="42" y="110"/>
                    </a:lnTo>
                    <a:lnTo>
                      <a:pt x="48" y="116"/>
                    </a:lnTo>
                    <a:lnTo>
                      <a:pt x="48" y="112"/>
                    </a:lnTo>
                    <a:lnTo>
                      <a:pt x="46" y="102"/>
                    </a:lnTo>
                    <a:lnTo>
                      <a:pt x="48" y="92"/>
                    </a:lnTo>
                    <a:lnTo>
                      <a:pt x="56" y="84"/>
                    </a:lnTo>
                    <a:lnTo>
                      <a:pt x="56" y="82"/>
                    </a:lnTo>
                    <a:lnTo>
                      <a:pt x="60" y="82"/>
                    </a:lnTo>
                    <a:lnTo>
                      <a:pt x="64" y="80"/>
                    </a:lnTo>
                    <a:lnTo>
                      <a:pt x="68" y="80"/>
                    </a:lnTo>
                    <a:lnTo>
                      <a:pt x="74" y="82"/>
                    </a:lnTo>
                    <a:lnTo>
                      <a:pt x="80" y="84"/>
                    </a:lnTo>
                    <a:lnTo>
                      <a:pt x="82" y="82"/>
                    </a:lnTo>
                    <a:lnTo>
                      <a:pt x="82" y="78"/>
                    </a:lnTo>
                    <a:lnTo>
                      <a:pt x="82" y="74"/>
                    </a:lnTo>
                    <a:lnTo>
                      <a:pt x="82" y="68"/>
                    </a:lnTo>
                    <a:lnTo>
                      <a:pt x="80" y="62"/>
                    </a:lnTo>
                    <a:lnTo>
                      <a:pt x="80" y="60"/>
                    </a:lnTo>
                    <a:lnTo>
                      <a:pt x="80" y="58"/>
                    </a:lnTo>
                    <a:lnTo>
                      <a:pt x="78" y="52"/>
                    </a:lnTo>
                    <a:lnTo>
                      <a:pt x="74" y="46"/>
                    </a:lnTo>
                    <a:lnTo>
                      <a:pt x="70" y="40"/>
                    </a:lnTo>
                    <a:lnTo>
                      <a:pt x="64" y="34"/>
                    </a:lnTo>
                    <a:lnTo>
                      <a:pt x="62" y="32"/>
                    </a:lnTo>
                    <a:lnTo>
                      <a:pt x="60" y="32"/>
                    </a:lnTo>
                    <a:lnTo>
                      <a:pt x="58" y="30"/>
                    </a:lnTo>
                    <a:lnTo>
                      <a:pt x="54" y="30"/>
                    </a:lnTo>
                    <a:lnTo>
                      <a:pt x="52" y="30"/>
                    </a:lnTo>
                    <a:lnTo>
                      <a:pt x="50" y="32"/>
                    </a:lnTo>
                    <a:lnTo>
                      <a:pt x="46" y="34"/>
                    </a:lnTo>
                    <a:lnTo>
                      <a:pt x="44" y="36"/>
                    </a:lnTo>
                    <a:lnTo>
                      <a:pt x="40" y="36"/>
                    </a:lnTo>
                    <a:lnTo>
                      <a:pt x="38" y="36"/>
                    </a:lnTo>
                    <a:lnTo>
                      <a:pt x="38" y="34"/>
                    </a:lnTo>
                    <a:lnTo>
                      <a:pt x="40" y="32"/>
                    </a:lnTo>
                    <a:lnTo>
                      <a:pt x="40" y="28"/>
                    </a:lnTo>
                    <a:lnTo>
                      <a:pt x="42" y="22"/>
                    </a:lnTo>
                    <a:lnTo>
                      <a:pt x="42" y="18"/>
                    </a:lnTo>
                    <a:lnTo>
                      <a:pt x="42" y="14"/>
                    </a:lnTo>
                    <a:lnTo>
                      <a:pt x="40" y="10"/>
                    </a:lnTo>
                    <a:lnTo>
                      <a:pt x="30" y="10"/>
                    </a:lnTo>
                    <a:lnTo>
                      <a:pt x="30" y="6"/>
                    </a:lnTo>
                    <a:lnTo>
                      <a:pt x="28" y="4"/>
                    </a:lnTo>
                    <a:lnTo>
                      <a:pt x="28" y="2"/>
                    </a:lnTo>
                    <a:lnTo>
                      <a:pt x="24" y="0"/>
                    </a:lnTo>
                    <a:lnTo>
                      <a:pt x="22" y="0"/>
                    </a:lnTo>
                    <a:lnTo>
                      <a:pt x="20" y="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24" name="Freeform 205"/>
              <p:cNvSpPr>
                <a:spLocks/>
              </p:cNvSpPr>
              <p:nvPr/>
            </p:nvSpPr>
            <p:spPr bwMode="gray">
              <a:xfrm>
                <a:off x="3872" y="533"/>
                <a:ext cx="77" cy="38"/>
              </a:xfrm>
              <a:custGeom>
                <a:avLst/>
                <a:gdLst>
                  <a:gd name="T0" fmla="*/ 58 w 70"/>
                  <a:gd name="T1" fmla="*/ 38 h 38"/>
                  <a:gd name="T2" fmla="*/ 34 w 70"/>
                  <a:gd name="T3" fmla="*/ 36 h 38"/>
                  <a:gd name="T4" fmla="*/ 34 w 70"/>
                  <a:gd name="T5" fmla="*/ 36 h 38"/>
                  <a:gd name="T6" fmla="*/ 30 w 70"/>
                  <a:gd name="T7" fmla="*/ 36 h 38"/>
                  <a:gd name="T8" fmla="*/ 26 w 70"/>
                  <a:gd name="T9" fmla="*/ 36 h 38"/>
                  <a:gd name="T10" fmla="*/ 18 w 70"/>
                  <a:gd name="T11" fmla="*/ 36 h 38"/>
                  <a:gd name="T12" fmla="*/ 10 w 70"/>
                  <a:gd name="T13" fmla="*/ 38 h 38"/>
                  <a:gd name="T14" fmla="*/ 8 w 70"/>
                  <a:gd name="T15" fmla="*/ 38 h 38"/>
                  <a:gd name="T16" fmla="*/ 8 w 70"/>
                  <a:gd name="T17" fmla="*/ 38 h 38"/>
                  <a:gd name="T18" fmla="*/ 4 w 70"/>
                  <a:gd name="T19" fmla="*/ 38 h 38"/>
                  <a:gd name="T20" fmla="*/ 2 w 70"/>
                  <a:gd name="T21" fmla="*/ 38 h 38"/>
                  <a:gd name="T22" fmla="*/ 0 w 70"/>
                  <a:gd name="T23" fmla="*/ 36 h 38"/>
                  <a:gd name="T24" fmla="*/ 0 w 70"/>
                  <a:gd name="T25" fmla="*/ 34 h 38"/>
                  <a:gd name="T26" fmla="*/ 0 w 70"/>
                  <a:gd name="T27" fmla="*/ 32 h 38"/>
                  <a:gd name="T28" fmla="*/ 4 w 70"/>
                  <a:gd name="T29" fmla="*/ 16 h 38"/>
                  <a:gd name="T30" fmla="*/ 4 w 70"/>
                  <a:gd name="T31" fmla="*/ 16 h 38"/>
                  <a:gd name="T32" fmla="*/ 8 w 70"/>
                  <a:gd name="T33" fmla="*/ 14 h 38"/>
                  <a:gd name="T34" fmla="*/ 10 w 70"/>
                  <a:gd name="T35" fmla="*/ 10 h 38"/>
                  <a:gd name="T36" fmla="*/ 16 w 70"/>
                  <a:gd name="T37" fmla="*/ 6 h 38"/>
                  <a:gd name="T38" fmla="*/ 20 w 70"/>
                  <a:gd name="T39" fmla="*/ 4 h 38"/>
                  <a:gd name="T40" fmla="*/ 26 w 70"/>
                  <a:gd name="T41" fmla="*/ 2 h 38"/>
                  <a:gd name="T42" fmla="*/ 32 w 70"/>
                  <a:gd name="T43" fmla="*/ 0 h 38"/>
                  <a:gd name="T44" fmla="*/ 50 w 70"/>
                  <a:gd name="T45" fmla="*/ 2 h 38"/>
                  <a:gd name="T46" fmla="*/ 64 w 70"/>
                  <a:gd name="T47" fmla="*/ 4 h 38"/>
                  <a:gd name="T48" fmla="*/ 70 w 70"/>
                  <a:gd name="T49" fmla="*/ 12 h 38"/>
                  <a:gd name="T50" fmla="*/ 58 w 70"/>
                  <a:gd name="T51" fmla="*/ 38 h 38"/>
                  <a:gd name="T52" fmla="*/ 58 w 70"/>
                  <a:gd name="T53" fmla="*/ 38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
                  <a:gd name="T82" fmla="*/ 0 h 38"/>
                  <a:gd name="T83" fmla="*/ 70 w 70"/>
                  <a:gd name="T84" fmla="*/ 38 h 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 h="38">
                    <a:moveTo>
                      <a:pt x="58" y="38"/>
                    </a:moveTo>
                    <a:lnTo>
                      <a:pt x="34" y="36"/>
                    </a:lnTo>
                    <a:lnTo>
                      <a:pt x="30" y="36"/>
                    </a:lnTo>
                    <a:lnTo>
                      <a:pt x="26" y="36"/>
                    </a:lnTo>
                    <a:lnTo>
                      <a:pt x="18" y="36"/>
                    </a:lnTo>
                    <a:lnTo>
                      <a:pt x="10" y="38"/>
                    </a:lnTo>
                    <a:lnTo>
                      <a:pt x="8" y="38"/>
                    </a:lnTo>
                    <a:lnTo>
                      <a:pt x="4" y="38"/>
                    </a:lnTo>
                    <a:lnTo>
                      <a:pt x="2" y="38"/>
                    </a:lnTo>
                    <a:lnTo>
                      <a:pt x="0" y="36"/>
                    </a:lnTo>
                    <a:lnTo>
                      <a:pt x="0" y="34"/>
                    </a:lnTo>
                    <a:lnTo>
                      <a:pt x="0" y="32"/>
                    </a:lnTo>
                    <a:lnTo>
                      <a:pt x="4" y="16"/>
                    </a:lnTo>
                    <a:lnTo>
                      <a:pt x="8" y="14"/>
                    </a:lnTo>
                    <a:lnTo>
                      <a:pt x="10" y="10"/>
                    </a:lnTo>
                    <a:lnTo>
                      <a:pt x="16" y="6"/>
                    </a:lnTo>
                    <a:lnTo>
                      <a:pt x="20" y="4"/>
                    </a:lnTo>
                    <a:lnTo>
                      <a:pt x="26" y="2"/>
                    </a:lnTo>
                    <a:lnTo>
                      <a:pt x="32" y="0"/>
                    </a:lnTo>
                    <a:lnTo>
                      <a:pt x="50" y="2"/>
                    </a:lnTo>
                    <a:lnTo>
                      <a:pt x="64" y="4"/>
                    </a:lnTo>
                    <a:lnTo>
                      <a:pt x="70" y="12"/>
                    </a:lnTo>
                    <a:lnTo>
                      <a:pt x="58" y="38"/>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25" name="Freeform 206"/>
              <p:cNvSpPr>
                <a:spLocks/>
              </p:cNvSpPr>
              <p:nvPr/>
            </p:nvSpPr>
            <p:spPr bwMode="gray">
              <a:xfrm>
                <a:off x="3759" y="511"/>
                <a:ext cx="108" cy="52"/>
              </a:xfrm>
              <a:custGeom>
                <a:avLst/>
                <a:gdLst>
                  <a:gd name="T0" fmla="*/ 8 w 98"/>
                  <a:gd name="T1" fmla="*/ 0 h 52"/>
                  <a:gd name="T2" fmla="*/ 8 w 98"/>
                  <a:gd name="T3" fmla="*/ 0 h 52"/>
                  <a:gd name="T4" fmla="*/ 6 w 98"/>
                  <a:gd name="T5" fmla="*/ 2 h 52"/>
                  <a:gd name="T6" fmla="*/ 4 w 98"/>
                  <a:gd name="T7" fmla="*/ 4 h 52"/>
                  <a:gd name="T8" fmla="*/ 2 w 98"/>
                  <a:gd name="T9" fmla="*/ 6 h 52"/>
                  <a:gd name="T10" fmla="*/ 0 w 98"/>
                  <a:gd name="T11" fmla="*/ 10 h 52"/>
                  <a:gd name="T12" fmla="*/ 0 w 98"/>
                  <a:gd name="T13" fmla="*/ 12 h 52"/>
                  <a:gd name="T14" fmla="*/ 2 w 98"/>
                  <a:gd name="T15" fmla="*/ 16 h 52"/>
                  <a:gd name="T16" fmla="*/ 8 w 98"/>
                  <a:gd name="T17" fmla="*/ 20 h 52"/>
                  <a:gd name="T18" fmla="*/ 8 w 98"/>
                  <a:gd name="T19" fmla="*/ 20 h 52"/>
                  <a:gd name="T20" fmla="*/ 8 w 98"/>
                  <a:gd name="T21" fmla="*/ 22 h 52"/>
                  <a:gd name="T22" fmla="*/ 10 w 98"/>
                  <a:gd name="T23" fmla="*/ 22 h 52"/>
                  <a:gd name="T24" fmla="*/ 10 w 98"/>
                  <a:gd name="T25" fmla="*/ 24 h 52"/>
                  <a:gd name="T26" fmla="*/ 14 w 98"/>
                  <a:gd name="T27" fmla="*/ 28 h 52"/>
                  <a:gd name="T28" fmla="*/ 18 w 98"/>
                  <a:gd name="T29" fmla="*/ 32 h 52"/>
                  <a:gd name="T30" fmla="*/ 26 w 98"/>
                  <a:gd name="T31" fmla="*/ 36 h 52"/>
                  <a:gd name="T32" fmla="*/ 42 w 98"/>
                  <a:gd name="T33" fmla="*/ 42 h 52"/>
                  <a:gd name="T34" fmla="*/ 64 w 98"/>
                  <a:gd name="T35" fmla="*/ 48 h 52"/>
                  <a:gd name="T36" fmla="*/ 96 w 98"/>
                  <a:gd name="T37" fmla="*/ 52 h 52"/>
                  <a:gd name="T38" fmla="*/ 98 w 98"/>
                  <a:gd name="T39" fmla="*/ 34 h 52"/>
                  <a:gd name="T40" fmla="*/ 82 w 98"/>
                  <a:gd name="T41" fmla="*/ 32 h 52"/>
                  <a:gd name="T42" fmla="*/ 36 w 98"/>
                  <a:gd name="T43" fmla="*/ 22 h 52"/>
                  <a:gd name="T44" fmla="*/ 24 w 98"/>
                  <a:gd name="T45" fmla="*/ 12 h 52"/>
                  <a:gd name="T46" fmla="*/ 8 w 98"/>
                  <a:gd name="T47" fmla="*/ 0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8"/>
                  <a:gd name="T73" fmla="*/ 0 h 52"/>
                  <a:gd name="T74" fmla="*/ 98 w 98"/>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8" h="52">
                    <a:moveTo>
                      <a:pt x="8" y="0"/>
                    </a:moveTo>
                    <a:lnTo>
                      <a:pt x="8" y="0"/>
                    </a:lnTo>
                    <a:lnTo>
                      <a:pt x="6" y="2"/>
                    </a:lnTo>
                    <a:lnTo>
                      <a:pt x="4" y="4"/>
                    </a:lnTo>
                    <a:lnTo>
                      <a:pt x="2" y="6"/>
                    </a:lnTo>
                    <a:lnTo>
                      <a:pt x="0" y="10"/>
                    </a:lnTo>
                    <a:lnTo>
                      <a:pt x="0" y="12"/>
                    </a:lnTo>
                    <a:lnTo>
                      <a:pt x="2" y="16"/>
                    </a:lnTo>
                    <a:lnTo>
                      <a:pt x="8" y="20"/>
                    </a:lnTo>
                    <a:lnTo>
                      <a:pt x="8" y="22"/>
                    </a:lnTo>
                    <a:lnTo>
                      <a:pt x="10" y="22"/>
                    </a:lnTo>
                    <a:lnTo>
                      <a:pt x="10" y="24"/>
                    </a:lnTo>
                    <a:lnTo>
                      <a:pt x="14" y="28"/>
                    </a:lnTo>
                    <a:lnTo>
                      <a:pt x="18" y="32"/>
                    </a:lnTo>
                    <a:lnTo>
                      <a:pt x="26" y="36"/>
                    </a:lnTo>
                    <a:lnTo>
                      <a:pt x="42" y="42"/>
                    </a:lnTo>
                    <a:lnTo>
                      <a:pt x="64" y="48"/>
                    </a:lnTo>
                    <a:lnTo>
                      <a:pt x="96" y="52"/>
                    </a:lnTo>
                    <a:lnTo>
                      <a:pt x="98" y="34"/>
                    </a:lnTo>
                    <a:lnTo>
                      <a:pt x="82" y="32"/>
                    </a:lnTo>
                    <a:lnTo>
                      <a:pt x="36" y="22"/>
                    </a:lnTo>
                    <a:lnTo>
                      <a:pt x="24" y="12"/>
                    </a:lnTo>
                    <a:lnTo>
                      <a:pt x="8" y="0"/>
                    </a:lnTo>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26" name="Freeform 207"/>
              <p:cNvSpPr>
                <a:spLocks/>
              </p:cNvSpPr>
              <p:nvPr/>
            </p:nvSpPr>
            <p:spPr bwMode="gray">
              <a:xfrm>
                <a:off x="3585" y="433"/>
                <a:ext cx="417" cy="372"/>
              </a:xfrm>
              <a:custGeom>
                <a:avLst/>
                <a:gdLst>
                  <a:gd name="T0" fmla="*/ 262 w 378"/>
                  <a:gd name="T1" fmla="*/ 126 h 372"/>
                  <a:gd name="T2" fmla="*/ 264 w 378"/>
                  <a:gd name="T3" fmla="*/ 110 h 372"/>
                  <a:gd name="T4" fmla="*/ 256 w 378"/>
                  <a:gd name="T5" fmla="*/ 114 h 372"/>
                  <a:gd name="T6" fmla="*/ 254 w 378"/>
                  <a:gd name="T7" fmla="*/ 130 h 372"/>
                  <a:gd name="T8" fmla="*/ 192 w 378"/>
                  <a:gd name="T9" fmla="*/ 116 h 372"/>
                  <a:gd name="T10" fmla="*/ 168 w 378"/>
                  <a:gd name="T11" fmla="*/ 98 h 372"/>
                  <a:gd name="T12" fmla="*/ 162 w 378"/>
                  <a:gd name="T13" fmla="*/ 82 h 372"/>
                  <a:gd name="T14" fmla="*/ 160 w 378"/>
                  <a:gd name="T15" fmla="*/ 58 h 372"/>
                  <a:gd name="T16" fmla="*/ 174 w 378"/>
                  <a:gd name="T17" fmla="*/ 40 h 372"/>
                  <a:gd name="T18" fmla="*/ 170 w 378"/>
                  <a:gd name="T19" fmla="*/ 6 h 372"/>
                  <a:gd name="T20" fmla="*/ 152 w 378"/>
                  <a:gd name="T21" fmla="*/ 0 h 372"/>
                  <a:gd name="T22" fmla="*/ 140 w 378"/>
                  <a:gd name="T23" fmla="*/ 8 h 372"/>
                  <a:gd name="T24" fmla="*/ 110 w 378"/>
                  <a:gd name="T25" fmla="*/ 18 h 372"/>
                  <a:gd name="T26" fmla="*/ 112 w 378"/>
                  <a:gd name="T27" fmla="*/ 28 h 372"/>
                  <a:gd name="T28" fmla="*/ 124 w 378"/>
                  <a:gd name="T29" fmla="*/ 34 h 372"/>
                  <a:gd name="T30" fmla="*/ 108 w 378"/>
                  <a:gd name="T31" fmla="*/ 36 h 372"/>
                  <a:gd name="T32" fmla="*/ 96 w 378"/>
                  <a:gd name="T33" fmla="*/ 48 h 372"/>
                  <a:gd name="T34" fmla="*/ 88 w 378"/>
                  <a:gd name="T35" fmla="*/ 60 h 372"/>
                  <a:gd name="T36" fmla="*/ 58 w 378"/>
                  <a:gd name="T37" fmla="*/ 84 h 372"/>
                  <a:gd name="T38" fmla="*/ 48 w 378"/>
                  <a:gd name="T39" fmla="*/ 126 h 372"/>
                  <a:gd name="T40" fmla="*/ 18 w 378"/>
                  <a:gd name="T41" fmla="*/ 148 h 372"/>
                  <a:gd name="T42" fmla="*/ 12 w 378"/>
                  <a:gd name="T43" fmla="*/ 170 h 372"/>
                  <a:gd name="T44" fmla="*/ 32 w 378"/>
                  <a:gd name="T45" fmla="*/ 166 h 372"/>
                  <a:gd name="T46" fmla="*/ 32 w 378"/>
                  <a:gd name="T47" fmla="*/ 176 h 372"/>
                  <a:gd name="T48" fmla="*/ 16 w 378"/>
                  <a:gd name="T49" fmla="*/ 192 h 372"/>
                  <a:gd name="T50" fmla="*/ 38 w 378"/>
                  <a:gd name="T51" fmla="*/ 214 h 372"/>
                  <a:gd name="T52" fmla="*/ 50 w 378"/>
                  <a:gd name="T53" fmla="*/ 206 h 372"/>
                  <a:gd name="T54" fmla="*/ 58 w 378"/>
                  <a:gd name="T55" fmla="*/ 194 h 372"/>
                  <a:gd name="T56" fmla="*/ 56 w 378"/>
                  <a:gd name="T57" fmla="*/ 210 h 372"/>
                  <a:gd name="T58" fmla="*/ 76 w 378"/>
                  <a:gd name="T59" fmla="*/ 308 h 372"/>
                  <a:gd name="T60" fmla="*/ 102 w 378"/>
                  <a:gd name="T61" fmla="*/ 352 h 372"/>
                  <a:gd name="T62" fmla="*/ 114 w 378"/>
                  <a:gd name="T63" fmla="*/ 370 h 372"/>
                  <a:gd name="T64" fmla="*/ 132 w 378"/>
                  <a:gd name="T65" fmla="*/ 370 h 372"/>
                  <a:gd name="T66" fmla="*/ 134 w 378"/>
                  <a:gd name="T67" fmla="*/ 362 h 372"/>
                  <a:gd name="T68" fmla="*/ 146 w 378"/>
                  <a:gd name="T69" fmla="*/ 348 h 372"/>
                  <a:gd name="T70" fmla="*/ 160 w 378"/>
                  <a:gd name="T71" fmla="*/ 318 h 372"/>
                  <a:gd name="T72" fmla="*/ 162 w 378"/>
                  <a:gd name="T73" fmla="*/ 280 h 372"/>
                  <a:gd name="T74" fmla="*/ 182 w 378"/>
                  <a:gd name="T75" fmla="*/ 268 h 372"/>
                  <a:gd name="T76" fmla="*/ 224 w 378"/>
                  <a:gd name="T77" fmla="*/ 232 h 372"/>
                  <a:gd name="T78" fmla="*/ 248 w 378"/>
                  <a:gd name="T79" fmla="*/ 202 h 372"/>
                  <a:gd name="T80" fmla="*/ 262 w 378"/>
                  <a:gd name="T81" fmla="*/ 194 h 372"/>
                  <a:gd name="T82" fmla="*/ 266 w 378"/>
                  <a:gd name="T83" fmla="*/ 176 h 372"/>
                  <a:gd name="T84" fmla="*/ 266 w 378"/>
                  <a:gd name="T85" fmla="*/ 160 h 372"/>
                  <a:gd name="T86" fmla="*/ 282 w 378"/>
                  <a:gd name="T87" fmla="*/ 150 h 372"/>
                  <a:gd name="T88" fmla="*/ 294 w 378"/>
                  <a:gd name="T89" fmla="*/ 156 h 372"/>
                  <a:gd name="T90" fmla="*/ 304 w 378"/>
                  <a:gd name="T91" fmla="*/ 170 h 372"/>
                  <a:gd name="T92" fmla="*/ 312 w 378"/>
                  <a:gd name="T93" fmla="*/ 164 h 372"/>
                  <a:gd name="T94" fmla="*/ 318 w 378"/>
                  <a:gd name="T95" fmla="*/ 182 h 372"/>
                  <a:gd name="T96" fmla="*/ 324 w 378"/>
                  <a:gd name="T97" fmla="*/ 184 h 372"/>
                  <a:gd name="T98" fmla="*/ 322 w 378"/>
                  <a:gd name="T99" fmla="*/ 168 h 372"/>
                  <a:gd name="T100" fmla="*/ 336 w 378"/>
                  <a:gd name="T101" fmla="*/ 168 h 372"/>
                  <a:gd name="T102" fmla="*/ 346 w 378"/>
                  <a:gd name="T103" fmla="*/ 152 h 372"/>
                  <a:gd name="T104" fmla="*/ 370 w 378"/>
                  <a:gd name="T105" fmla="*/ 130 h 372"/>
                  <a:gd name="T106" fmla="*/ 378 w 378"/>
                  <a:gd name="T107" fmla="*/ 114 h 372"/>
                  <a:gd name="T108" fmla="*/ 344 w 378"/>
                  <a:gd name="T109" fmla="*/ 114 h 372"/>
                  <a:gd name="T110" fmla="*/ 322 w 378"/>
                  <a:gd name="T111" fmla="*/ 130 h 372"/>
                  <a:gd name="T112" fmla="*/ 306 w 378"/>
                  <a:gd name="T113" fmla="*/ 136 h 372"/>
                  <a:gd name="T114" fmla="*/ 282 w 378"/>
                  <a:gd name="T115" fmla="*/ 136 h 3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8"/>
                  <a:gd name="T175" fmla="*/ 0 h 372"/>
                  <a:gd name="T176" fmla="*/ 378 w 378"/>
                  <a:gd name="T177" fmla="*/ 372 h 3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8" h="372">
                    <a:moveTo>
                      <a:pt x="264" y="138"/>
                    </a:moveTo>
                    <a:lnTo>
                      <a:pt x="262" y="136"/>
                    </a:lnTo>
                    <a:lnTo>
                      <a:pt x="260" y="134"/>
                    </a:lnTo>
                    <a:lnTo>
                      <a:pt x="260" y="130"/>
                    </a:lnTo>
                    <a:lnTo>
                      <a:pt x="262" y="128"/>
                    </a:lnTo>
                    <a:lnTo>
                      <a:pt x="262" y="126"/>
                    </a:lnTo>
                    <a:lnTo>
                      <a:pt x="262" y="122"/>
                    </a:lnTo>
                    <a:lnTo>
                      <a:pt x="264" y="118"/>
                    </a:lnTo>
                    <a:lnTo>
                      <a:pt x="264" y="114"/>
                    </a:lnTo>
                    <a:lnTo>
                      <a:pt x="264" y="110"/>
                    </a:lnTo>
                    <a:lnTo>
                      <a:pt x="262" y="110"/>
                    </a:lnTo>
                    <a:lnTo>
                      <a:pt x="260" y="110"/>
                    </a:lnTo>
                    <a:lnTo>
                      <a:pt x="258" y="110"/>
                    </a:lnTo>
                    <a:lnTo>
                      <a:pt x="258" y="112"/>
                    </a:lnTo>
                    <a:lnTo>
                      <a:pt x="256" y="112"/>
                    </a:lnTo>
                    <a:lnTo>
                      <a:pt x="256" y="114"/>
                    </a:lnTo>
                    <a:lnTo>
                      <a:pt x="256" y="116"/>
                    </a:lnTo>
                    <a:lnTo>
                      <a:pt x="256" y="120"/>
                    </a:lnTo>
                    <a:lnTo>
                      <a:pt x="254" y="122"/>
                    </a:lnTo>
                    <a:lnTo>
                      <a:pt x="254" y="126"/>
                    </a:lnTo>
                    <a:lnTo>
                      <a:pt x="254" y="128"/>
                    </a:lnTo>
                    <a:lnTo>
                      <a:pt x="254" y="130"/>
                    </a:lnTo>
                    <a:lnTo>
                      <a:pt x="226" y="126"/>
                    </a:lnTo>
                    <a:lnTo>
                      <a:pt x="218" y="122"/>
                    </a:lnTo>
                    <a:lnTo>
                      <a:pt x="206" y="120"/>
                    </a:lnTo>
                    <a:lnTo>
                      <a:pt x="196" y="118"/>
                    </a:lnTo>
                    <a:lnTo>
                      <a:pt x="192" y="116"/>
                    </a:lnTo>
                    <a:lnTo>
                      <a:pt x="186" y="114"/>
                    </a:lnTo>
                    <a:lnTo>
                      <a:pt x="180" y="112"/>
                    </a:lnTo>
                    <a:lnTo>
                      <a:pt x="176" y="108"/>
                    </a:lnTo>
                    <a:lnTo>
                      <a:pt x="172" y="104"/>
                    </a:lnTo>
                    <a:lnTo>
                      <a:pt x="168" y="102"/>
                    </a:lnTo>
                    <a:lnTo>
                      <a:pt x="168" y="98"/>
                    </a:lnTo>
                    <a:lnTo>
                      <a:pt x="166" y="98"/>
                    </a:lnTo>
                    <a:lnTo>
                      <a:pt x="162" y="94"/>
                    </a:lnTo>
                    <a:lnTo>
                      <a:pt x="160" y="90"/>
                    </a:lnTo>
                    <a:lnTo>
                      <a:pt x="158" y="88"/>
                    </a:lnTo>
                    <a:lnTo>
                      <a:pt x="160" y="84"/>
                    </a:lnTo>
                    <a:lnTo>
                      <a:pt x="162" y="82"/>
                    </a:lnTo>
                    <a:lnTo>
                      <a:pt x="164" y="80"/>
                    </a:lnTo>
                    <a:lnTo>
                      <a:pt x="166" y="78"/>
                    </a:lnTo>
                    <a:lnTo>
                      <a:pt x="162" y="72"/>
                    </a:lnTo>
                    <a:lnTo>
                      <a:pt x="160" y="64"/>
                    </a:lnTo>
                    <a:lnTo>
                      <a:pt x="160" y="58"/>
                    </a:lnTo>
                    <a:lnTo>
                      <a:pt x="162" y="52"/>
                    </a:lnTo>
                    <a:lnTo>
                      <a:pt x="164" y="48"/>
                    </a:lnTo>
                    <a:lnTo>
                      <a:pt x="166" y="44"/>
                    </a:lnTo>
                    <a:lnTo>
                      <a:pt x="170" y="42"/>
                    </a:lnTo>
                    <a:lnTo>
                      <a:pt x="172" y="40"/>
                    </a:lnTo>
                    <a:lnTo>
                      <a:pt x="174" y="40"/>
                    </a:lnTo>
                    <a:lnTo>
                      <a:pt x="168" y="28"/>
                    </a:lnTo>
                    <a:lnTo>
                      <a:pt x="174" y="22"/>
                    </a:lnTo>
                    <a:lnTo>
                      <a:pt x="172" y="20"/>
                    </a:lnTo>
                    <a:lnTo>
                      <a:pt x="170" y="14"/>
                    </a:lnTo>
                    <a:lnTo>
                      <a:pt x="170" y="10"/>
                    </a:lnTo>
                    <a:lnTo>
                      <a:pt x="170" y="6"/>
                    </a:lnTo>
                    <a:lnTo>
                      <a:pt x="168" y="6"/>
                    </a:lnTo>
                    <a:lnTo>
                      <a:pt x="168" y="2"/>
                    </a:lnTo>
                    <a:lnTo>
                      <a:pt x="164" y="0"/>
                    </a:lnTo>
                    <a:lnTo>
                      <a:pt x="160" y="0"/>
                    </a:lnTo>
                    <a:lnTo>
                      <a:pt x="156" y="0"/>
                    </a:lnTo>
                    <a:lnTo>
                      <a:pt x="152" y="0"/>
                    </a:lnTo>
                    <a:lnTo>
                      <a:pt x="150" y="0"/>
                    </a:lnTo>
                    <a:lnTo>
                      <a:pt x="146" y="2"/>
                    </a:lnTo>
                    <a:lnTo>
                      <a:pt x="144" y="2"/>
                    </a:lnTo>
                    <a:lnTo>
                      <a:pt x="140" y="6"/>
                    </a:lnTo>
                    <a:lnTo>
                      <a:pt x="140" y="8"/>
                    </a:lnTo>
                    <a:lnTo>
                      <a:pt x="138" y="12"/>
                    </a:lnTo>
                    <a:lnTo>
                      <a:pt x="126" y="14"/>
                    </a:lnTo>
                    <a:lnTo>
                      <a:pt x="120" y="14"/>
                    </a:lnTo>
                    <a:lnTo>
                      <a:pt x="114" y="16"/>
                    </a:lnTo>
                    <a:lnTo>
                      <a:pt x="110" y="18"/>
                    </a:lnTo>
                    <a:lnTo>
                      <a:pt x="108" y="20"/>
                    </a:lnTo>
                    <a:lnTo>
                      <a:pt x="106" y="22"/>
                    </a:lnTo>
                    <a:lnTo>
                      <a:pt x="106" y="24"/>
                    </a:lnTo>
                    <a:lnTo>
                      <a:pt x="106" y="26"/>
                    </a:lnTo>
                    <a:lnTo>
                      <a:pt x="108" y="26"/>
                    </a:lnTo>
                    <a:lnTo>
                      <a:pt x="112" y="28"/>
                    </a:lnTo>
                    <a:lnTo>
                      <a:pt x="114" y="28"/>
                    </a:lnTo>
                    <a:lnTo>
                      <a:pt x="116" y="28"/>
                    </a:lnTo>
                    <a:lnTo>
                      <a:pt x="118" y="28"/>
                    </a:lnTo>
                    <a:lnTo>
                      <a:pt x="120" y="30"/>
                    </a:lnTo>
                    <a:lnTo>
                      <a:pt x="124" y="32"/>
                    </a:lnTo>
                    <a:lnTo>
                      <a:pt x="124" y="34"/>
                    </a:lnTo>
                    <a:lnTo>
                      <a:pt x="124" y="36"/>
                    </a:lnTo>
                    <a:lnTo>
                      <a:pt x="124" y="38"/>
                    </a:lnTo>
                    <a:lnTo>
                      <a:pt x="122" y="36"/>
                    </a:lnTo>
                    <a:lnTo>
                      <a:pt x="118" y="36"/>
                    </a:lnTo>
                    <a:lnTo>
                      <a:pt x="114" y="36"/>
                    </a:lnTo>
                    <a:lnTo>
                      <a:pt x="108" y="36"/>
                    </a:lnTo>
                    <a:lnTo>
                      <a:pt x="106" y="38"/>
                    </a:lnTo>
                    <a:lnTo>
                      <a:pt x="102" y="38"/>
                    </a:lnTo>
                    <a:lnTo>
                      <a:pt x="98" y="40"/>
                    </a:lnTo>
                    <a:lnTo>
                      <a:pt x="96" y="44"/>
                    </a:lnTo>
                    <a:lnTo>
                      <a:pt x="96" y="48"/>
                    </a:lnTo>
                    <a:lnTo>
                      <a:pt x="96" y="50"/>
                    </a:lnTo>
                    <a:lnTo>
                      <a:pt x="96" y="52"/>
                    </a:lnTo>
                    <a:lnTo>
                      <a:pt x="96" y="54"/>
                    </a:lnTo>
                    <a:lnTo>
                      <a:pt x="90" y="54"/>
                    </a:lnTo>
                    <a:lnTo>
                      <a:pt x="90" y="58"/>
                    </a:lnTo>
                    <a:lnTo>
                      <a:pt x="88" y="60"/>
                    </a:lnTo>
                    <a:lnTo>
                      <a:pt x="84" y="64"/>
                    </a:lnTo>
                    <a:lnTo>
                      <a:pt x="82" y="68"/>
                    </a:lnTo>
                    <a:lnTo>
                      <a:pt x="78" y="70"/>
                    </a:lnTo>
                    <a:lnTo>
                      <a:pt x="76" y="72"/>
                    </a:lnTo>
                    <a:lnTo>
                      <a:pt x="76" y="74"/>
                    </a:lnTo>
                    <a:lnTo>
                      <a:pt x="58" y="84"/>
                    </a:lnTo>
                    <a:lnTo>
                      <a:pt x="46" y="94"/>
                    </a:lnTo>
                    <a:lnTo>
                      <a:pt x="40" y="104"/>
                    </a:lnTo>
                    <a:lnTo>
                      <a:pt x="38" y="112"/>
                    </a:lnTo>
                    <a:lnTo>
                      <a:pt x="38" y="118"/>
                    </a:lnTo>
                    <a:lnTo>
                      <a:pt x="40" y="122"/>
                    </a:lnTo>
                    <a:lnTo>
                      <a:pt x="48" y="126"/>
                    </a:lnTo>
                    <a:lnTo>
                      <a:pt x="44" y="146"/>
                    </a:lnTo>
                    <a:lnTo>
                      <a:pt x="38" y="146"/>
                    </a:lnTo>
                    <a:lnTo>
                      <a:pt x="24" y="146"/>
                    </a:lnTo>
                    <a:lnTo>
                      <a:pt x="22" y="146"/>
                    </a:lnTo>
                    <a:lnTo>
                      <a:pt x="20" y="146"/>
                    </a:lnTo>
                    <a:lnTo>
                      <a:pt x="18" y="148"/>
                    </a:lnTo>
                    <a:lnTo>
                      <a:pt x="16" y="148"/>
                    </a:lnTo>
                    <a:lnTo>
                      <a:pt x="0" y="166"/>
                    </a:lnTo>
                    <a:lnTo>
                      <a:pt x="2" y="168"/>
                    </a:lnTo>
                    <a:lnTo>
                      <a:pt x="6" y="170"/>
                    </a:lnTo>
                    <a:lnTo>
                      <a:pt x="12" y="170"/>
                    </a:lnTo>
                    <a:lnTo>
                      <a:pt x="18" y="170"/>
                    </a:lnTo>
                    <a:lnTo>
                      <a:pt x="24" y="168"/>
                    </a:lnTo>
                    <a:lnTo>
                      <a:pt x="26" y="168"/>
                    </a:lnTo>
                    <a:lnTo>
                      <a:pt x="28" y="166"/>
                    </a:lnTo>
                    <a:lnTo>
                      <a:pt x="30" y="166"/>
                    </a:lnTo>
                    <a:lnTo>
                      <a:pt x="32" y="166"/>
                    </a:lnTo>
                    <a:lnTo>
                      <a:pt x="36" y="166"/>
                    </a:lnTo>
                    <a:lnTo>
                      <a:pt x="36" y="168"/>
                    </a:lnTo>
                    <a:lnTo>
                      <a:pt x="34" y="170"/>
                    </a:lnTo>
                    <a:lnTo>
                      <a:pt x="32" y="176"/>
                    </a:lnTo>
                    <a:lnTo>
                      <a:pt x="28" y="180"/>
                    </a:lnTo>
                    <a:lnTo>
                      <a:pt x="24" y="184"/>
                    </a:lnTo>
                    <a:lnTo>
                      <a:pt x="20" y="188"/>
                    </a:lnTo>
                    <a:lnTo>
                      <a:pt x="16" y="190"/>
                    </a:lnTo>
                    <a:lnTo>
                      <a:pt x="16" y="192"/>
                    </a:lnTo>
                    <a:lnTo>
                      <a:pt x="16" y="194"/>
                    </a:lnTo>
                    <a:lnTo>
                      <a:pt x="18" y="198"/>
                    </a:lnTo>
                    <a:lnTo>
                      <a:pt x="20" y="202"/>
                    </a:lnTo>
                    <a:lnTo>
                      <a:pt x="24" y="206"/>
                    </a:lnTo>
                    <a:lnTo>
                      <a:pt x="30" y="210"/>
                    </a:lnTo>
                    <a:lnTo>
                      <a:pt x="38" y="214"/>
                    </a:lnTo>
                    <a:lnTo>
                      <a:pt x="40" y="214"/>
                    </a:lnTo>
                    <a:lnTo>
                      <a:pt x="42" y="214"/>
                    </a:lnTo>
                    <a:lnTo>
                      <a:pt x="44" y="214"/>
                    </a:lnTo>
                    <a:lnTo>
                      <a:pt x="46" y="210"/>
                    </a:lnTo>
                    <a:lnTo>
                      <a:pt x="50" y="206"/>
                    </a:lnTo>
                    <a:lnTo>
                      <a:pt x="50" y="204"/>
                    </a:lnTo>
                    <a:lnTo>
                      <a:pt x="50" y="200"/>
                    </a:lnTo>
                    <a:lnTo>
                      <a:pt x="52" y="196"/>
                    </a:lnTo>
                    <a:lnTo>
                      <a:pt x="54" y="194"/>
                    </a:lnTo>
                    <a:lnTo>
                      <a:pt x="58" y="192"/>
                    </a:lnTo>
                    <a:lnTo>
                      <a:pt x="58" y="194"/>
                    </a:lnTo>
                    <a:lnTo>
                      <a:pt x="56" y="196"/>
                    </a:lnTo>
                    <a:lnTo>
                      <a:pt x="56" y="200"/>
                    </a:lnTo>
                    <a:lnTo>
                      <a:pt x="56" y="204"/>
                    </a:lnTo>
                    <a:lnTo>
                      <a:pt x="58" y="206"/>
                    </a:lnTo>
                    <a:lnTo>
                      <a:pt x="58" y="208"/>
                    </a:lnTo>
                    <a:lnTo>
                      <a:pt x="56" y="210"/>
                    </a:lnTo>
                    <a:lnTo>
                      <a:pt x="56" y="212"/>
                    </a:lnTo>
                    <a:lnTo>
                      <a:pt x="56" y="216"/>
                    </a:lnTo>
                    <a:lnTo>
                      <a:pt x="56" y="220"/>
                    </a:lnTo>
                    <a:lnTo>
                      <a:pt x="56" y="228"/>
                    </a:lnTo>
                    <a:lnTo>
                      <a:pt x="60" y="258"/>
                    </a:lnTo>
                    <a:lnTo>
                      <a:pt x="76" y="308"/>
                    </a:lnTo>
                    <a:lnTo>
                      <a:pt x="92" y="336"/>
                    </a:lnTo>
                    <a:lnTo>
                      <a:pt x="94" y="336"/>
                    </a:lnTo>
                    <a:lnTo>
                      <a:pt x="96" y="340"/>
                    </a:lnTo>
                    <a:lnTo>
                      <a:pt x="98" y="344"/>
                    </a:lnTo>
                    <a:lnTo>
                      <a:pt x="102" y="352"/>
                    </a:lnTo>
                    <a:lnTo>
                      <a:pt x="104" y="354"/>
                    </a:lnTo>
                    <a:lnTo>
                      <a:pt x="108" y="358"/>
                    </a:lnTo>
                    <a:lnTo>
                      <a:pt x="110" y="362"/>
                    </a:lnTo>
                    <a:lnTo>
                      <a:pt x="112" y="366"/>
                    </a:lnTo>
                    <a:lnTo>
                      <a:pt x="114" y="370"/>
                    </a:lnTo>
                    <a:lnTo>
                      <a:pt x="116" y="372"/>
                    </a:lnTo>
                    <a:lnTo>
                      <a:pt x="120" y="372"/>
                    </a:lnTo>
                    <a:lnTo>
                      <a:pt x="126" y="372"/>
                    </a:lnTo>
                    <a:lnTo>
                      <a:pt x="130" y="372"/>
                    </a:lnTo>
                    <a:lnTo>
                      <a:pt x="132" y="372"/>
                    </a:lnTo>
                    <a:lnTo>
                      <a:pt x="132" y="370"/>
                    </a:lnTo>
                    <a:lnTo>
                      <a:pt x="132" y="368"/>
                    </a:lnTo>
                    <a:lnTo>
                      <a:pt x="134" y="364"/>
                    </a:lnTo>
                    <a:lnTo>
                      <a:pt x="134" y="362"/>
                    </a:lnTo>
                    <a:lnTo>
                      <a:pt x="138" y="358"/>
                    </a:lnTo>
                    <a:lnTo>
                      <a:pt x="140" y="356"/>
                    </a:lnTo>
                    <a:lnTo>
                      <a:pt x="144" y="354"/>
                    </a:lnTo>
                    <a:lnTo>
                      <a:pt x="146" y="352"/>
                    </a:lnTo>
                    <a:lnTo>
                      <a:pt x="146" y="348"/>
                    </a:lnTo>
                    <a:lnTo>
                      <a:pt x="150" y="346"/>
                    </a:lnTo>
                    <a:lnTo>
                      <a:pt x="152" y="344"/>
                    </a:lnTo>
                    <a:lnTo>
                      <a:pt x="154" y="342"/>
                    </a:lnTo>
                    <a:lnTo>
                      <a:pt x="156" y="338"/>
                    </a:lnTo>
                    <a:lnTo>
                      <a:pt x="158" y="330"/>
                    </a:lnTo>
                    <a:lnTo>
                      <a:pt x="160" y="318"/>
                    </a:lnTo>
                    <a:lnTo>
                      <a:pt x="158" y="308"/>
                    </a:lnTo>
                    <a:lnTo>
                      <a:pt x="156" y="302"/>
                    </a:lnTo>
                    <a:lnTo>
                      <a:pt x="156" y="296"/>
                    </a:lnTo>
                    <a:lnTo>
                      <a:pt x="156" y="290"/>
                    </a:lnTo>
                    <a:lnTo>
                      <a:pt x="158" y="284"/>
                    </a:lnTo>
                    <a:lnTo>
                      <a:pt x="162" y="280"/>
                    </a:lnTo>
                    <a:lnTo>
                      <a:pt x="166" y="278"/>
                    </a:lnTo>
                    <a:lnTo>
                      <a:pt x="168" y="276"/>
                    </a:lnTo>
                    <a:lnTo>
                      <a:pt x="170" y="276"/>
                    </a:lnTo>
                    <a:lnTo>
                      <a:pt x="174" y="274"/>
                    </a:lnTo>
                    <a:lnTo>
                      <a:pt x="178" y="270"/>
                    </a:lnTo>
                    <a:lnTo>
                      <a:pt x="182" y="268"/>
                    </a:lnTo>
                    <a:lnTo>
                      <a:pt x="184" y="266"/>
                    </a:lnTo>
                    <a:lnTo>
                      <a:pt x="190" y="260"/>
                    </a:lnTo>
                    <a:lnTo>
                      <a:pt x="198" y="252"/>
                    </a:lnTo>
                    <a:lnTo>
                      <a:pt x="208" y="244"/>
                    </a:lnTo>
                    <a:lnTo>
                      <a:pt x="218" y="236"/>
                    </a:lnTo>
                    <a:lnTo>
                      <a:pt x="224" y="232"/>
                    </a:lnTo>
                    <a:lnTo>
                      <a:pt x="226" y="230"/>
                    </a:lnTo>
                    <a:lnTo>
                      <a:pt x="232" y="228"/>
                    </a:lnTo>
                    <a:lnTo>
                      <a:pt x="236" y="222"/>
                    </a:lnTo>
                    <a:lnTo>
                      <a:pt x="242" y="216"/>
                    </a:lnTo>
                    <a:lnTo>
                      <a:pt x="246" y="210"/>
                    </a:lnTo>
                    <a:lnTo>
                      <a:pt x="248" y="202"/>
                    </a:lnTo>
                    <a:lnTo>
                      <a:pt x="250" y="200"/>
                    </a:lnTo>
                    <a:lnTo>
                      <a:pt x="250" y="198"/>
                    </a:lnTo>
                    <a:lnTo>
                      <a:pt x="254" y="196"/>
                    </a:lnTo>
                    <a:lnTo>
                      <a:pt x="258" y="194"/>
                    </a:lnTo>
                    <a:lnTo>
                      <a:pt x="262" y="194"/>
                    </a:lnTo>
                    <a:lnTo>
                      <a:pt x="270" y="196"/>
                    </a:lnTo>
                    <a:lnTo>
                      <a:pt x="270" y="182"/>
                    </a:lnTo>
                    <a:lnTo>
                      <a:pt x="270" y="180"/>
                    </a:lnTo>
                    <a:lnTo>
                      <a:pt x="268" y="176"/>
                    </a:lnTo>
                    <a:lnTo>
                      <a:pt x="266" y="176"/>
                    </a:lnTo>
                    <a:lnTo>
                      <a:pt x="266" y="174"/>
                    </a:lnTo>
                    <a:lnTo>
                      <a:pt x="264" y="172"/>
                    </a:lnTo>
                    <a:lnTo>
                      <a:pt x="264" y="168"/>
                    </a:lnTo>
                    <a:lnTo>
                      <a:pt x="264" y="164"/>
                    </a:lnTo>
                    <a:lnTo>
                      <a:pt x="266" y="162"/>
                    </a:lnTo>
                    <a:lnTo>
                      <a:pt x="266" y="160"/>
                    </a:lnTo>
                    <a:lnTo>
                      <a:pt x="266" y="158"/>
                    </a:lnTo>
                    <a:lnTo>
                      <a:pt x="268" y="154"/>
                    </a:lnTo>
                    <a:lnTo>
                      <a:pt x="268" y="152"/>
                    </a:lnTo>
                    <a:lnTo>
                      <a:pt x="270" y="150"/>
                    </a:lnTo>
                    <a:lnTo>
                      <a:pt x="274" y="150"/>
                    </a:lnTo>
                    <a:lnTo>
                      <a:pt x="282" y="150"/>
                    </a:lnTo>
                    <a:lnTo>
                      <a:pt x="288" y="150"/>
                    </a:lnTo>
                    <a:lnTo>
                      <a:pt x="290" y="150"/>
                    </a:lnTo>
                    <a:lnTo>
                      <a:pt x="292" y="152"/>
                    </a:lnTo>
                    <a:lnTo>
                      <a:pt x="294" y="156"/>
                    </a:lnTo>
                    <a:lnTo>
                      <a:pt x="294" y="164"/>
                    </a:lnTo>
                    <a:lnTo>
                      <a:pt x="298" y="178"/>
                    </a:lnTo>
                    <a:lnTo>
                      <a:pt x="300" y="176"/>
                    </a:lnTo>
                    <a:lnTo>
                      <a:pt x="302" y="174"/>
                    </a:lnTo>
                    <a:lnTo>
                      <a:pt x="304" y="170"/>
                    </a:lnTo>
                    <a:lnTo>
                      <a:pt x="304" y="168"/>
                    </a:lnTo>
                    <a:lnTo>
                      <a:pt x="306" y="164"/>
                    </a:lnTo>
                    <a:lnTo>
                      <a:pt x="308" y="162"/>
                    </a:lnTo>
                    <a:lnTo>
                      <a:pt x="310" y="162"/>
                    </a:lnTo>
                    <a:lnTo>
                      <a:pt x="312" y="164"/>
                    </a:lnTo>
                    <a:lnTo>
                      <a:pt x="312" y="168"/>
                    </a:lnTo>
                    <a:lnTo>
                      <a:pt x="314" y="176"/>
                    </a:lnTo>
                    <a:lnTo>
                      <a:pt x="316" y="184"/>
                    </a:lnTo>
                    <a:lnTo>
                      <a:pt x="316" y="182"/>
                    </a:lnTo>
                    <a:lnTo>
                      <a:pt x="318" y="182"/>
                    </a:lnTo>
                    <a:lnTo>
                      <a:pt x="320" y="182"/>
                    </a:lnTo>
                    <a:lnTo>
                      <a:pt x="320" y="184"/>
                    </a:lnTo>
                    <a:lnTo>
                      <a:pt x="322" y="184"/>
                    </a:lnTo>
                    <a:lnTo>
                      <a:pt x="324" y="184"/>
                    </a:lnTo>
                    <a:lnTo>
                      <a:pt x="324" y="182"/>
                    </a:lnTo>
                    <a:lnTo>
                      <a:pt x="324" y="178"/>
                    </a:lnTo>
                    <a:lnTo>
                      <a:pt x="322" y="174"/>
                    </a:lnTo>
                    <a:lnTo>
                      <a:pt x="322" y="170"/>
                    </a:lnTo>
                    <a:lnTo>
                      <a:pt x="322" y="168"/>
                    </a:lnTo>
                    <a:lnTo>
                      <a:pt x="324" y="168"/>
                    </a:lnTo>
                    <a:lnTo>
                      <a:pt x="328" y="170"/>
                    </a:lnTo>
                    <a:lnTo>
                      <a:pt x="330" y="172"/>
                    </a:lnTo>
                    <a:lnTo>
                      <a:pt x="332" y="172"/>
                    </a:lnTo>
                    <a:lnTo>
                      <a:pt x="334" y="170"/>
                    </a:lnTo>
                    <a:lnTo>
                      <a:pt x="336" y="168"/>
                    </a:lnTo>
                    <a:lnTo>
                      <a:pt x="338" y="166"/>
                    </a:lnTo>
                    <a:lnTo>
                      <a:pt x="340" y="164"/>
                    </a:lnTo>
                    <a:lnTo>
                      <a:pt x="342" y="164"/>
                    </a:lnTo>
                    <a:lnTo>
                      <a:pt x="344" y="160"/>
                    </a:lnTo>
                    <a:lnTo>
                      <a:pt x="344" y="156"/>
                    </a:lnTo>
                    <a:lnTo>
                      <a:pt x="346" y="152"/>
                    </a:lnTo>
                    <a:lnTo>
                      <a:pt x="348" y="146"/>
                    </a:lnTo>
                    <a:lnTo>
                      <a:pt x="350" y="142"/>
                    </a:lnTo>
                    <a:lnTo>
                      <a:pt x="354" y="140"/>
                    </a:lnTo>
                    <a:lnTo>
                      <a:pt x="358" y="138"/>
                    </a:lnTo>
                    <a:lnTo>
                      <a:pt x="368" y="134"/>
                    </a:lnTo>
                    <a:lnTo>
                      <a:pt x="370" y="130"/>
                    </a:lnTo>
                    <a:lnTo>
                      <a:pt x="370" y="128"/>
                    </a:lnTo>
                    <a:lnTo>
                      <a:pt x="372" y="126"/>
                    </a:lnTo>
                    <a:lnTo>
                      <a:pt x="374" y="124"/>
                    </a:lnTo>
                    <a:lnTo>
                      <a:pt x="374" y="120"/>
                    </a:lnTo>
                    <a:lnTo>
                      <a:pt x="376" y="116"/>
                    </a:lnTo>
                    <a:lnTo>
                      <a:pt x="378" y="114"/>
                    </a:lnTo>
                    <a:lnTo>
                      <a:pt x="378" y="110"/>
                    </a:lnTo>
                    <a:lnTo>
                      <a:pt x="378" y="108"/>
                    </a:lnTo>
                    <a:lnTo>
                      <a:pt x="376" y="108"/>
                    </a:lnTo>
                    <a:lnTo>
                      <a:pt x="366" y="110"/>
                    </a:lnTo>
                    <a:lnTo>
                      <a:pt x="354" y="112"/>
                    </a:lnTo>
                    <a:lnTo>
                      <a:pt x="344" y="114"/>
                    </a:lnTo>
                    <a:lnTo>
                      <a:pt x="330" y="112"/>
                    </a:lnTo>
                    <a:lnTo>
                      <a:pt x="328" y="116"/>
                    </a:lnTo>
                    <a:lnTo>
                      <a:pt x="326" y="120"/>
                    </a:lnTo>
                    <a:lnTo>
                      <a:pt x="324" y="124"/>
                    </a:lnTo>
                    <a:lnTo>
                      <a:pt x="322" y="130"/>
                    </a:lnTo>
                    <a:lnTo>
                      <a:pt x="320" y="134"/>
                    </a:lnTo>
                    <a:lnTo>
                      <a:pt x="318" y="136"/>
                    </a:lnTo>
                    <a:lnTo>
                      <a:pt x="316" y="138"/>
                    </a:lnTo>
                    <a:lnTo>
                      <a:pt x="314" y="138"/>
                    </a:lnTo>
                    <a:lnTo>
                      <a:pt x="310" y="138"/>
                    </a:lnTo>
                    <a:lnTo>
                      <a:pt x="306" y="136"/>
                    </a:lnTo>
                    <a:lnTo>
                      <a:pt x="302" y="136"/>
                    </a:lnTo>
                    <a:lnTo>
                      <a:pt x="298" y="136"/>
                    </a:lnTo>
                    <a:lnTo>
                      <a:pt x="294" y="138"/>
                    </a:lnTo>
                    <a:lnTo>
                      <a:pt x="290" y="136"/>
                    </a:lnTo>
                    <a:lnTo>
                      <a:pt x="284" y="136"/>
                    </a:lnTo>
                    <a:lnTo>
                      <a:pt x="282" y="136"/>
                    </a:lnTo>
                    <a:lnTo>
                      <a:pt x="280" y="136"/>
                    </a:lnTo>
                    <a:lnTo>
                      <a:pt x="264" y="138"/>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27" name="Freeform 208"/>
              <p:cNvSpPr>
                <a:spLocks/>
              </p:cNvSpPr>
              <p:nvPr/>
            </p:nvSpPr>
            <p:spPr bwMode="gray">
              <a:xfrm>
                <a:off x="3488" y="389"/>
                <a:ext cx="216" cy="136"/>
              </a:xfrm>
              <a:custGeom>
                <a:avLst/>
                <a:gdLst>
                  <a:gd name="T0" fmla="*/ 194 w 196"/>
                  <a:gd name="T1" fmla="*/ 36 h 136"/>
                  <a:gd name="T2" fmla="*/ 184 w 196"/>
                  <a:gd name="T3" fmla="*/ 36 h 136"/>
                  <a:gd name="T4" fmla="*/ 166 w 196"/>
                  <a:gd name="T5" fmla="*/ 38 h 136"/>
                  <a:gd name="T6" fmla="*/ 162 w 196"/>
                  <a:gd name="T7" fmla="*/ 40 h 136"/>
                  <a:gd name="T8" fmla="*/ 156 w 196"/>
                  <a:gd name="T9" fmla="*/ 44 h 136"/>
                  <a:gd name="T10" fmla="*/ 154 w 196"/>
                  <a:gd name="T11" fmla="*/ 50 h 136"/>
                  <a:gd name="T12" fmla="*/ 134 w 196"/>
                  <a:gd name="T13" fmla="*/ 66 h 136"/>
                  <a:gd name="T14" fmla="*/ 132 w 196"/>
                  <a:gd name="T15" fmla="*/ 66 h 136"/>
                  <a:gd name="T16" fmla="*/ 128 w 196"/>
                  <a:gd name="T17" fmla="*/ 66 h 136"/>
                  <a:gd name="T18" fmla="*/ 122 w 196"/>
                  <a:gd name="T19" fmla="*/ 72 h 136"/>
                  <a:gd name="T20" fmla="*/ 122 w 196"/>
                  <a:gd name="T21" fmla="*/ 84 h 136"/>
                  <a:gd name="T22" fmla="*/ 102 w 196"/>
                  <a:gd name="T23" fmla="*/ 102 h 136"/>
                  <a:gd name="T24" fmla="*/ 94 w 196"/>
                  <a:gd name="T25" fmla="*/ 102 h 136"/>
                  <a:gd name="T26" fmla="*/ 84 w 196"/>
                  <a:gd name="T27" fmla="*/ 104 h 136"/>
                  <a:gd name="T28" fmla="*/ 74 w 196"/>
                  <a:gd name="T29" fmla="*/ 110 h 136"/>
                  <a:gd name="T30" fmla="*/ 68 w 196"/>
                  <a:gd name="T31" fmla="*/ 118 h 136"/>
                  <a:gd name="T32" fmla="*/ 60 w 196"/>
                  <a:gd name="T33" fmla="*/ 124 h 136"/>
                  <a:gd name="T34" fmla="*/ 56 w 196"/>
                  <a:gd name="T35" fmla="*/ 128 h 136"/>
                  <a:gd name="T36" fmla="*/ 52 w 196"/>
                  <a:gd name="T37" fmla="*/ 130 h 136"/>
                  <a:gd name="T38" fmla="*/ 32 w 196"/>
                  <a:gd name="T39" fmla="*/ 136 h 136"/>
                  <a:gd name="T40" fmla="*/ 12 w 196"/>
                  <a:gd name="T41" fmla="*/ 132 h 136"/>
                  <a:gd name="T42" fmla="*/ 0 w 196"/>
                  <a:gd name="T43" fmla="*/ 80 h 136"/>
                  <a:gd name="T44" fmla="*/ 12 w 196"/>
                  <a:gd name="T45" fmla="*/ 42 h 136"/>
                  <a:gd name="T46" fmla="*/ 32 w 196"/>
                  <a:gd name="T47" fmla="*/ 32 h 136"/>
                  <a:gd name="T48" fmla="*/ 38 w 196"/>
                  <a:gd name="T49" fmla="*/ 30 h 136"/>
                  <a:gd name="T50" fmla="*/ 48 w 196"/>
                  <a:gd name="T51" fmla="*/ 24 h 136"/>
                  <a:gd name="T52" fmla="*/ 56 w 196"/>
                  <a:gd name="T53" fmla="*/ 14 h 136"/>
                  <a:gd name="T54" fmla="*/ 60 w 196"/>
                  <a:gd name="T55" fmla="*/ 8 h 136"/>
                  <a:gd name="T56" fmla="*/ 66 w 196"/>
                  <a:gd name="T57" fmla="*/ 10 h 136"/>
                  <a:gd name="T58" fmla="*/ 74 w 196"/>
                  <a:gd name="T59" fmla="*/ 10 h 136"/>
                  <a:gd name="T60" fmla="*/ 92 w 196"/>
                  <a:gd name="T61" fmla="*/ 12 h 136"/>
                  <a:gd name="T62" fmla="*/ 122 w 196"/>
                  <a:gd name="T63" fmla="*/ 2 h 136"/>
                  <a:gd name="T64" fmla="*/ 140 w 196"/>
                  <a:gd name="T65" fmla="*/ 8 h 136"/>
                  <a:gd name="T66" fmla="*/ 142 w 196"/>
                  <a:gd name="T67" fmla="*/ 12 h 136"/>
                  <a:gd name="T68" fmla="*/ 150 w 196"/>
                  <a:gd name="T69" fmla="*/ 16 h 136"/>
                  <a:gd name="T70" fmla="*/ 158 w 196"/>
                  <a:gd name="T71" fmla="*/ 20 h 136"/>
                  <a:gd name="T72" fmla="*/ 194 w 196"/>
                  <a:gd name="T73" fmla="*/ 20 h 136"/>
                  <a:gd name="T74" fmla="*/ 194 w 196"/>
                  <a:gd name="T75" fmla="*/ 24 h 136"/>
                  <a:gd name="T76" fmla="*/ 196 w 196"/>
                  <a:gd name="T77" fmla="*/ 34 h 136"/>
                  <a:gd name="T78" fmla="*/ 196 w 196"/>
                  <a:gd name="T79" fmla="*/ 36 h 1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6"/>
                  <a:gd name="T121" fmla="*/ 0 h 136"/>
                  <a:gd name="T122" fmla="*/ 196 w 196"/>
                  <a:gd name="T123" fmla="*/ 136 h 1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6" h="136">
                    <a:moveTo>
                      <a:pt x="196" y="36"/>
                    </a:moveTo>
                    <a:lnTo>
                      <a:pt x="194" y="36"/>
                    </a:lnTo>
                    <a:lnTo>
                      <a:pt x="190" y="36"/>
                    </a:lnTo>
                    <a:lnTo>
                      <a:pt x="184" y="36"/>
                    </a:lnTo>
                    <a:lnTo>
                      <a:pt x="176" y="36"/>
                    </a:lnTo>
                    <a:lnTo>
                      <a:pt x="166" y="38"/>
                    </a:lnTo>
                    <a:lnTo>
                      <a:pt x="162" y="40"/>
                    </a:lnTo>
                    <a:lnTo>
                      <a:pt x="160" y="42"/>
                    </a:lnTo>
                    <a:lnTo>
                      <a:pt x="156" y="44"/>
                    </a:lnTo>
                    <a:lnTo>
                      <a:pt x="154" y="46"/>
                    </a:lnTo>
                    <a:lnTo>
                      <a:pt x="154" y="50"/>
                    </a:lnTo>
                    <a:lnTo>
                      <a:pt x="138" y="56"/>
                    </a:lnTo>
                    <a:lnTo>
                      <a:pt x="134" y="66"/>
                    </a:lnTo>
                    <a:lnTo>
                      <a:pt x="132" y="66"/>
                    </a:lnTo>
                    <a:lnTo>
                      <a:pt x="130" y="66"/>
                    </a:lnTo>
                    <a:lnTo>
                      <a:pt x="128" y="66"/>
                    </a:lnTo>
                    <a:lnTo>
                      <a:pt x="124" y="68"/>
                    </a:lnTo>
                    <a:lnTo>
                      <a:pt x="122" y="72"/>
                    </a:lnTo>
                    <a:lnTo>
                      <a:pt x="122" y="76"/>
                    </a:lnTo>
                    <a:lnTo>
                      <a:pt x="122" y="84"/>
                    </a:lnTo>
                    <a:lnTo>
                      <a:pt x="104" y="102"/>
                    </a:lnTo>
                    <a:lnTo>
                      <a:pt x="102" y="102"/>
                    </a:lnTo>
                    <a:lnTo>
                      <a:pt x="98" y="102"/>
                    </a:lnTo>
                    <a:lnTo>
                      <a:pt x="94" y="102"/>
                    </a:lnTo>
                    <a:lnTo>
                      <a:pt x="88" y="104"/>
                    </a:lnTo>
                    <a:lnTo>
                      <a:pt x="84" y="104"/>
                    </a:lnTo>
                    <a:lnTo>
                      <a:pt x="78" y="108"/>
                    </a:lnTo>
                    <a:lnTo>
                      <a:pt x="74" y="110"/>
                    </a:lnTo>
                    <a:lnTo>
                      <a:pt x="72" y="114"/>
                    </a:lnTo>
                    <a:lnTo>
                      <a:pt x="68" y="118"/>
                    </a:lnTo>
                    <a:lnTo>
                      <a:pt x="64" y="122"/>
                    </a:lnTo>
                    <a:lnTo>
                      <a:pt x="60" y="124"/>
                    </a:lnTo>
                    <a:lnTo>
                      <a:pt x="58" y="128"/>
                    </a:lnTo>
                    <a:lnTo>
                      <a:pt x="56" y="128"/>
                    </a:lnTo>
                    <a:lnTo>
                      <a:pt x="54" y="130"/>
                    </a:lnTo>
                    <a:lnTo>
                      <a:pt x="52" y="130"/>
                    </a:lnTo>
                    <a:lnTo>
                      <a:pt x="44" y="134"/>
                    </a:lnTo>
                    <a:lnTo>
                      <a:pt x="32" y="136"/>
                    </a:lnTo>
                    <a:lnTo>
                      <a:pt x="20" y="134"/>
                    </a:lnTo>
                    <a:lnTo>
                      <a:pt x="12" y="132"/>
                    </a:lnTo>
                    <a:lnTo>
                      <a:pt x="2" y="110"/>
                    </a:lnTo>
                    <a:lnTo>
                      <a:pt x="0" y="80"/>
                    </a:lnTo>
                    <a:lnTo>
                      <a:pt x="10" y="64"/>
                    </a:lnTo>
                    <a:lnTo>
                      <a:pt x="12" y="42"/>
                    </a:lnTo>
                    <a:lnTo>
                      <a:pt x="28" y="42"/>
                    </a:lnTo>
                    <a:lnTo>
                      <a:pt x="32" y="32"/>
                    </a:lnTo>
                    <a:lnTo>
                      <a:pt x="34" y="32"/>
                    </a:lnTo>
                    <a:lnTo>
                      <a:pt x="38" y="30"/>
                    </a:lnTo>
                    <a:lnTo>
                      <a:pt x="42" y="28"/>
                    </a:lnTo>
                    <a:lnTo>
                      <a:pt x="48" y="24"/>
                    </a:lnTo>
                    <a:lnTo>
                      <a:pt x="52" y="20"/>
                    </a:lnTo>
                    <a:lnTo>
                      <a:pt x="56" y="14"/>
                    </a:lnTo>
                    <a:lnTo>
                      <a:pt x="58" y="8"/>
                    </a:lnTo>
                    <a:lnTo>
                      <a:pt x="60" y="8"/>
                    </a:lnTo>
                    <a:lnTo>
                      <a:pt x="62" y="10"/>
                    </a:lnTo>
                    <a:lnTo>
                      <a:pt x="66" y="10"/>
                    </a:lnTo>
                    <a:lnTo>
                      <a:pt x="70" y="10"/>
                    </a:lnTo>
                    <a:lnTo>
                      <a:pt x="74" y="10"/>
                    </a:lnTo>
                    <a:lnTo>
                      <a:pt x="80" y="10"/>
                    </a:lnTo>
                    <a:lnTo>
                      <a:pt x="92" y="12"/>
                    </a:lnTo>
                    <a:lnTo>
                      <a:pt x="108" y="10"/>
                    </a:lnTo>
                    <a:lnTo>
                      <a:pt x="122" y="2"/>
                    </a:lnTo>
                    <a:lnTo>
                      <a:pt x="132" y="0"/>
                    </a:lnTo>
                    <a:lnTo>
                      <a:pt x="140" y="8"/>
                    </a:lnTo>
                    <a:lnTo>
                      <a:pt x="140" y="10"/>
                    </a:lnTo>
                    <a:lnTo>
                      <a:pt x="142" y="12"/>
                    </a:lnTo>
                    <a:lnTo>
                      <a:pt x="146" y="14"/>
                    </a:lnTo>
                    <a:lnTo>
                      <a:pt x="150" y="16"/>
                    </a:lnTo>
                    <a:lnTo>
                      <a:pt x="154" y="18"/>
                    </a:lnTo>
                    <a:lnTo>
                      <a:pt x="158" y="20"/>
                    </a:lnTo>
                    <a:lnTo>
                      <a:pt x="162" y="20"/>
                    </a:lnTo>
                    <a:lnTo>
                      <a:pt x="194" y="20"/>
                    </a:lnTo>
                    <a:lnTo>
                      <a:pt x="194" y="22"/>
                    </a:lnTo>
                    <a:lnTo>
                      <a:pt x="194" y="24"/>
                    </a:lnTo>
                    <a:lnTo>
                      <a:pt x="194" y="30"/>
                    </a:lnTo>
                    <a:lnTo>
                      <a:pt x="196" y="34"/>
                    </a:lnTo>
                    <a:lnTo>
                      <a:pt x="196" y="36"/>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28" name="Freeform 209"/>
              <p:cNvSpPr>
                <a:spLocks/>
              </p:cNvSpPr>
              <p:nvPr/>
            </p:nvSpPr>
            <p:spPr bwMode="gray">
              <a:xfrm>
                <a:off x="4369" y="265"/>
                <a:ext cx="128" cy="172"/>
              </a:xfrm>
              <a:custGeom>
                <a:avLst/>
                <a:gdLst>
                  <a:gd name="T0" fmla="*/ 112 w 116"/>
                  <a:gd name="T1" fmla="*/ 4 h 172"/>
                  <a:gd name="T2" fmla="*/ 94 w 116"/>
                  <a:gd name="T3" fmla="*/ 20 h 172"/>
                  <a:gd name="T4" fmla="*/ 76 w 116"/>
                  <a:gd name="T5" fmla="*/ 34 h 172"/>
                  <a:gd name="T6" fmla="*/ 66 w 116"/>
                  <a:gd name="T7" fmla="*/ 42 h 172"/>
                  <a:gd name="T8" fmla="*/ 58 w 116"/>
                  <a:gd name="T9" fmla="*/ 48 h 172"/>
                  <a:gd name="T10" fmla="*/ 54 w 116"/>
                  <a:gd name="T11" fmla="*/ 50 h 172"/>
                  <a:gd name="T12" fmla="*/ 18 w 116"/>
                  <a:gd name="T13" fmla="*/ 46 h 172"/>
                  <a:gd name="T14" fmla="*/ 16 w 116"/>
                  <a:gd name="T15" fmla="*/ 52 h 172"/>
                  <a:gd name="T16" fmla="*/ 18 w 116"/>
                  <a:gd name="T17" fmla="*/ 60 h 172"/>
                  <a:gd name="T18" fmla="*/ 18 w 116"/>
                  <a:gd name="T19" fmla="*/ 64 h 172"/>
                  <a:gd name="T20" fmla="*/ 18 w 116"/>
                  <a:gd name="T21" fmla="*/ 70 h 172"/>
                  <a:gd name="T22" fmla="*/ 10 w 116"/>
                  <a:gd name="T23" fmla="*/ 72 h 172"/>
                  <a:gd name="T24" fmla="*/ 4 w 116"/>
                  <a:gd name="T25" fmla="*/ 70 h 172"/>
                  <a:gd name="T26" fmla="*/ 0 w 116"/>
                  <a:gd name="T27" fmla="*/ 70 h 172"/>
                  <a:gd name="T28" fmla="*/ 12 w 116"/>
                  <a:gd name="T29" fmla="*/ 90 h 172"/>
                  <a:gd name="T30" fmla="*/ 16 w 116"/>
                  <a:gd name="T31" fmla="*/ 112 h 172"/>
                  <a:gd name="T32" fmla="*/ 20 w 116"/>
                  <a:gd name="T33" fmla="*/ 114 h 172"/>
                  <a:gd name="T34" fmla="*/ 26 w 116"/>
                  <a:gd name="T35" fmla="*/ 120 h 172"/>
                  <a:gd name="T36" fmla="*/ 34 w 116"/>
                  <a:gd name="T37" fmla="*/ 124 h 172"/>
                  <a:gd name="T38" fmla="*/ 40 w 116"/>
                  <a:gd name="T39" fmla="*/ 128 h 172"/>
                  <a:gd name="T40" fmla="*/ 42 w 116"/>
                  <a:gd name="T41" fmla="*/ 132 h 172"/>
                  <a:gd name="T42" fmla="*/ 42 w 116"/>
                  <a:gd name="T43" fmla="*/ 134 h 172"/>
                  <a:gd name="T44" fmla="*/ 42 w 116"/>
                  <a:gd name="T45" fmla="*/ 140 h 172"/>
                  <a:gd name="T46" fmla="*/ 40 w 116"/>
                  <a:gd name="T47" fmla="*/ 156 h 172"/>
                  <a:gd name="T48" fmla="*/ 42 w 116"/>
                  <a:gd name="T49" fmla="*/ 164 h 172"/>
                  <a:gd name="T50" fmla="*/ 48 w 116"/>
                  <a:gd name="T51" fmla="*/ 170 h 172"/>
                  <a:gd name="T52" fmla="*/ 56 w 116"/>
                  <a:gd name="T53" fmla="*/ 172 h 172"/>
                  <a:gd name="T54" fmla="*/ 64 w 116"/>
                  <a:gd name="T55" fmla="*/ 172 h 172"/>
                  <a:gd name="T56" fmla="*/ 72 w 116"/>
                  <a:gd name="T57" fmla="*/ 166 h 172"/>
                  <a:gd name="T58" fmla="*/ 76 w 116"/>
                  <a:gd name="T59" fmla="*/ 160 h 172"/>
                  <a:gd name="T60" fmla="*/ 78 w 116"/>
                  <a:gd name="T61" fmla="*/ 136 h 172"/>
                  <a:gd name="T62" fmla="*/ 76 w 116"/>
                  <a:gd name="T63" fmla="*/ 120 h 172"/>
                  <a:gd name="T64" fmla="*/ 70 w 116"/>
                  <a:gd name="T65" fmla="*/ 112 h 172"/>
                  <a:gd name="T66" fmla="*/ 66 w 116"/>
                  <a:gd name="T67" fmla="*/ 108 h 172"/>
                  <a:gd name="T68" fmla="*/ 62 w 116"/>
                  <a:gd name="T69" fmla="*/ 106 h 172"/>
                  <a:gd name="T70" fmla="*/ 54 w 116"/>
                  <a:gd name="T71" fmla="*/ 96 h 172"/>
                  <a:gd name="T72" fmla="*/ 54 w 116"/>
                  <a:gd name="T73" fmla="*/ 90 h 172"/>
                  <a:gd name="T74" fmla="*/ 56 w 116"/>
                  <a:gd name="T75" fmla="*/ 86 h 172"/>
                  <a:gd name="T76" fmla="*/ 58 w 116"/>
                  <a:gd name="T77" fmla="*/ 84 h 172"/>
                  <a:gd name="T78" fmla="*/ 60 w 116"/>
                  <a:gd name="T79" fmla="*/ 84 h 172"/>
                  <a:gd name="T80" fmla="*/ 86 w 116"/>
                  <a:gd name="T81" fmla="*/ 56 h 172"/>
                  <a:gd name="T82" fmla="*/ 98 w 116"/>
                  <a:gd name="T83" fmla="*/ 42 h 172"/>
                  <a:gd name="T84" fmla="*/ 110 w 116"/>
                  <a:gd name="T85" fmla="*/ 20 h 172"/>
                  <a:gd name="T86" fmla="*/ 114 w 116"/>
                  <a:gd name="T87" fmla="*/ 8 h 172"/>
                  <a:gd name="T88" fmla="*/ 116 w 116"/>
                  <a:gd name="T89" fmla="*/ 0 h 1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6"/>
                  <a:gd name="T136" fmla="*/ 0 h 172"/>
                  <a:gd name="T137" fmla="*/ 116 w 116"/>
                  <a:gd name="T138" fmla="*/ 172 h 1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6" h="172">
                    <a:moveTo>
                      <a:pt x="116" y="0"/>
                    </a:moveTo>
                    <a:lnTo>
                      <a:pt x="112" y="4"/>
                    </a:lnTo>
                    <a:lnTo>
                      <a:pt x="104" y="10"/>
                    </a:lnTo>
                    <a:lnTo>
                      <a:pt x="94" y="20"/>
                    </a:lnTo>
                    <a:lnTo>
                      <a:pt x="84" y="28"/>
                    </a:lnTo>
                    <a:lnTo>
                      <a:pt x="76" y="34"/>
                    </a:lnTo>
                    <a:lnTo>
                      <a:pt x="70" y="38"/>
                    </a:lnTo>
                    <a:lnTo>
                      <a:pt x="66" y="42"/>
                    </a:lnTo>
                    <a:lnTo>
                      <a:pt x="62" y="46"/>
                    </a:lnTo>
                    <a:lnTo>
                      <a:pt x="58" y="48"/>
                    </a:lnTo>
                    <a:lnTo>
                      <a:pt x="54" y="48"/>
                    </a:lnTo>
                    <a:lnTo>
                      <a:pt x="54" y="50"/>
                    </a:lnTo>
                    <a:lnTo>
                      <a:pt x="22" y="46"/>
                    </a:lnTo>
                    <a:lnTo>
                      <a:pt x="18" y="46"/>
                    </a:lnTo>
                    <a:lnTo>
                      <a:pt x="18" y="48"/>
                    </a:lnTo>
                    <a:lnTo>
                      <a:pt x="16" y="52"/>
                    </a:lnTo>
                    <a:lnTo>
                      <a:pt x="16" y="56"/>
                    </a:lnTo>
                    <a:lnTo>
                      <a:pt x="18" y="60"/>
                    </a:lnTo>
                    <a:lnTo>
                      <a:pt x="18" y="62"/>
                    </a:lnTo>
                    <a:lnTo>
                      <a:pt x="18" y="64"/>
                    </a:lnTo>
                    <a:lnTo>
                      <a:pt x="20" y="66"/>
                    </a:lnTo>
                    <a:lnTo>
                      <a:pt x="18" y="70"/>
                    </a:lnTo>
                    <a:lnTo>
                      <a:pt x="14" y="72"/>
                    </a:lnTo>
                    <a:lnTo>
                      <a:pt x="10" y="72"/>
                    </a:lnTo>
                    <a:lnTo>
                      <a:pt x="8" y="72"/>
                    </a:lnTo>
                    <a:lnTo>
                      <a:pt x="4" y="70"/>
                    </a:lnTo>
                    <a:lnTo>
                      <a:pt x="2" y="70"/>
                    </a:lnTo>
                    <a:lnTo>
                      <a:pt x="0" y="70"/>
                    </a:lnTo>
                    <a:lnTo>
                      <a:pt x="0" y="92"/>
                    </a:lnTo>
                    <a:lnTo>
                      <a:pt x="12" y="90"/>
                    </a:lnTo>
                    <a:lnTo>
                      <a:pt x="22" y="98"/>
                    </a:lnTo>
                    <a:lnTo>
                      <a:pt x="16" y="112"/>
                    </a:lnTo>
                    <a:lnTo>
                      <a:pt x="18" y="112"/>
                    </a:lnTo>
                    <a:lnTo>
                      <a:pt x="20" y="114"/>
                    </a:lnTo>
                    <a:lnTo>
                      <a:pt x="22" y="116"/>
                    </a:lnTo>
                    <a:lnTo>
                      <a:pt x="26" y="120"/>
                    </a:lnTo>
                    <a:lnTo>
                      <a:pt x="30" y="122"/>
                    </a:lnTo>
                    <a:lnTo>
                      <a:pt x="34" y="124"/>
                    </a:lnTo>
                    <a:lnTo>
                      <a:pt x="36" y="126"/>
                    </a:lnTo>
                    <a:lnTo>
                      <a:pt x="40" y="128"/>
                    </a:lnTo>
                    <a:lnTo>
                      <a:pt x="42" y="130"/>
                    </a:lnTo>
                    <a:lnTo>
                      <a:pt x="42" y="132"/>
                    </a:lnTo>
                    <a:lnTo>
                      <a:pt x="42" y="134"/>
                    </a:lnTo>
                    <a:lnTo>
                      <a:pt x="42" y="136"/>
                    </a:lnTo>
                    <a:lnTo>
                      <a:pt x="42" y="140"/>
                    </a:lnTo>
                    <a:lnTo>
                      <a:pt x="42" y="148"/>
                    </a:lnTo>
                    <a:lnTo>
                      <a:pt x="40" y="156"/>
                    </a:lnTo>
                    <a:lnTo>
                      <a:pt x="40" y="160"/>
                    </a:lnTo>
                    <a:lnTo>
                      <a:pt x="42" y="164"/>
                    </a:lnTo>
                    <a:lnTo>
                      <a:pt x="46" y="168"/>
                    </a:lnTo>
                    <a:lnTo>
                      <a:pt x="48" y="170"/>
                    </a:lnTo>
                    <a:lnTo>
                      <a:pt x="52" y="170"/>
                    </a:lnTo>
                    <a:lnTo>
                      <a:pt x="56" y="172"/>
                    </a:lnTo>
                    <a:lnTo>
                      <a:pt x="60" y="172"/>
                    </a:lnTo>
                    <a:lnTo>
                      <a:pt x="64" y="172"/>
                    </a:lnTo>
                    <a:lnTo>
                      <a:pt x="68" y="168"/>
                    </a:lnTo>
                    <a:lnTo>
                      <a:pt x="72" y="166"/>
                    </a:lnTo>
                    <a:lnTo>
                      <a:pt x="74" y="162"/>
                    </a:lnTo>
                    <a:lnTo>
                      <a:pt x="76" y="160"/>
                    </a:lnTo>
                    <a:lnTo>
                      <a:pt x="78" y="136"/>
                    </a:lnTo>
                    <a:lnTo>
                      <a:pt x="78" y="128"/>
                    </a:lnTo>
                    <a:lnTo>
                      <a:pt x="76" y="120"/>
                    </a:lnTo>
                    <a:lnTo>
                      <a:pt x="74" y="116"/>
                    </a:lnTo>
                    <a:lnTo>
                      <a:pt x="70" y="112"/>
                    </a:lnTo>
                    <a:lnTo>
                      <a:pt x="68" y="108"/>
                    </a:lnTo>
                    <a:lnTo>
                      <a:pt x="66" y="108"/>
                    </a:lnTo>
                    <a:lnTo>
                      <a:pt x="64" y="106"/>
                    </a:lnTo>
                    <a:lnTo>
                      <a:pt x="62" y="106"/>
                    </a:lnTo>
                    <a:lnTo>
                      <a:pt x="58" y="100"/>
                    </a:lnTo>
                    <a:lnTo>
                      <a:pt x="54" y="96"/>
                    </a:lnTo>
                    <a:lnTo>
                      <a:pt x="54" y="92"/>
                    </a:lnTo>
                    <a:lnTo>
                      <a:pt x="54" y="90"/>
                    </a:lnTo>
                    <a:lnTo>
                      <a:pt x="54" y="88"/>
                    </a:lnTo>
                    <a:lnTo>
                      <a:pt x="56" y="86"/>
                    </a:lnTo>
                    <a:lnTo>
                      <a:pt x="58" y="86"/>
                    </a:lnTo>
                    <a:lnTo>
                      <a:pt x="58" y="84"/>
                    </a:lnTo>
                    <a:lnTo>
                      <a:pt x="60" y="84"/>
                    </a:lnTo>
                    <a:lnTo>
                      <a:pt x="74" y="70"/>
                    </a:lnTo>
                    <a:lnTo>
                      <a:pt x="86" y="56"/>
                    </a:lnTo>
                    <a:lnTo>
                      <a:pt x="94" y="46"/>
                    </a:lnTo>
                    <a:lnTo>
                      <a:pt x="98" y="42"/>
                    </a:lnTo>
                    <a:lnTo>
                      <a:pt x="104" y="32"/>
                    </a:lnTo>
                    <a:lnTo>
                      <a:pt x="110" y="20"/>
                    </a:lnTo>
                    <a:lnTo>
                      <a:pt x="114" y="12"/>
                    </a:lnTo>
                    <a:lnTo>
                      <a:pt x="114" y="8"/>
                    </a:lnTo>
                    <a:lnTo>
                      <a:pt x="116" y="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29" name="Freeform 211"/>
              <p:cNvSpPr>
                <a:spLocks/>
              </p:cNvSpPr>
              <p:nvPr/>
            </p:nvSpPr>
            <p:spPr bwMode="gray">
              <a:xfrm>
                <a:off x="3671" y="95"/>
                <a:ext cx="874" cy="574"/>
              </a:xfrm>
              <a:custGeom>
                <a:avLst/>
                <a:gdLst>
                  <a:gd name="T0" fmla="*/ 0 w 792"/>
                  <a:gd name="T1" fmla="*/ 0 h 574"/>
                  <a:gd name="T2" fmla="*/ 792 w 792"/>
                  <a:gd name="T3" fmla="*/ 574 h 574"/>
                </a:gdLst>
                <a:ahLst/>
                <a:cxnLst/>
                <a:rect l="T0" t="T1" r="T2" b="T3"/>
                <a:pathLst>
                  <a:path w="792" h="574">
                    <a:moveTo>
                      <a:pt x="194" y="86"/>
                    </a:moveTo>
                    <a:cubicBezTo>
                      <a:pt x="193" y="92"/>
                      <a:pt x="193" y="98"/>
                      <a:pt x="192" y="104"/>
                    </a:cubicBezTo>
                    <a:cubicBezTo>
                      <a:pt x="194" y="109"/>
                      <a:pt x="196" y="115"/>
                      <a:pt x="198" y="120"/>
                    </a:cubicBezTo>
                    <a:cubicBezTo>
                      <a:pt x="201" y="124"/>
                      <a:pt x="205" y="128"/>
                      <a:pt x="208" y="132"/>
                    </a:cubicBezTo>
                    <a:cubicBezTo>
                      <a:pt x="213" y="135"/>
                      <a:pt x="217" y="139"/>
                      <a:pt x="222" y="142"/>
                    </a:cubicBezTo>
                    <a:cubicBezTo>
                      <a:pt x="227" y="144"/>
                      <a:pt x="231" y="146"/>
                      <a:pt x="236" y="148"/>
                    </a:cubicBezTo>
                    <a:lnTo>
                      <a:pt x="248" y="154"/>
                    </a:lnTo>
                    <a:cubicBezTo>
                      <a:pt x="251" y="157"/>
                      <a:pt x="255" y="159"/>
                      <a:pt x="258" y="162"/>
                    </a:cubicBezTo>
                    <a:lnTo>
                      <a:pt x="264" y="174"/>
                    </a:lnTo>
                    <a:cubicBezTo>
                      <a:pt x="265" y="179"/>
                      <a:pt x="267" y="183"/>
                      <a:pt x="268" y="188"/>
                    </a:cubicBezTo>
                    <a:cubicBezTo>
                      <a:pt x="269" y="191"/>
                      <a:pt x="269" y="195"/>
                      <a:pt x="270" y="198"/>
                    </a:cubicBezTo>
                    <a:lnTo>
                      <a:pt x="270" y="202"/>
                    </a:lnTo>
                    <a:cubicBezTo>
                      <a:pt x="271" y="205"/>
                      <a:pt x="271" y="207"/>
                      <a:pt x="272" y="210"/>
                    </a:cubicBezTo>
                    <a:cubicBezTo>
                      <a:pt x="275" y="211"/>
                      <a:pt x="277" y="213"/>
                      <a:pt x="280" y="214"/>
                    </a:cubicBezTo>
                    <a:cubicBezTo>
                      <a:pt x="285" y="215"/>
                      <a:pt x="289" y="215"/>
                      <a:pt x="294" y="216"/>
                    </a:cubicBezTo>
                    <a:cubicBezTo>
                      <a:pt x="299" y="217"/>
                      <a:pt x="305" y="217"/>
                      <a:pt x="310" y="218"/>
                    </a:cubicBezTo>
                    <a:cubicBezTo>
                      <a:pt x="315" y="217"/>
                      <a:pt x="319" y="217"/>
                      <a:pt x="324" y="216"/>
                    </a:cubicBezTo>
                    <a:cubicBezTo>
                      <a:pt x="329" y="215"/>
                      <a:pt x="333" y="215"/>
                      <a:pt x="338" y="214"/>
                    </a:cubicBezTo>
                    <a:lnTo>
                      <a:pt x="348" y="214"/>
                    </a:lnTo>
                    <a:cubicBezTo>
                      <a:pt x="351" y="215"/>
                      <a:pt x="353" y="215"/>
                      <a:pt x="356" y="216"/>
                    </a:cubicBezTo>
                    <a:lnTo>
                      <a:pt x="362" y="222"/>
                    </a:lnTo>
                    <a:cubicBezTo>
                      <a:pt x="364" y="223"/>
                      <a:pt x="366" y="225"/>
                      <a:pt x="368" y="226"/>
                    </a:cubicBezTo>
                    <a:cubicBezTo>
                      <a:pt x="372" y="227"/>
                      <a:pt x="376" y="227"/>
                      <a:pt x="380" y="228"/>
                    </a:cubicBezTo>
                    <a:cubicBezTo>
                      <a:pt x="385" y="227"/>
                      <a:pt x="391" y="227"/>
                      <a:pt x="396" y="226"/>
                    </a:cubicBezTo>
                    <a:cubicBezTo>
                      <a:pt x="401" y="224"/>
                      <a:pt x="407" y="222"/>
                      <a:pt x="412" y="220"/>
                    </a:cubicBezTo>
                    <a:cubicBezTo>
                      <a:pt x="416" y="217"/>
                      <a:pt x="420" y="215"/>
                      <a:pt x="424" y="212"/>
                    </a:cubicBezTo>
                    <a:cubicBezTo>
                      <a:pt x="427" y="211"/>
                      <a:pt x="429" y="209"/>
                      <a:pt x="432" y="208"/>
                    </a:cubicBezTo>
                    <a:cubicBezTo>
                      <a:pt x="435" y="207"/>
                      <a:pt x="437" y="207"/>
                      <a:pt x="440" y="206"/>
                    </a:cubicBezTo>
                    <a:cubicBezTo>
                      <a:pt x="445" y="205"/>
                      <a:pt x="449" y="203"/>
                      <a:pt x="454" y="202"/>
                    </a:cubicBezTo>
                    <a:cubicBezTo>
                      <a:pt x="461" y="201"/>
                      <a:pt x="467" y="199"/>
                      <a:pt x="474" y="198"/>
                    </a:cubicBezTo>
                    <a:cubicBezTo>
                      <a:pt x="481" y="197"/>
                      <a:pt x="487" y="195"/>
                      <a:pt x="494" y="194"/>
                    </a:cubicBezTo>
                    <a:cubicBezTo>
                      <a:pt x="501" y="193"/>
                      <a:pt x="507" y="191"/>
                      <a:pt x="514" y="190"/>
                    </a:cubicBezTo>
                    <a:cubicBezTo>
                      <a:pt x="519" y="189"/>
                      <a:pt x="525" y="187"/>
                      <a:pt x="530" y="186"/>
                    </a:cubicBezTo>
                    <a:lnTo>
                      <a:pt x="542" y="180"/>
                    </a:lnTo>
                    <a:cubicBezTo>
                      <a:pt x="544" y="177"/>
                      <a:pt x="546" y="175"/>
                      <a:pt x="548" y="172"/>
                    </a:cubicBezTo>
                    <a:cubicBezTo>
                      <a:pt x="549" y="169"/>
                      <a:pt x="551" y="167"/>
                      <a:pt x="552" y="164"/>
                    </a:cubicBezTo>
                    <a:lnTo>
                      <a:pt x="552" y="156"/>
                    </a:lnTo>
                    <a:lnTo>
                      <a:pt x="552" y="154"/>
                    </a:lnTo>
                    <a:cubicBezTo>
                      <a:pt x="557" y="151"/>
                      <a:pt x="563" y="149"/>
                      <a:pt x="568" y="146"/>
                    </a:cubicBezTo>
                    <a:cubicBezTo>
                      <a:pt x="573" y="145"/>
                      <a:pt x="579" y="143"/>
                      <a:pt x="584" y="142"/>
                    </a:cubicBezTo>
                    <a:lnTo>
                      <a:pt x="590" y="142"/>
                    </a:lnTo>
                    <a:cubicBezTo>
                      <a:pt x="592" y="141"/>
                      <a:pt x="594" y="141"/>
                      <a:pt x="596" y="140"/>
                    </a:cubicBezTo>
                    <a:cubicBezTo>
                      <a:pt x="599" y="139"/>
                      <a:pt x="601" y="139"/>
                      <a:pt x="604" y="138"/>
                    </a:cubicBezTo>
                    <a:lnTo>
                      <a:pt x="608" y="134"/>
                    </a:lnTo>
                    <a:lnTo>
                      <a:pt x="612" y="130"/>
                    </a:lnTo>
                    <a:lnTo>
                      <a:pt x="612" y="126"/>
                    </a:lnTo>
                    <a:cubicBezTo>
                      <a:pt x="611" y="125"/>
                      <a:pt x="611" y="123"/>
                      <a:pt x="610" y="122"/>
                    </a:cubicBezTo>
                    <a:lnTo>
                      <a:pt x="606" y="118"/>
                    </a:lnTo>
                    <a:cubicBezTo>
                      <a:pt x="604" y="117"/>
                      <a:pt x="602" y="117"/>
                      <a:pt x="600" y="116"/>
                    </a:cubicBezTo>
                    <a:cubicBezTo>
                      <a:pt x="599" y="115"/>
                      <a:pt x="597" y="115"/>
                      <a:pt x="596" y="114"/>
                    </a:cubicBezTo>
                    <a:lnTo>
                      <a:pt x="592" y="114"/>
                    </a:lnTo>
                    <a:lnTo>
                      <a:pt x="590" y="114"/>
                    </a:lnTo>
                    <a:lnTo>
                      <a:pt x="562" y="114"/>
                    </a:lnTo>
                    <a:cubicBezTo>
                      <a:pt x="565" y="101"/>
                      <a:pt x="567" y="89"/>
                      <a:pt x="570" y="76"/>
                    </a:cubicBezTo>
                    <a:cubicBezTo>
                      <a:pt x="576" y="71"/>
                      <a:pt x="582" y="65"/>
                      <a:pt x="588" y="60"/>
                    </a:cubicBezTo>
                    <a:lnTo>
                      <a:pt x="588" y="56"/>
                    </a:lnTo>
                    <a:lnTo>
                      <a:pt x="588" y="46"/>
                    </a:lnTo>
                    <a:cubicBezTo>
                      <a:pt x="589" y="42"/>
                      <a:pt x="589" y="38"/>
                      <a:pt x="590" y="34"/>
                    </a:cubicBezTo>
                    <a:cubicBezTo>
                      <a:pt x="591" y="29"/>
                      <a:pt x="593" y="25"/>
                      <a:pt x="594" y="20"/>
                    </a:cubicBezTo>
                    <a:cubicBezTo>
                      <a:pt x="597" y="16"/>
                      <a:pt x="599" y="12"/>
                      <a:pt x="602" y="8"/>
                    </a:cubicBezTo>
                    <a:lnTo>
                      <a:pt x="614" y="2"/>
                    </a:lnTo>
                    <a:cubicBezTo>
                      <a:pt x="621" y="1"/>
                      <a:pt x="627" y="1"/>
                      <a:pt x="634" y="0"/>
                    </a:cubicBezTo>
                    <a:cubicBezTo>
                      <a:pt x="639" y="1"/>
                      <a:pt x="643" y="1"/>
                      <a:pt x="648" y="2"/>
                    </a:cubicBezTo>
                    <a:cubicBezTo>
                      <a:pt x="651" y="4"/>
                      <a:pt x="655" y="6"/>
                      <a:pt x="658" y="8"/>
                    </a:cubicBezTo>
                    <a:lnTo>
                      <a:pt x="664" y="20"/>
                    </a:lnTo>
                    <a:lnTo>
                      <a:pt x="666" y="22"/>
                    </a:lnTo>
                    <a:lnTo>
                      <a:pt x="666" y="24"/>
                    </a:lnTo>
                    <a:cubicBezTo>
                      <a:pt x="667" y="26"/>
                      <a:pt x="667" y="28"/>
                      <a:pt x="668" y="30"/>
                    </a:cubicBezTo>
                    <a:cubicBezTo>
                      <a:pt x="669" y="32"/>
                      <a:pt x="671" y="34"/>
                      <a:pt x="672" y="36"/>
                    </a:cubicBezTo>
                    <a:cubicBezTo>
                      <a:pt x="673" y="38"/>
                      <a:pt x="673" y="40"/>
                      <a:pt x="674" y="42"/>
                    </a:cubicBezTo>
                    <a:cubicBezTo>
                      <a:pt x="675" y="45"/>
                      <a:pt x="675" y="47"/>
                      <a:pt x="676" y="50"/>
                    </a:cubicBezTo>
                    <a:lnTo>
                      <a:pt x="678" y="52"/>
                    </a:lnTo>
                    <a:lnTo>
                      <a:pt x="686" y="60"/>
                    </a:lnTo>
                    <a:cubicBezTo>
                      <a:pt x="689" y="63"/>
                      <a:pt x="691" y="67"/>
                      <a:pt x="694" y="70"/>
                    </a:cubicBezTo>
                    <a:cubicBezTo>
                      <a:pt x="696" y="73"/>
                      <a:pt x="698" y="77"/>
                      <a:pt x="700" y="80"/>
                    </a:cubicBezTo>
                    <a:cubicBezTo>
                      <a:pt x="701" y="84"/>
                      <a:pt x="701" y="88"/>
                      <a:pt x="702" y="92"/>
                    </a:cubicBezTo>
                    <a:lnTo>
                      <a:pt x="704" y="92"/>
                    </a:lnTo>
                    <a:lnTo>
                      <a:pt x="706" y="92"/>
                    </a:lnTo>
                    <a:lnTo>
                      <a:pt x="708" y="90"/>
                    </a:lnTo>
                    <a:lnTo>
                      <a:pt x="712" y="90"/>
                    </a:lnTo>
                    <a:lnTo>
                      <a:pt x="716" y="90"/>
                    </a:lnTo>
                    <a:cubicBezTo>
                      <a:pt x="718" y="91"/>
                      <a:pt x="720" y="91"/>
                      <a:pt x="722" y="92"/>
                    </a:cubicBezTo>
                    <a:cubicBezTo>
                      <a:pt x="723" y="93"/>
                      <a:pt x="725" y="93"/>
                      <a:pt x="726" y="94"/>
                    </a:cubicBezTo>
                    <a:lnTo>
                      <a:pt x="730" y="98"/>
                    </a:lnTo>
                    <a:cubicBezTo>
                      <a:pt x="731" y="100"/>
                      <a:pt x="731" y="102"/>
                      <a:pt x="732" y="104"/>
                    </a:cubicBezTo>
                    <a:lnTo>
                      <a:pt x="734" y="106"/>
                    </a:lnTo>
                    <a:lnTo>
                      <a:pt x="734" y="108"/>
                    </a:lnTo>
                    <a:cubicBezTo>
                      <a:pt x="735" y="109"/>
                      <a:pt x="735" y="111"/>
                      <a:pt x="736" y="112"/>
                    </a:cubicBezTo>
                    <a:lnTo>
                      <a:pt x="738" y="114"/>
                    </a:lnTo>
                    <a:lnTo>
                      <a:pt x="742" y="114"/>
                    </a:lnTo>
                    <a:lnTo>
                      <a:pt x="746" y="114"/>
                    </a:lnTo>
                    <a:cubicBezTo>
                      <a:pt x="748" y="113"/>
                      <a:pt x="750" y="113"/>
                      <a:pt x="752" y="112"/>
                    </a:cubicBezTo>
                    <a:cubicBezTo>
                      <a:pt x="754" y="111"/>
                      <a:pt x="756" y="109"/>
                      <a:pt x="758" y="108"/>
                    </a:cubicBezTo>
                    <a:lnTo>
                      <a:pt x="760" y="108"/>
                    </a:lnTo>
                    <a:cubicBezTo>
                      <a:pt x="761" y="107"/>
                      <a:pt x="761" y="105"/>
                      <a:pt x="762" y="104"/>
                    </a:cubicBezTo>
                    <a:cubicBezTo>
                      <a:pt x="763" y="103"/>
                      <a:pt x="763" y="101"/>
                      <a:pt x="764" y="100"/>
                    </a:cubicBezTo>
                    <a:cubicBezTo>
                      <a:pt x="765" y="98"/>
                      <a:pt x="767" y="96"/>
                      <a:pt x="768" y="94"/>
                    </a:cubicBezTo>
                    <a:cubicBezTo>
                      <a:pt x="770" y="93"/>
                      <a:pt x="772" y="91"/>
                      <a:pt x="774" y="90"/>
                    </a:cubicBezTo>
                    <a:cubicBezTo>
                      <a:pt x="775" y="88"/>
                      <a:pt x="777" y="86"/>
                      <a:pt x="778" y="84"/>
                    </a:cubicBezTo>
                    <a:cubicBezTo>
                      <a:pt x="780" y="83"/>
                      <a:pt x="782" y="81"/>
                      <a:pt x="784" y="80"/>
                    </a:cubicBezTo>
                    <a:cubicBezTo>
                      <a:pt x="786" y="79"/>
                      <a:pt x="788" y="79"/>
                      <a:pt x="790" y="78"/>
                    </a:cubicBezTo>
                    <a:lnTo>
                      <a:pt x="790" y="80"/>
                    </a:lnTo>
                    <a:lnTo>
                      <a:pt x="790" y="82"/>
                    </a:lnTo>
                    <a:lnTo>
                      <a:pt x="790" y="86"/>
                    </a:lnTo>
                    <a:lnTo>
                      <a:pt x="790" y="90"/>
                    </a:lnTo>
                    <a:cubicBezTo>
                      <a:pt x="790" y="96"/>
                      <a:pt x="792" y="108"/>
                      <a:pt x="787" y="121"/>
                    </a:cubicBezTo>
                    <a:cubicBezTo>
                      <a:pt x="783" y="127"/>
                      <a:pt x="764" y="161"/>
                      <a:pt x="759" y="166"/>
                    </a:cubicBezTo>
                    <a:cubicBezTo>
                      <a:pt x="751" y="175"/>
                      <a:pt x="747" y="170"/>
                      <a:pt x="740" y="174"/>
                    </a:cubicBezTo>
                    <a:cubicBezTo>
                      <a:pt x="733" y="179"/>
                      <a:pt x="727" y="185"/>
                      <a:pt x="720" y="190"/>
                    </a:cubicBezTo>
                    <a:cubicBezTo>
                      <a:pt x="713" y="196"/>
                      <a:pt x="705" y="202"/>
                      <a:pt x="698" y="208"/>
                    </a:cubicBezTo>
                    <a:lnTo>
                      <a:pt x="696" y="210"/>
                    </a:lnTo>
                    <a:lnTo>
                      <a:pt x="694" y="212"/>
                    </a:lnTo>
                    <a:cubicBezTo>
                      <a:pt x="693" y="213"/>
                      <a:pt x="691" y="213"/>
                      <a:pt x="690" y="214"/>
                    </a:cubicBezTo>
                    <a:cubicBezTo>
                      <a:pt x="689" y="215"/>
                      <a:pt x="687" y="215"/>
                      <a:pt x="686" y="216"/>
                    </a:cubicBezTo>
                    <a:cubicBezTo>
                      <a:pt x="684" y="217"/>
                      <a:pt x="682" y="217"/>
                      <a:pt x="680" y="218"/>
                    </a:cubicBezTo>
                    <a:lnTo>
                      <a:pt x="672" y="218"/>
                    </a:lnTo>
                    <a:lnTo>
                      <a:pt x="666" y="218"/>
                    </a:lnTo>
                    <a:cubicBezTo>
                      <a:pt x="664" y="217"/>
                      <a:pt x="662" y="217"/>
                      <a:pt x="660" y="216"/>
                    </a:cubicBezTo>
                    <a:lnTo>
                      <a:pt x="656" y="216"/>
                    </a:lnTo>
                    <a:lnTo>
                      <a:pt x="654" y="216"/>
                    </a:lnTo>
                    <a:lnTo>
                      <a:pt x="652" y="216"/>
                    </a:lnTo>
                    <a:lnTo>
                      <a:pt x="648" y="216"/>
                    </a:lnTo>
                    <a:lnTo>
                      <a:pt x="646" y="218"/>
                    </a:lnTo>
                    <a:lnTo>
                      <a:pt x="644" y="220"/>
                    </a:lnTo>
                    <a:lnTo>
                      <a:pt x="644" y="224"/>
                    </a:lnTo>
                    <a:cubicBezTo>
                      <a:pt x="645" y="225"/>
                      <a:pt x="645" y="227"/>
                      <a:pt x="646" y="228"/>
                    </a:cubicBezTo>
                    <a:lnTo>
                      <a:pt x="646" y="232"/>
                    </a:lnTo>
                    <a:lnTo>
                      <a:pt x="646" y="236"/>
                    </a:lnTo>
                    <a:lnTo>
                      <a:pt x="646" y="238"/>
                    </a:lnTo>
                    <a:lnTo>
                      <a:pt x="644" y="240"/>
                    </a:lnTo>
                    <a:lnTo>
                      <a:pt x="642" y="242"/>
                    </a:lnTo>
                    <a:lnTo>
                      <a:pt x="638" y="242"/>
                    </a:lnTo>
                    <a:lnTo>
                      <a:pt x="636" y="242"/>
                    </a:lnTo>
                    <a:cubicBezTo>
                      <a:pt x="635" y="241"/>
                      <a:pt x="633" y="241"/>
                      <a:pt x="632" y="240"/>
                    </a:cubicBezTo>
                    <a:lnTo>
                      <a:pt x="630" y="240"/>
                    </a:lnTo>
                    <a:lnTo>
                      <a:pt x="628" y="240"/>
                    </a:lnTo>
                    <a:lnTo>
                      <a:pt x="628" y="262"/>
                    </a:lnTo>
                    <a:lnTo>
                      <a:pt x="626" y="264"/>
                    </a:lnTo>
                    <a:lnTo>
                      <a:pt x="622" y="268"/>
                    </a:lnTo>
                    <a:cubicBezTo>
                      <a:pt x="621" y="269"/>
                      <a:pt x="619" y="269"/>
                      <a:pt x="618" y="270"/>
                    </a:cubicBezTo>
                    <a:cubicBezTo>
                      <a:pt x="616" y="271"/>
                      <a:pt x="614" y="273"/>
                      <a:pt x="612" y="274"/>
                    </a:cubicBezTo>
                    <a:cubicBezTo>
                      <a:pt x="611" y="275"/>
                      <a:pt x="609" y="275"/>
                      <a:pt x="608" y="276"/>
                    </a:cubicBezTo>
                    <a:lnTo>
                      <a:pt x="606" y="276"/>
                    </a:lnTo>
                    <a:lnTo>
                      <a:pt x="604" y="276"/>
                    </a:lnTo>
                    <a:lnTo>
                      <a:pt x="602" y="274"/>
                    </a:lnTo>
                    <a:lnTo>
                      <a:pt x="600" y="274"/>
                    </a:lnTo>
                    <a:lnTo>
                      <a:pt x="600" y="272"/>
                    </a:lnTo>
                    <a:lnTo>
                      <a:pt x="600" y="268"/>
                    </a:lnTo>
                    <a:cubicBezTo>
                      <a:pt x="601" y="267"/>
                      <a:pt x="601" y="265"/>
                      <a:pt x="602" y="264"/>
                    </a:cubicBezTo>
                    <a:cubicBezTo>
                      <a:pt x="603" y="263"/>
                      <a:pt x="605" y="263"/>
                      <a:pt x="606" y="262"/>
                    </a:cubicBezTo>
                    <a:cubicBezTo>
                      <a:pt x="607" y="261"/>
                      <a:pt x="607" y="259"/>
                      <a:pt x="608" y="258"/>
                    </a:cubicBezTo>
                    <a:lnTo>
                      <a:pt x="608" y="256"/>
                    </a:lnTo>
                    <a:lnTo>
                      <a:pt x="608" y="254"/>
                    </a:lnTo>
                    <a:cubicBezTo>
                      <a:pt x="607" y="253"/>
                      <a:pt x="605" y="253"/>
                      <a:pt x="604" y="252"/>
                    </a:cubicBezTo>
                    <a:lnTo>
                      <a:pt x="600" y="252"/>
                    </a:lnTo>
                    <a:cubicBezTo>
                      <a:pt x="599" y="253"/>
                      <a:pt x="597" y="253"/>
                      <a:pt x="596" y="254"/>
                    </a:cubicBezTo>
                    <a:cubicBezTo>
                      <a:pt x="595" y="255"/>
                      <a:pt x="593" y="255"/>
                      <a:pt x="592" y="256"/>
                    </a:cubicBezTo>
                    <a:cubicBezTo>
                      <a:pt x="590" y="257"/>
                      <a:pt x="588" y="259"/>
                      <a:pt x="586" y="260"/>
                    </a:cubicBezTo>
                    <a:lnTo>
                      <a:pt x="582" y="264"/>
                    </a:lnTo>
                    <a:cubicBezTo>
                      <a:pt x="579" y="265"/>
                      <a:pt x="577" y="265"/>
                      <a:pt x="574" y="266"/>
                    </a:cubicBezTo>
                    <a:lnTo>
                      <a:pt x="568" y="266"/>
                    </a:lnTo>
                    <a:lnTo>
                      <a:pt x="562" y="266"/>
                    </a:lnTo>
                    <a:lnTo>
                      <a:pt x="558" y="266"/>
                    </a:lnTo>
                    <a:lnTo>
                      <a:pt x="556" y="264"/>
                    </a:lnTo>
                    <a:lnTo>
                      <a:pt x="554" y="264"/>
                    </a:lnTo>
                    <a:lnTo>
                      <a:pt x="552" y="266"/>
                    </a:lnTo>
                    <a:lnTo>
                      <a:pt x="550" y="268"/>
                    </a:lnTo>
                    <a:lnTo>
                      <a:pt x="550" y="270"/>
                    </a:lnTo>
                    <a:cubicBezTo>
                      <a:pt x="551" y="271"/>
                      <a:pt x="551" y="273"/>
                      <a:pt x="552" y="274"/>
                    </a:cubicBezTo>
                    <a:cubicBezTo>
                      <a:pt x="553" y="275"/>
                      <a:pt x="553" y="277"/>
                      <a:pt x="554" y="278"/>
                    </a:cubicBezTo>
                    <a:cubicBezTo>
                      <a:pt x="556" y="279"/>
                      <a:pt x="558" y="281"/>
                      <a:pt x="560" y="282"/>
                    </a:cubicBezTo>
                    <a:cubicBezTo>
                      <a:pt x="562" y="283"/>
                      <a:pt x="564" y="285"/>
                      <a:pt x="566" y="286"/>
                    </a:cubicBezTo>
                    <a:lnTo>
                      <a:pt x="570" y="290"/>
                    </a:lnTo>
                    <a:lnTo>
                      <a:pt x="574" y="294"/>
                    </a:lnTo>
                    <a:cubicBezTo>
                      <a:pt x="575" y="295"/>
                      <a:pt x="577" y="295"/>
                      <a:pt x="578" y="296"/>
                    </a:cubicBezTo>
                    <a:lnTo>
                      <a:pt x="580" y="296"/>
                    </a:lnTo>
                    <a:cubicBezTo>
                      <a:pt x="581" y="295"/>
                      <a:pt x="583" y="295"/>
                      <a:pt x="584" y="294"/>
                    </a:cubicBezTo>
                    <a:lnTo>
                      <a:pt x="590" y="294"/>
                    </a:lnTo>
                    <a:cubicBezTo>
                      <a:pt x="591" y="293"/>
                      <a:pt x="593" y="293"/>
                      <a:pt x="594" y="292"/>
                    </a:cubicBezTo>
                    <a:lnTo>
                      <a:pt x="600" y="292"/>
                    </a:lnTo>
                    <a:cubicBezTo>
                      <a:pt x="601" y="291"/>
                      <a:pt x="603" y="291"/>
                      <a:pt x="604" y="290"/>
                    </a:cubicBezTo>
                    <a:lnTo>
                      <a:pt x="610" y="290"/>
                    </a:lnTo>
                    <a:cubicBezTo>
                      <a:pt x="612" y="291"/>
                      <a:pt x="614" y="291"/>
                      <a:pt x="616" y="292"/>
                    </a:cubicBezTo>
                    <a:cubicBezTo>
                      <a:pt x="617" y="293"/>
                      <a:pt x="619" y="293"/>
                      <a:pt x="620" y="294"/>
                    </a:cubicBezTo>
                    <a:lnTo>
                      <a:pt x="622" y="296"/>
                    </a:lnTo>
                    <a:lnTo>
                      <a:pt x="624" y="298"/>
                    </a:lnTo>
                    <a:lnTo>
                      <a:pt x="624" y="300"/>
                    </a:lnTo>
                    <a:cubicBezTo>
                      <a:pt x="623" y="301"/>
                      <a:pt x="621" y="301"/>
                      <a:pt x="620" y="302"/>
                    </a:cubicBezTo>
                    <a:cubicBezTo>
                      <a:pt x="619" y="303"/>
                      <a:pt x="617" y="303"/>
                      <a:pt x="616" y="304"/>
                    </a:cubicBezTo>
                    <a:cubicBezTo>
                      <a:pt x="614" y="305"/>
                      <a:pt x="612" y="305"/>
                      <a:pt x="610" y="306"/>
                    </a:cubicBezTo>
                    <a:cubicBezTo>
                      <a:pt x="608" y="307"/>
                      <a:pt x="606" y="307"/>
                      <a:pt x="604" y="308"/>
                    </a:cubicBezTo>
                    <a:lnTo>
                      <a:pt x="600" y="312"/>
                    </a:lnTo>
                    <a:cubicBezTo>
                      <a:pt x="599" y="313"/>
                      <a:pt x="597" y="313"/>
                      <a:pt x="596" y="314"/>
                    </a:cubicBezTo>
                    <a:cubicBezTo>
                      <a:pt x="595" y="315"/>
                      <a:pt x="593" y="315"/>
                      <a:pt x="592" y="316"/>
                    </a:cubicBezTo>
                    <a:lnTo>
                      <a:pt x="590" y="316"/>
                    </a:lnTo>
                    <a:lnTo>
                      <a:pt x="588" y="318"/>
                    </a:lnTo>
                    <a:cubicBezTo>
                      <a:pt x="587" y="319"/>
                      <a:pt x="585" y="319"/>
                      <a:pt x="584" y="320"/>
                    </a:cubicBezTo>
                    <a:cubicBezTo>
                      <a:pt x="583" y="321"/>
                      <a:pt x="583" y="323"/>
                      <a:pt x="582" y="324"/>
                    </a:cubicBezTo>
                    <a:lnTo>
                      <a:pt x="580" y="326"/>
                    </a:lnTo>
                    <a:lnTo>
                      <a:pt x="580" y="332"/>
                    </a:lnTo>
                    <a:cubicBezTo>
                      <a:pt x="581" y="333"/>
                      <a:pt x="581" y="335"/>
                      <a:pt x="582" y="336"/>
                    </a:cubicBezTo>
                    <a:cubicBezTo>
                      <a:pt x="583" y="338"/>
                      <a:pt x="585" y="340"/>
                      <a:pt x="586" y="342"/>
                    </a:cubicBezTo>
                    <a:cubicBezTo>
                      <a:pt x="587" y="344"/>
                      <a:pt x="589" y="346"/>
                      <a:pt x="590" y="348"/>
                    </a:cubicBezTo>
                    <a:lnTo>
                      <a:pt x="594" y="352"/>
                    </a:lnTo>
                    <a:cubicBezTo>
                      <a:pt x="595" y="354"/>
                      <a:pt x="595" y="356"/>
                      <a:pt x="596" y="358"/>
                    </a:cubicBezTo>
                    <a:cubicBezTo>
                      <a:pt x="597" y="359"/>
                      <a:pt x="597" y="361"/>
                      <a:pt x="598" y="362"/>
                    </a:cubicBezTo>
                    <a:lnTo>
                      <a:pt x="600" y="364"/>
                    </a:lnTo>
                    <a:lnTo>
                      <a:pt x="600" y="366"/>
                    </a:lnTo>
                    <a:cubicBezTo>
                      <a:pt x="603" y="374"/>
                      <a:pt x="605" y="382"/>
                      <a:pt x="608" y="390"/>
                    </a:cubicBezTo>
                    <a:lnTo>
                      <a:pt x="610" y="390"/>
                    </a:lnTo>
                    <a:lnTo>
                      <a:pt x="610" y="394"/>
                    </a:lnTo>
                    <a:cubicBezTo>
                      <a:pt x="611" y="395"/>
                      <a:pt x="611" y="397"/>
                      <a:pt x="612" y="398"/>
                    </a:cubicBezTo>
                    <a:cubicBezTo>
                      <a:pt x="613" y="399"/>
                      <a:pt x="613" y="401"/>
                      <a:pt x="614" y="402"/>
                    </a:cubicBezTo>
                    <a:lnTo>
                      <a:pt x="614" y="406"/>
                    </a:lnTo>
                    <a:lnTo>
                      <a:pt x="614" y="412"/>
                    </a:lnTo>
                    <a:lnTo>
                      <a:pt x="614" y="416"/>
                    </a:lnTo>
                    <a:lnTo>
                      <a:pt x="614" y="422"/>
                    </a:lnTo>
                    <a:cubicBezTo>
                      <a:pt x="613" y="423"/>
                      <a:pt x="613" y="425"/>
                      <a:pt x="612" y="426"/>
                    </a:cubicBezTo>
                    <a:cubicBezTo>
                      <a:pt x="611" y="427"/>
                      <a:pt x="611" y="429"/>
                      <a:pt x="610" y="430"/>
                    </a:cubicBezTo>
                    <a:lnTo>
                      <a:pt x="606" y="434"/>
                    </a:lnTo>
                    <a:lnTo>
                      <a:pt x="606" y="436"/>
                    </a:lnTo>
                    <a:lnTo>
                      <a:pt x="604" y="438"/>
                    </a:lnTo>
                    <a:cubicBezTo>
                      <a:pt x="600" y="445"/>
                      <a:pt x="596" y="451"/>
                      <a:pt x="592" y="458"/>
                    </a:cubicBezTo>
                    <a:cubicBezTo>
                      <a:pt x="589" y="466"/>
                      <a:pt x="585" y="474"/>
                      <a:pt x="582" y="482"/>
                    </a:cubicBezTo>
                    <a:cubicBezTo>
                      <a:pt x="575" y="489"/>
                      <a:pt x="567" y="495"/>
                      <a:pt x="560" y="502"/>
                    </a:cubicBezTo>
                    <a:cubicBezTo>
                      <a:pt x="555" y="505"/>
                      <a:pt x="549" y="509"/>
                      <a:pt x="544" y="512"/>
                    </a:cubicBezTo>
                    <a:cubicBezTo>
                      <a:pt x="543" y="515"/>
                      <a:pt x="541" y="517"/>
                      <a:pt x="540" y="520"/>
                    </a:cubicBezTo>
                    <a:lnTo>
                      <a:pt x="536" y="520"/>
                    </a:lnTo>
                    <a:cubicBezTo>
                      <a:pt x="533" y="521"/>
                      <a:pt x="529" y="521"/>
                      <a:pt x="526" y="522"/>
                    </a:cubicBezTo>
                    <a:lnTo>
                      <a:pt x="514" y="522"/>
                    </a:lnTo>
                    <a:cubicBezTo>
                      <a:pt x="510" y="521"/>
                      <a:pt x="506" y="521"/>
                      <a:pt x="502" y="520"/>
                    </a:cubicBezTo>
                    <a:cubicBezTo>
                      <a:pt x="499" y="524"/>
                      <a:pt x="497" y="528"/>
                      <a:pt x="494" y="532"/>
                    </a:cubicBezTo>
                    <a:cubicBezTo>
                      <a:pt x="490" y="533"/>
                      <a:pt x="486" y="533"/>
                      <a:pt x="482" y="534"/>
                    </a:cubicBezTo>
                    <a:lnTo>
                      <a:pt x="480" y="534"/>
                    </a:lnTo>
                    <a:lnTo>
                      <a:pt x="478" y="534"/>
                    </a:lnTo>
                    <a:cubicBezTo>
                      <a:pt x="477" y="535"/>
                      <a:pt x="475" y="535"/>
                      <a:pt x="474" y="536"/>
                    </a:cubicBezTo>
                    <a:lnTo>
                      <a:pt x="472" y="536"/>
                    </a:lnTo>
                    <a:cubicBezTo>
                      <a:pt x="471" y="537"/>
                      <a:pt x="471" y="539"/>
                      <a:pt x="470" y="540"/>
                    </a:cubicBezTo>
                    <a:lnTo>
                      <a:pt x="468" y="542"/>
                    </a:lnTo>
                    <a:lnTo>
                      <a:pt x="468" y="546"/>
                    </a:lnTo>
                    <a:cubicBezTo>
                      <a:pt x="469" y="548"/>
                      <a:pt x="469" y="550"/>
                      <a:pt x="470" y="552"/>
                    </a:cubicBezTo>
                    <a:lnTo>
                      <a:pt x="470" y="558"/>
                    </a:lnTo>
                    <a:lnTo>
                      <a:pt x="470" y="564"/>
                    </a:lnTo>
                    <a:lnTo>
                      <a:pt x="470" y="568"/>
                    </a:lnTo>
                    <a:lnTo>
                      <a:pt x="470" y="570"/>
                    </a:lnTo>
                    <a:lnTo>
                      <a:pt x="468" y="572"/>
                    </a:lnTo>
                    <a:cubicBezTo>
                      <a:pt x="464" y="573"/>
                      <a:pt x="460" y="573"/>
                      <a:pt x="456" y="574"/>
                    </a:cubicBezTo>
                    <a:lnTo>
                      <a:pt x="454" y="574"/>
                    </a:lnTo>
                    <a:lnTo>
                      <a:pt x="452" y="572"/>
                    </a:lnTo>
                    <a:lnTo>
                      <a:pt x="450" y="570"/>
                    </a:lnTo>
                    <a:lnTo>
                      <a:pt x="450" y="566"/>
                    </a:lnTo>
                    <a:lnTo>
                      <a:pt x="450" y="564"/>
                    </a:lnTo>
                    <a:cubicBezTo>
                      <a:pt x="451" y="563"/>
                      <a:pt x="451" y="561"/>
                      <a:pt x="452" y="560"/>
                    </a:cubicBezTo>
                    <a:lnTo>
                      <a:pt x="456" y="556"/>
                    </a:lnTo>
                    <a:cubicBezTo>
                      <a:pt x="457" y="555"/>
                      <a:pt x="457" y="553"/>
                      <a:pt x="458" y="552"/>
                    </a:cubicBezTo>
                    <a:cubicBezTo>
                      <a:pt x="459" y="551"/>
                      <a:pt x="459" y="549"/>
                      <a:pt x="460" y="548"/>
                    </a:cubicBezTo>
                    <a:lnTo>
                      <a:pt x="460" y="544"/>
                    </a:lnTo>
                    <a:cubicBezTo>
                      <a:pt x="459" y="543"/>
                      <a:pt x="459" y="541"/>
                      <a:pt x="458" y="540"/>
                    </a:cubicBezTo>
                    <a:lnTo>
                      <a:pt x="456" y="538"/>
                    </a:lnTo>
                    <a:cubicBezTo>
                      <a:pt x="455" y="537"/>
                      <a:pt x="453" y="537"/>
                      <a:pt x="452" y="536"/>
                    </a:cubicBezTo>
                    <a:lnTo>
                      <a:pt x="448" y="536"/>
                    </a:lnTo>
                    <a:cubicBezTo>
                      <a:pt x="447" y="535"/>
                      <a:pt x="445" y="535"/>
                      <a:pt x="444" y="534"/>
                    </a:cubicBezTo>
                    <a:lnTo>
                      <a:pt x="442" y="532"/>
                    </a:lnTo>
                    <a:cubicBezTo>
                      <a:pt x="441" y="533"/>
                      <a:pt x="439" y="533"/>
                      <a:pt x="438" y="534"/>
                    </a:cubicBezTo>
                    <a:cubicBezTo>
                      <a:pt x="437" y="535"/>
                      <a:pt x="435" y="535"/>
                      <a:pt x="434" y="536"/>
                    </a:cubicBezTo>
                    <a:lnTo>
                      <a:pt x="434" y="538"/>
                    </a:lnTo>
                    <a:lnTo>
                      <a:pt x="432" y="538"/>
                    </a:lnTo>
                    <a:cubicBezTo>
                      <a:pt x="431" y="535"/>
                      <a:pt x="431" y="531"/>
                      <a:pt x="430" y="528"/>
                    </a:cubicBezTo>
                    <a:lnTo>
                      <a:pt x="418" y="516"/>
                    </a:lnTo>
                    <a:cubicBezTo>
                      <a:pt x="416" y="515"/>
                      <a:pt x="414" y="515"/>
                      <a:pt x="412" y="514"/>
                    </a:cubicBezTo>
                    <a:cubicBezTo>
                      <a:pt x="411" y="515"/>
                      <a:pt x="409" y="515"/>
                      <a:pt x="408" y="516"/>
                    </a:cubicBezTo>
                    <a:lnTo>
                      <a:pt x="402" y="516"/>
                    </a:lnTo>
                    <a:lnTo>
                      <a:pt x="396" y="516"/>
                    </a:lnTo>
                    <a:lnTo>
                      <a:pt x="390" y="516"/>
                    </a:lnTo>
                    <a:cubicBezTo>
                      <a:pt x="389" y="515"/>
                      <a:pt x="387" y="515"/>
                      <a:pt x="386" y="514"/>
                    </a:cubicBezTo>
                    <a:lnTo>
                      <a:pt x="382" y="514"/>
                    </a:lnTo>
                    <a:lnTo>
                      <a:pt x="378" y="514"/>
                    </a:lnTo>
                    <a:lnTo>
                      <a:pt x="372" y="514"/>
                    </a:lnTo>
                    <a:lnTo>
                      <a:pt x="370" y="516"/>
                    </a:lnTo>
                    <a:lnTo>
                      <a:pt x="368" y="516"/>
                    </a:lnTo>
                    <a:lnTo>
                      <a:pt x="364" y="516"/>
                    </a:lnTo>
                    <a:lnTo>
                      <a:pt x="362" y="518"/>
                    </a:lnTo>
                    <a:lnTo>
                      <a:pt x="362" y="520"/>
                    </a:lnTo>
                    <a:lnTo>
                      <a:pt x="362" y="522"/>
                    </a:lnTo>
                    <a:cubicBezTo>
                      <a:pt x="361" y="523"/>
                      <a:pt x="359" y="523"/>
                      <a:pt x="358" y="524"/>
                    </a:cubicBezTo>
                    <a:lnTo>
                      <a:pt x="356" y="526"/>
                    </a:lnTo>
                    <a:lnTo>
                      <a:pt x="356" y="528"/>
                    </a:lnTo>
                    <a:lnTo>
                      <a:pt x="356" y="532"/>
                    </a:lnTo>
                    <a:cubicBezTo>
                      <a:pt x="357" y="534"/>
                      <a:pt x="357" y="536"/>
                      <a:pt x="358" y="538"/>
                    </a:cubicBezTo>
                    <a:cubicBezTo>
                      <a:pt x="357" y="539"/>
                      <a:pt x="357" y="541"/>
                      <a:pt x="356" y="542"/>
                    </a:cubicBezTo>
                    <a:lnTo>
                      <a:pt x="356" y="544"/>
                    </a:lnTo>
                    <a:lnTo>
                      <a:pt x="354" y="544"/>
                    </a:lnTo>
                    <a:lnTo>
                      <a:pt x="352" y="544"/>
                    </a:lnTo>
                    <a:lnTo>
                      <a:pt x="350" y="544"/>
                    </a:lnTo>
                    <a:lnTo>
                      <a:pt x="348" y="544"/>
                    </a:lnTo>
                    <a:cubicBezTo>
                      <a:pt x="346" y="545"/>
                      <a:pt x="344" y="545"/>
                      <a:pt x="342" y="546"/>
                    </a:cubicBezTo>
                    <a:cubicBezTo>
                      <a:pt x="341" y="547"/>
                      <a:pt x="339" y="547"/>
                      <a:pt x="338" y="548"/>
                    </a:cubicBezTo>
                    <a:lnTo>
                      <a:pt x="334" y="548"/>
                    </a:lnTo>
                    <a:lnTo>
                      <a:pt x="332" y="548"/>
                    </a:lnTo>
                    <a:lnTo>
                      <a:pt x="332" y="546"/>
                    </a:lnTo>
                    <a:lnTo>
                      <a:pt x="332" y="542"/>
                    </a:lnTo>
                    <a:cubicBezTo>
                      <a:pt x="333" y="541"/>
                      <a:pt x="333" y="539"/>
                      <a:pt x="334" y="538"/>
                    </a:cubicBezTo>
                    <a:lnTo>
                      <a:pt x="334" y="536"/>
                    </a:lnTo>
                    <a:lnTo>
                      <a:pt x="334" y="534"/>
                    </a:lnTo>
                    <a:cubicBezTo>
                      <a:pt x="331" y="532"/>
                      <a:pt x="329" y="530"/>
                      <a:pt x="326" y="528"/>
                    </a:cubicBezTo>
                    <a:cubicBezTo>
                      <a:pt x="324" y="529"/>
                      <a:pt x="322" y="529"/>
                      <a:pt x="320" y="530"/>
                    </a:cubicBezTo>
                    <a:lnTo>
                      <a:pt x="316" y="530"/>
                    </a:lnTo>
                    <a:cubicBezTo>
                      <a:pt x="315" y="529"/>
                      <a:pt x="313" y="529"/>
                      <a:pt x="312" y="528"/>
                    </a:cubicBezTo>
                    <a:lnTo>
                      <a:pt x="310" y="526"/>
                    </a:lnTo>
                    <a:lnTo>
                      <a:pt x="308" y="524"/>
                    </a:lnTo>
                    <a:lnTo>
                      <a:pt x="308" y="522"/>
                    </a:lnTo>
                    <a:lnTo>
                      <a:pt x="308" y="520"/>
                    </a:lnTo>
                    <a:cubicBezTo>
                      <a:pt x="309" y="513"/>
                      <a:pt x="311" y="505"/>
                      <a:pt x="312" y="498"/>
                    </a:cubicBezTo>
                    <a:cubicBezTo>
                      <a:pt x="313" y="495"/>
                      <a:pt x="315" y="491"/>
                      <a:pt x="316" y="488"/>
                    </a:cubicBezTo>
                    <a:lnTo>
                      <a:pt x="320" y="484"/>
                    </a:lnTo>
                    <a:cubicBezTo>
                      <a:pt x="319" y="479"/>
                      <a:pt x="317" y="475"/>
                      <a:pt x="316" y="470"/>
                    </a:cubicBezTo>
                    <a:lnTo>
                      <a:pt x="310" y="458"/>
                    </a:lnTo>
                    <a:lnTo>
                      <a:pt x="304" y="452"/>
                    </a:lnTo>
                    <a:cubicBezTo>
                      <a:pt x="303" y="451"/>
                      <a:pt x="301" y="451"/>
                      <a:pt x="300" y="450"/>
                    </a:cubicBezTo>
                    <a:lnTo>
                      <a:pt x="300" y="448"/>
                    </a:lnTo>
                    <a:lnTo>
                      <a:pt x="298" y="448"/>
                    </a:lnTo>
                    <a:cubicBezTo>
                      <a:pt x="287" y="449"/>
                      <a:pt x="275" y="451"/>
                      <a:pt x="264" y="452"/>
                    </a:cubicBezTo>
                    <a:cubicBezTo>
                      <a:pt x="260" y="451"/>
                      <a:pt x="256" y="451"/>
                      <a:pt x="252" y="450"/>
                    </a:cubicBezTo>
                    <a:lnTo>
                      <a:pt x="248" y="446"/>
                    </a:lnTo>
                    <a:cubicBezTo>
                      <a:pt x="246" y="445"/>
                      <a:pt x="244" y="443"/>
                      <a:pt x="242" y="442"/>
                    </a:cubicBezTo>
                    <a:cubicBezTo>
                      <a:pt x="239" y="441"/>
                      <a:pt x="235" y="441"/>
                      <a:pt x="232" y="440"/>
                    </a:cubicBezTo>
                    <a:lnTo>
                      <a:pt x="222" y="440"/>
                    </a:lnTo>
                    <a:cubicBezTo>
                      <a:pt x="220" y="439"/>
                      <a:pt x="218" y="439"/>
                      <a:pt x="216" y="438"/>
                    </a:cubicBezTo>
                    <a:cubicBezTo>
                      <a:pt x="213" y="439"/>
                      <a:pt x="211" y="439"/>
                      <a:pt x="208" y="440"/>
                    </a:cubicBezTo>
                    <a:cubicBezTo>
                      <a:pt x="205" y="441"/>
                      <a:pt x="203" y="443"/>
                      <a:pt x="200" y="444"/>
                    </a:cubicBezTo>
                    <a:cubicBezTo>
                      <a:pt x="199" y="445"/>
                      <a:pt x="197" y="445"/>
                      <a:pt x="196" y="446"/>
                    </a:cubicBezTo>
                    <a:lnTo>
                      <a:pt x="192" y="450"/>
                    </a:lnTo>
                    <a:cubicBezTo>
                      <a:pt x="191" y="451"/>
                      <a:pt x="189" y="451"/>
                      <a:pt x="188" y="452"/>
                    </a:cubicBezTo>
                    <a:lnTo>
                      <a:pt x="186" y="454"/>
                    </a:lnTo>
                    <a:lnTo>
                      <a:pt x="186" y="452"/>
                    </a:lnTo>
                    <a:lnTo>
                      <a:pt x="184" y="450"/>
                    </a:lnTo>
                    <a:lnTo>
                      <a:pt x="184" y="448"/>
                    </a:lnTo>
                    <a:lnTo>
                      <a:pt x="182" y="450"/>
                    </a:lnTo>
                    <a:lnTo>
                      <a:pt x="180" y="450"/>
                    </a:lnTo>
                    <a:lnTo>
                      <a:pt x="178" y="450"/>
                    </a:lnTo>
                    <a:lnTo>
                      <a:pt x="178" y="452"/>
                    </a:lnTo>
                    <a:cubicBezTo>
                      <a:pt x="157" y="447"/>
                      <a:pt x="135" y="443"/>
                      <a:pt x="114" y="438"/>
                    </a:cubicBezTo>
                    <a:cubicBezTo>
                      <a:pt x="105" y="431"/>
                      <a:pt x="97" y="423"/>
                      <a:pt x="88" y="416"/>
                    </a:cubicBezTo>
                    <a:cubicBezTo>
                      <a:pt x="86" y="411"/>
                      <a:pt x="84" y="407"/>
                      <a:pt x="82" y="402"/>
                    </a:cubicBezTo>
                    <a:lnTo>
                      <a:pt x="82" y="392"/>
                    </a:lnTo>
                    <a:cubicBezTo>
                      <a:pt x="84" y="389"/>
                      <a:pt x="86" y="387"/>
                      <a:pt x="88" y="384"/>
                    </a:cubicBezTo>
                    <a:lnTo>
                      <a:pt x="92" y="380"/>
                    </a:lnTo>
                    <a:lnTo>
                      <a:pt x="94" y="380"/>
                    </a:lnTo>
                    <a:cubicBezTo>
                      <a:pt x="92" y="375"/>
                      <a:pt x="90" y="371"/>
                      <a:pt x="88" y="366"/>
                    </a:cubicBezTo>
                    <a:cubicBezTo>
                      <a:pt x="91" y="365"/>
                      <a:pt x="93" y="363"/>
                      <a:pt x="96" y="362"/>
                    </a:cubicBezTo>
                    <a:cubicBezTo>
                      <a:pt x="95" y="361"/>
                      <a:pt x="95" y="359"/>
                      <a:pt x="94" y="358"/>
                    </a:cubicBezTo>
                    <a:cubicBezTo>
                      <a:pt x="93" y="357"/>
                      <a:pt x="93" y="355"/>
                      <a:pt x="92" y="354"/>
                    </a:cubicBezTo>
                    <a:lnTo>
                      <a:pt x="92" y="350"/>
                    </a:lnTo>
                    <a:lnTo>
                      <a:pt x="90" y="348"/>
                    </a:lnTo>
                    <a:lnTo>
                      <a:pt x="90" y="346"/>
                    </a:lnTo>
                    <a:cubicBezTo>
                      <a:pt x="89" y="345"/>
                      <a:pt x="89" y="343"/>
                      <a:pt x="88" y="342"/>
                    </a:cubicBezTo>
                    <a:lnTo>
                      <a:pt x="86" y="340"/>
                    </a:lnTo>
                    <a:cubicBezTo>
                      <a:pt x="85" y="339"/>
                      <a:pt x="83" y="339"/>
                      <a:pt x="82" y="338"/>
                    </a:cubicBezTo>
                    <a:cubicBezTo>
                      <a:pt x="80" y="337"/>
                      <a:pt x="78" y="337"/>
                      <a:pt x="76" y="336"/>
                    </a:cubicBezTo>
                    <a:lnTo>
                      <a:pt x="72" y="336"/>
                    </a:lnTo>
                    <a:cubicBezTo>
                      <a:pt x="70" y="335"/>
                      <a:pt x="68" y="335"/>
                      <a:pt x="66" y="334"/>
                    </a:cubicBezTo>
                    <a:cubicBezTo>
                      <a:pt x="65" y="333"/>
                      <a:pt x="63" y="333"/>
                      <a:pt x="62" y="332"/>
                    </a:cubicBezTo>
                    <a:lnTo>
                      <a:pt x="60" y="330"/>
                    </a:lnTo>
                    <a:lnTo>
                      <a:pt x="58" y="328"/>
                    </a:lnTo>
                    <a:cubicBezTo>
                      <a:pt x="55" y="329"/>
                      <a:pt x="53" y="329"/>
                      <a:pt x="50" y="330"/>
                    </a:cubicBezTo>
                    <a:cubicBezTo>
                      <a:pt x="43" y="331"/>
                      <a:pt x="37" y="331"/>
                      <a:pt x="30" y="332"/>
                    </a:cubicBezTo>
                    <a:cubicBezTo>
                      <a:pt x="29" y="326"/>
                      <a:pt x="29" y="320"/>
                      <a:pt x="28" y="314"/>
                    </a:cubicBezTo>
                    <a:lnTo>
                      <a:pt x="26" y="312"/>
                    </a:lnTo>
                    <a:lnTo>
                      <a:pt x="24" y="310"/>
                    </a:lnTo>
                    <a:lnTo>
                      <a:pt x="22" y="308"/>
                    </a:lnTo>
                    <a:cubicBezTo>
                      <a:pt x="21" y="307"/>
                      <a:pt x="21" y="305"/>
                      <a:pt x="20" y="304"/>
                    </a:cubicBezTo>
                    <a:cubicBezTo>
                      <a:pt x="19" y="303"/>
                      <a:pt x="19" y="301"/>
                      <a:pt x="18" y="300"/>
                    </a:cubicBezTo>
                    <a:cubicBezTo>
                      <a:pt x="17" y="298"/>
                      <a:pt x="17" y="296"/>
                      <a:pt x="16" y="294"/>
                    </a:cubicBezTo>
                    <a:lnTo>
                      <a:pt x="16" y="290"/>
                    </a:lnTo>
                    <a:cubicBezTo>
                      <a:pt x="15" y="289"/>
                      <a:pt x="15" y="287"/>
                      <a:pt x="14" y="286"/>
                    </a:cubicBezTo>
                    <a:lnTo>
                      <a:pt x="12" y="284"/>
                    </a:lnTo>
                    <a:lnTo>
                      <a:pt x="10" y="282"/>
                    </a:lnTo>
                    <a:lnTo>
                      <a:pt x="6" y="282"/>
                    </a:lnTo>
                    <a:lnTo>
                      <a:pt x="4" y="280"/>
                    </a:lnTo>
                    <a:lnTo>
                      <a:pt x="2" y="280"/>
                    </a:lnTo>
                    <a:cubicBezTo>
                      <a:pt x="1" y="279"/>
                      <a:pt x="1" y="277"/>
                      <a:pt x="0" y="276"/>
                    </a:cubicBezTo>
                    <a:lnTo>
                      <a:pt x="0" y="272"/>
                    </a:lnTo>
                    <a:lnTo>
                      <a:pt x="0" y="270"/>
                    </a:lnTo>
                    <a:lnTo>
                      <a:pt x="0" y="266"/>
                    </a:lnTo>
                    <a:lnTo>
                      <a:pt x="0" y="264"/>
                    </a:lnTo>
                    <a:cubicBezTo>
                      <a:pt x="1" y="263"/>
                      <a:pt x="1" y="261"/>
                      <a:pt x="2" y="260"/>
                    </a:cubicBezTo>
                    <a:cubicBezTo>
                      <a:pt x="3" y="259"/>
                      <a:pt x="3" y="257"/>
                      <a:pt x="4" y="256"/>
                    </a:cubicBezTo>
                    <a:cubicBezTo>
                      <a:pt x="5" y="255"/>
                      <a:pt x="7" y="255"/>
                      <a:pt x="8" y="254"/>
                    </a:cubicBezTo>
                    <a:cubicBezTo>
                      <a:pt x="9" y="253"/>
                      <a:pt x="11" y="253"/>
                      <a:pt x="12" y="252"/>
                    </a:cubicBezTo>
                    <a:lnTo>
                      <a:pt x="18" y="252"/>
                    </a:lnTo>
                    <a:cubicBezTo>
                      <a:pt x="21" y="253"/>
                      <a:pt x="25" y="253"/>
                      <a:pt x="28" y="254"/>
                    </a:cubicBezTo>
                    <a:cubicBezTo>
                      <a:pt x="32" y="251"/>
                      <a:pt x="36" y="249"/>
                      <a:pt x="40" y="246"/>
                    </a:cubicBezTo>
                    <a:lnTo>
                      <a:pt x="42" y="244"/>
                    </a:lnTo>
                    <a:lnTo>
                      <a:pt x="44" y="242"/>
                    </a:lnTo>
                    <a:lnTo>
                      <a:pt x="48" y="242"/>
                    </a:lnTo>
                    <a:cubicBezTo>
                      <a:pt x="50" y="241"/>
                      <a:pt x="52" y="241"/>
                      <a:pt x="54" y="240"/>
                    </a:cubicBezTo>
                    <a:lnTo>
                      <a:pt x="56" y="240"/>
                    </a:lnTo>
                    <a:lnTo>
                      <a:pt x="60" y="240"/>
                    </a:lnTo>
                    <a:cubicBezTo>
                      <a:pt x="61" y="239"/>
                      <a:pt x="63" y="239"/>
                      <a:pt x="64" y="238"/>
                    </a:cubicBezTo>
                    <a:cubicBezTo>
                      <a:pt x="66" y="237"/>
                      <a:pt x="68" y="237"/>
                      <a:pt x="70" y="236"/>
                    </a:cubicBezTo>
                    <a:lnTo>
                      <a:pt x="74" y="232"/>
                    </a:lnTo>
                    <a:cubicBezTo>
                      <a:pt x="75" y="230"/>
                      <a:pt x="77" y="228"/>
                      <a:pt x="78" y="226"/>
                    </a:cubicBezTo>
                    <a:cubicBezTo>
                      <a:pt x="79" y="224"/>
                      <a:pt x="79" y="222"/>
                      <a:pt x="80" y="220"/>
                    </a:cubicBezTo>
                    <a:lnTo>
                      <a:pt x="82" y="218"/>
                    </a:lnTo>
                    <a:lnTo>
                      <a:pt x="82" y="216"/>
                    </a:lnTo>
                    <a:cubicBezTo>
                      <a:pt x="83" y="215"/>
                      <a:pt x="83" y="213"/>
                      <a:pt x="84" y="212"/>
                    </a:cubicBezTo>
                    <a:lnTo>
                      <a:pt x="84" y="208"/>
                    </a:lnTo>
                    <a:lnTo>
                      <a:pt x="84" y="206"/>
                    </a:lnTo>
                    <a:lnTo>
                      <a:pt x="84" y="202"/>
                    </a:lnTo>
                    <a:lnTo>
                      <a:pt x="80" y="202"/>
                    </a:lnTo>
                    <a:cubicBezTo>
                      <a:pt x="79" y="201"/>
                      <a:pt x="79" y="199"/>
                      <a:pt x="78" y="198"/>
                    </a:cubicBezTo>
                    <a:lnTo>
                      <a:pt x="76" y="196"/>
                    </a:lnTo>
                    <a:cubicBezTo>
                      <a:pt x="75" y="195"/>
                      <a:pt x="75" y="193"/>
                      <a:pt x="74" y="192"/>
                    </a:cubicBezTo>
                    <a:lnTo>
                      <a:pt x="74" y="188"/>
                    </a:lnTo>
                    <a:lnTo>
                      <a:pt x="74" y="186"/>
                    </a:lnTo>
                    <a:cubicBezTo>
                      <a:pt x="76" y="185"/>
                      <a:pt x="78" y="185"/>
                      <a:pt x="80" y="184"/>
                    </a:cubicBezTo>
                    <a:cubicBezTo>
                      <a:pt x="81" y="183"/>
                      <a:pt x="83" y="183"/>
                      <a:pt x="84" y="182"/>
                    </a:cubicBezTo>
                    <a:lnTo>
                      <a:pt x="86" y="182"/>
                    </a:lnTo>
                    <a:lnTo>
                      <a:pt x="88" y="180"/>
                    </a:lnTo>
                    <a:lnTo>
                      <a:pt x="90" y="178"/>
                    </a:lnTo>
                    <a:lnTo>
                      <a:pt x="90" y="176"/>
                    </a:lnTo>
                    <a:lnTo>
                      <a:pt x="90" y="174"/>
                    </a:lnTo>
                    <a:lnTo>
                      <a:pt x="90" y="172"/>
                    </a:lnTo>
                    <a:lnTo>
                      <a:pt x="94" y="172"/>
                    </a:lnTo>
                    <a:cubicBezTo>
                      <a:pt x="95" y="171"/>
                      <a:pt x="97" y="171"/>
                      <a:pt x="98" y="170"/>
                    </a:cubicBezTo>
                    <a:lnTo>
                      <a:pt x="102" y="170"/>
                    </a:lnTo>
                    <a:cubicBezTo>
                      <a:pt x="103" y="169"/>
                      <a:pt x="105" y="169"/>
                      <a:pt x="106" y="168"/>
                    </a:cubicBezTo>
                    <a:lnTo>
                      <a:pt x="110" y="164"/>
                    </a:lnTo>
                    <a:cubicBezTo>
                      <a:pt x="111" y="162"/>
                      <a:pt x="111" y="160"/>
                      <a:pt x="112" y="158"/>
                    </a:cubicBezTo>
                    <a:cubicBezTo>
                      <a:pt x="113" y="156"/>
                      <a:pt x="115" y="154"/>
                      <a:pt x="116" y="152"/>
                    </a:cubicBezTo>
                    <a:lnTo>
                      <a:pt x="116" y="146"/>
                    </a:lnTo>
                    <a:lnTo>
                      <a:pt x="116" y="142"/>
                    </a:lnTo>
                    <a:cubicBezTo>
                      <a:pt x="117" y="140"/>
                      <a:pt x="119" y="138"/>
                      <a:pt x="120" y="136"/>
                    </a:cubicBezTo>
                    <a:cubicBezTo>
                      <a:pt x="121" y="135"/>
                      <a:pt x="123" y="135"/>
                      <a:pt x="124" y="134"/>
                    </a:cubicBezTo>
                    <a:cubicBezTo>
                      <a:pt x="125" y="133"/>
                      <a:pt x="127" y="133"/>
                      <a:pt x="128" y="132"/>
                    </a:cubicBezTo>
                    <a:cubicBezTo>
                      <a:pt x="130" y="131"/>
                      <a:pt x="132" y="131"/>
                      <a:pt x="134" y="130"/>
                    </a:cubicBezTo>
                    <a:lnTo>
                      <a:pt x="140" y="130"/>
                    </a:lnTo>
                    <a:cubicBezTo>
                      <a:pt x="141" y="129"/>
                      <a:pt x="143" y="129"/>
                      <a:pt x="144" y="128"/>
                    </a:cubicBezTo>
                    <a:cubicBezTo>
                      <a:pt x="145" y="127"/>
                      <a:pt x="145" y="125"/>
                      <a:pt x="146" y="124"/>
                    </a:cubicBezTo>
                    <a:cubicBezTo>
                      <a:pt x="147" y="123"/>
                      <a:pt x="147" y="121"/>
                      <a:pt x="148" y="120"/>
                    </a:cubicBezTo>
                    <a:cubicBezTo>
                      <a:pt x="149" y="118"/>
                      <a:pt x="149" y="116"/>
                      <a:pt x="150" y="114"/>
                    </a:cubicBezTo>
                    <a:lnTo>
                      <a:pt x="154" y="110"/>
                    </a:lnTo>
                    <a:cubicBezTo>
                      <a:pt x="155" y="108"/>
                      <a:pt x="157" y="106"/>
                      <a:pt x="158" y="104"/>
                    </a:cubicBezTo>
                    <a:cubicBezTo>
                      <a:pt x="160" y="103"/>
                      <a:pt x="162" y="103"/>
                      <a:pt x="164" y="102"/>
                    </a:cubicBezTo>
                    <a:cubicBezTo>
                      <a:pt x="167" y="101"/>
                      <a:pt x="169" y="101"/>
                      <a:pt x="172" y="100"/>
                    </a:cubicBezTo>
                    <a:lnTo>
                      <a:pt x="176" y="100"/>
                    </a:lnTo>
                    <a:lnTo>
                      <a:pt x="178" y="98"/>
                    </a:lnTo>
                    <a:lnTo>
                      <a:pt x="180" y="96"/>
                    </a:lnTo>
                    <a:lnTo>
                      <a:pt x="180" y="94"/>
                    </a:lnTo>
                    <a:lnTo>
                      <a:pt x="180" y="92"/>
                    </a:lnTo>
                    <a:lnTo>
                      <a:pt x="180" y="90"/>
                    </a:lnTo>
                    <a:lnTo>
                      <a:pt x="180" y="86"/>
                    </a:lnTo>
                    <a:cubicBezTo>
                      <a:pt x="181" y="85"/>
                      <a:pt x="181" y="83"/>
                      <a:pt x="182" y="82"/>
                    </a:cubicBezTo>
                    <a:cubicBezTo>
                      <a:pt x="183" y="81"/>
                      <a:pt x="185" y="81"/>
                      <a:pt x="186" y="80"/>
                    </a:cubicBezTo>
                    <a:lnTo>
                      <a:pt x="190" y="76"/>
                    </a:lnTo>
                    <a:cubicBezTo>
                      <a:pt x="191" y="75"/>
                      <a:pt x="193" y="75"/>
                      <a:pt x="194" y="74"/>
                    </a:cubicBezTo>
                    <a:lnTo>
                      <a:pt x="216" y="74"/>
                    </a:lnTo>
                    <a:cubicBezTo>
                      <a:pt x="209" y="78"/>
                      <a:pt x="201" y="82"/>
                      <a:pt x="194" y="86"/>
                    </a:cubicBez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30" name="Freeform 212"/>
              <p:cNvSpPr>
                <a:spLocks/>
              </p:cNvSpPr>
              <p:nvPr/>
            </p:nvSpPr>
            <p:spPr bwMode="gray">
              <a:xfrm>
                <a:off x="4066" y="723"/>
                <a:ext cx="75" cy="56"/>
              </a:xfrm>
              <a:custGeom>
                <a:avLst/>
                <a:gdLst>
                  <a:gd name="T0" fmla="*/ 2 w 68"/>
                  <a:gd name="T1" fmla="*/ 36 h 56"/>
                  <a:gd name="T2" fmla="*/ 2 w 68"/>
                  <a:gd name="T3" fmla="*/ 32 h 56"/>
                  <a:gd name="T4" fmla="*/ 0 w 68"/>
                  <a:gd name="T5" fmla="*/ 22 h 56"/>
                  <a:gd name="T6" fmla="*/ 2 w 68"/>
                  <a:gd name="T7" fmla="*/ 10 h 56"/>
                  <a:gd name="T8" fmla="*/ 10 w 68"/>
                  <a:gd name="T9" fmla="*/ 4 h 56"/>
                  <a:gd name="T10" fmla="*/ 10 w 68"/>
                  <a:gd name="T11" fmla="*/ 2 h 56"/>
                  <a:gd name="T12" fmla="*/ 12 w 68"/>
                  <a:gd name="T13" fmla="*/ 2 h 56"/>
                  <a:gd name="T14" fmla="*/ 14 w 68"/>
                  <a:gd name="T15" fmla="*/ 2 h 56"/>
                  <a:gd name="T16" fmla="*/ 16 w 68"/>
                  <a:gd name="T17" fmla="*/ 0 h 56"/>
                  <a:gd name="T18" fmla="*/ 22 w 68"/>
                  <a:gd name="T19" fmla="*/ 0 h 56"/>
                  <a:gd name="T20" fmla="*/ 28 w 68"/>
                  <a:gd name="T21" fmla="*/ 2 h 56"/>
                  <a:gd name="T22" fmla="*/ 34 w 68"/>
                  <a:gd name="T23" fmla="*/ 4 h 56"/>
                  <a:gd name="T24" fmla="*/ 42 w 68"/>
                  <a:gd name="T25" fmla="*/ 10 h 56"/>
                  <a:gd name="T26" fmla="*/ 44 w 68"/>
                  <a:gd name="T27" fmla="*/ 8 h 56"/>
                  <a:gd name="T28" fmla="*/ 46 w 68"/>
                  <a:gd name="T29" fmla="*/ 8 h 56"/>
                  <a:gd name="T30" fmla="*/ 50 w 68"/>
                  <a:gd name="T31" fmla="*/ 8 h 56"/>
                  <a:gd name="T32" fmla="*/ 54 w 68"/>
                  <a:gd name="T33" fmla="*/ 8 h 56"/>
                  <a:gd name="T34" fmla="*/ 58 w 68"/>
                  <a:gd name="T35" fmla="*/ 8 h 56"/>
                  <a:gd name="T36" fmla="*/ 60 w 68"/>
                  <a:gd name="T37" fmla="*/ 8 h 56"/>
                  <a:gd name="T38" fmla="*/ 64 w 68"/>
                  <a:gd name="T39" fmla="*/ 10 h 56"/>
                  <a:gd name="T40" fmla="*/ 66 w 68"/>
                  <a:gd name="T41" fmla="*/ 12 h 56"/>
                  <a:gd name="T42" fmla="*/ 68 w 68"/>
                  <a:gd name="T43" fmla="*/ 16 h 56"/>
                  <a:gd name="T44" fmla="*/ 68 w 68"/>
                  <a:gd name="T45" fmla="*/ 18 h 56"/>
                  <a:gd name="T46" fmla="*/ 66 w 68"/>
                  <a:gd name="T47" fmla="*/ 22 h 56"/>
                  <a:gd name="T48" fmla="*/ 66 w 68"/>
                  <a:gd name="T49" fmla="*/ 26 h 56"/>
                  <a:gd name="T50" fmla="*/ 64 w 68"/>
                  <a:gd name="T51" fmla="*/ 30 h 56"/>
                  <a:gd name="T52" fmla="*/ 64 w 68"/>
                  <a:gd name="T53" fmla="*/ 32 h 56"/>
                  <a:gd name="T54" fmla="*/ 64 w 68"/>
                  <a:gd name="T55" fmla="*/ 34 h 56"/>
                  <a:gd name="T56" fmla="*/ 54 w 68"/>
                  <a:gd name="T57" fmla="*/ 38 h 56"/>
                  <a:gd name="T58" fmla="*/ 50 w 68"/>
                  <a:gd name="T59" fmla="*/ 42 h 56"/>
                  <a:gd name="T60" fmla="*/ 46 w 68"/>
                  <a:gd name="T61" fmla="*/ 42 h 56"/>
                  <a:gd name="T62" fmla="*/ 42 w 68"/>
                  <a:gd name="T63" fmla="*/ 52 h 56"/>
                  <a:gd name="T64" fmla="*/ 24 w 68"/>
                  <a:gd name="T65" fmla="*/ 56 h 56"/>
                  <a:gd name="T66" fmla="*/ 2 w 68"/>
                  <a:gd name="T67" fmla="*/ 36 h 56"/>
                  <a:gd name="T68" fmla="*/ 2 w 68"/>
                  <a:gd name="T69" fmla="*/ 36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8"/>
                  <a:gd name="T106" fmla="*/ 0 h 56"/>
                  <a:gd name="T107" fmla="*/ 68 w 68"/>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8" h="56">
                    <a:moveTo>
                      <a:pt x="2" y="36"/>
                    </a:moveTo>
                    <a:lnTo>
                      <a:pt x="2" y="32"/>
                    </a:lnTo>
                    <a:lnTo>
                      <a:pt x="0" y="22"/>
                    </a:lnTo>
                    <a:lnTo>
                      <a:pt x="2" y="10"/>
                    </a:lnTo>
                    <a:lnTo>
                      <a:pt x="10" y="4"/>
                    </a:lnTo>
                    <a:lnTo>
                      <a:pt x="10" y="2"/>
                    </a:lnTo>
                    <a:lnTo>
                      <a:pt x="12" y="2"/>
                    </a:lnTo>
                    <a:lnTo>
                      <a:pt x="14" y="2"/>
                    </a:lnTo>
                    <a:lnTo>
                      <a:pt x="16" y="0"/>
                    </a:lnTo>
                    <a:lnTo>
                      <a:pt x="22" y="0"/>
                    </a:lnTo>
                    <a:lnTo>
                      <a:pt x="28" y="2"/>
                    </a:lnTo>
                    <a:lnTo>
                      <a:pt x="34" y="4"/>
                    </a:lnTo>
                    <a:lnTo>
                      <a:pt x="42" y="10"/>
                    </a:lnTo>
                    <a:lnTo>
                      <a:pt x="44" y="8"/>
                    </a:lnTo>
                    <a:lnTo>
                      <a:pt x="46" y="8"/>
                    </a:lnTo>
                    <a:lnTo>
                      <a:pt x="50" y="8"/>
                    </a:lnTo>
                    <a:lnTo>
                      <a:pt x="54" y="8"/>
                    </a:lnTo>
                    <a:lnTo>
                      <a:pt x="58" y="8"/>
                    </a:lnTo>
                    <a:lnTo>
                      <a:pt x="60" y="8"/>
                    </a:lnTo>
                    <a:lnTo>
                      <a:pt x="64" y="10"/>
                    </a:lnTo>
                    <a:lnTo>
                      <a:pt x="66" y="12"/>
                    </a:lnTo>
                    <a:lnTo>
                      <a:pt x="68" y="16"/>
                    </a:lnTo>
                    <a:lnTo>
                      <a:pt x="68" y="18"/>
                    </a:lnTo>
                    <a:lnTo>
                      <a:pt x="66" y="22"/>
                    </a:lnTo>
                    <a:lnTo>
                      <a:pt x="66" y="26"/>
                    </a:lnTo>
                    <a:lnTo>
                      <a:pt x="64" y="30"/>
                    </a:lnTo>
                    <a:lnTo>
                      <a:pt x="64" y="32"/>
                    </a:lnTo>
                    <a:lnTo>
                      <a:pt x="64" y="34"/>
                    </a:lnTo>
                    <a:lnTo>
                      <a:pt x="54" y="38"/>
                    </a:lnTo>
                    <a:lnTo>
                      <a:pt x="50" y="42"/>
                    </a:lnTo>
                    <a:lnTo>
                      <a:pt x="46" y="42"/>
                    </a:lnTo>
                    <a:lnTo>
                      <a:pt x="42" y="52"/>
                    </a:lnTo>
                    <a:lnTo>
                      <a:pt x="24" y="56"/>
                    </a:lnTo>
                    <a:lnTo>
                      <a:pt x="2" y="36"/>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31" name="Freeform 213"/>
              <p:cNvSpPr>
                <a:spLocks/>
              </p:cNvSpPr>
              <p:nvPr/>
            </p:nvSpPr>
            <p:spPr bwMode="gray">
              <a:xfrm>
                <a:off x="4457" y="449"/>
                <a:ext cx="39" cy="44"/>
              </a:xfrm>
              <a:custGeom>
                <a:avLst/>
                <a:gdLst>
                  <a:gd name="T0" fmla="*/ 6 w 36"/>
                  <a:gd name="T1" fmla="*/ 0 h 44"/>
                  <a:gd name="T2" fmla="*/ 6 w 36"/>
                  <a:gd name="T3" fmla="*/ 2 h 44"/>
                  <a:gd name="T4" fmla="*/ 2 w 36"/>
                  <a:gd name="T5" fmla="*/ 4 h 44"/>
                  <a:gd name="T6" fmla="*/ 0 w 36"/>
                  <a:gd name="T7" fmla="*/ 6 h 44"/>
                  <a:gd name="T8" fmla="*/ 0 w 36"/>
                  <a:gd name="T9" fmla="*/ 10 h 44"/>
                  <a:gd name="T10" fmla="*/ 2 w 36"/>
                  <a:gd name="T11" fmla="*/ 12 h 44"/>
                  <a:gd name="T12" fmla="*/ 4 w 36"/>
                  <a:gd name="T13" fmla="*/ 16 h 44"/>
                  <a:gd name="T14" fmla="*/ 8 w 36"/>
                  <a:gd name="T15" fmla="*/ 20 h 44"/>
                  <a:gd name="T16" fmla="*/ 10 w 36"/>
                  <a:gd name="T17" fmla="*/ 24 h 44"/>
                  <a:gd name="T18" fmla="*/ 14 w 36"/>
                  <a:gd name="T19" fmla="*/ 28 h 44"/>
                  <a:gd name="T20" fmla="*/ 16 w 36"/>
                  <a:gd name="T21" fmla="*/ 32 h 44"/>
                  <a:gd name="T22" fmla="*/ 16 w 36"/>
                  <a:gd name="T23" fmla="*/ 32 h 44"/>
                  <a:gd name="T24" fmla="*/ 16 w 36"/>
                  <a:gd name="T25" fmla="*/ 34 h 44"/>
                  <a:gd name="T26" fmla="*/ 16 w 36"/>
                  <a:gd name="T27" fmla="*/ 36 h 44"/>
                  <a:gd name="T28" fmla="*/ 16 w 36"/>
                  <a:gd name="T29" fmla="*/ 38 h 44"/>
                  <a:gd name="T30" fmla="*/ 18 w 36"/>
                  <a:gd name="T31" fmla="*/ 40 h 44"/>
                  <a:gd name="T32" fmla="*/ 18 w 36"/>
                  <a:gd name="T33" fmla="*/ 42 h 44"/>
                  <a:gd name="T34" fmla="*/ 22 w 36"/>
                  <a:gd name="T35" fmla="*/ 44 h 44"/>
                  <a:gd name="T36" fmla="*/ 26 w 36"/>
                  <a:gd name="T37" fmla="*/ 44 h 44"/>
                  <a:gd name="T38" fmla="*/ 30 w 36"/>
                  <a:gd name="T39" fmla="*/ 42 h 44"/>
                  <a:gd name="T40" fmla="*/ 34 w 36"/>
                  <a:gd name="T41" fmla="*/ 38 h 44"/>
                  <a:gd name="T42" fmla="*/ 34 w 36"/>
                  <a:gd name="T43" fmla="*/ 34 h 44"/>
                  <a:gd name="T44" fmla="*/ 34 w 36"/>
                  <a:gd name="T45" fmla="*/ 30 h 44"/>
                  <a:gd name="T46" fmla="*/ 34 w 36"/>
                  <a:gd name="T47" fmla="*/ 26 h 44"/>
                  <a:gd name="T48" fmla="*/ 34 w 36"/>
                  <a:gd name="T49" fmla="*/ 22 h 44"/>
                  <a:gd name="T50" fmla="*/ 34 w 36"/>
                  <a:gd name="T51" fmla="*/ 18 h 44"/>
                  <a:gd name="T52" fmla="*/ 34 w 36"/>
                  <a:gd name="T53" fmla="*/ 16 h 44"/>
                  <a:gd name="T54" fmla="*/ 36 w 36"/>
                  <a:gd name="T55" fmla="*/ 14 h 44"/>
                  <a:gd name="T56" fmla="*/ 34 w 36"/>
                  <a:gd name="T57" fmla="*/ 14 h 44"/>
                  <a:gd name="T58" fmla="*/ 32 w 36"/>
                  <a:gd name="T59" fmla="*/ 12 h 44"/>
                  <a:gd name="T60" fmla="*/ 28 w 36"/>
                  <a:gd name="T61" fmla="*/ 10 h 44"/>
                  <a:gd name="T62" fmla="*/ 24 w 36"/>
                  <a:gd name="T63" fmla="*/ 6 h 44"/>
                  <a:gd name="T64" fmla="*/ 20 w 36"/>
                  <a:gd name="T65" fmla="*/ 4 h 44"/>
                  <a:gd name="T66" fmla="*/ 18 w 36"/>
                  <a:gd name="T67" fmla="*/ 4 h 44"/>
                  <a:gd name="T68" fmla="*/ 12 w 36"/>
                  <a:gd name="T69" fmla="*/ 4 h 44"/>
                  <a:gd name="T70" fmla="*/ 10 w 36"/>
                  <a:gd name="T71" fmla="*/ 2 h 44"/>
                  <a:gd name="T72" fmla="*/ 8 w 36"/>
                  <a:gd name="T73" fmla="*/ 2 h 44"/>
                  <a:gd name="T74" fmla="*/ 6 w 36"/>
                  <a:gd name="T75" fmla="*/ 0 h 44"/>
                  <a:gd name="T76" fmla="*/ 6 w 36"/>
                  <a:gd name="T77" fmla="*/ 0 h 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
                  <a:gd name="T118" fmla="*/ 0 h 44"/>
                  <a:gd name="T119" fmla="*/ 36 w 36"/>
                  <a:gd name="T120" fmla="*/ 44 h 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 h="44">
                    <a:moveTo>
                      <a:pt x="6" y="0"/>
                    </a:moveTo>
                    <a:lnTo>
                      <a:pt x="6" y="2"/>
                    </a:lnTo>
                    <a:lnTo>
                      <a:pt x="2" y="4"/>
                    </a:lnTo>
                    <a:lnTo>
                      <a:pt x="0" y="6"/>
                    </a:lnTo>
                    <a:lnTo>
                      <a:pt x="0" y="10"/>
                    </a:lnTo>
                    <a:lnTo>
                      <a:pt x="2" y="12"/>
                    </a:lnTo>
                    <a:lnTo>
                      <a:pt x="4" y="16"/>
                    </a:lnTo>
                    <a:lnTo>
                      <a:pt x="8" y="20"/>
                    </a:lnTo>
                    <a:lnTo>
                      <a:pt x="10" y="24"/>
                    </a:lnTo>
                    <a:lnTo>
                      <a:pt x="14" y="28"/>
                    </a:lnTo>
                    <a:lnTo>
                      <a:pt x="16" y="32"/>
                    </a:lnTo>
                    <a:lnTo>
                      <a:pt x="16" y="34"/>
                    </a:lnTo>
                    <a:lnTo>
                      <a:pt x="16" y="36"/>
                    </a:lnTo>
                    <a:lnTo>
                      <a:pt x="16" y="38"/>
                    </a:lnTo>
                    <a:lnTo>
                      <a:pt x="18" y="40"/>
                    </a:lnTo>
                    <a:lnTo>
                      <a:pt x="18" y="42"/>
                    </a:lnTo>
                    <a:lnTo>
                      <a:pt x="22" y="44"/>
                    </a:lnTo>
                    <a:lnTo>
                      <a:pt x="26" y="44"/>
                    </a:lnTo>
                    <a:lnTo>
                      <a:pt x="30" y="42"/>
                    </a:lnTo>
                    <a:lnTo>
                      <a:pt x="34" y="38"/>
                    </a:lnTo>
                    <a:lnTo>
                      <a:pt x="34" y="34"/>
                    </a:lnTo>
                    <a:lnTo>
                      <a:pt x="34" y="30"/>
                    </a:lnTo>
                    <a:lnTo>
                      <a:pt x="34" y="26"/>
                    </a:lnTo>
                    <a:lnTo>
                      <a:pt x="34" y="22"/>
                    </a:lnTo>
                    <a:lnTo>
                      <a:pt x="34" y="18"/>
                    </a:lnTo>
                    <a:lnTo>
                      <a:pt x="34" y="16"/>
                    </a:lnTo>
                    <a:lnTo>
                      <a:pt x="36" y="14"/>
                    </a:lnTo>
                    <a:lnTo>
                      <a:pt x="34" y="14"/>
                    </a:lnTo>
                    <a:lnTo>
                      <a:pt x="32" y="12"/>
                    </a:lnTo>
                    <a:lnTo>
                      <a:pt x="28" y="10"/>
                    </a:lnTo>
                    <a:lnTo>
                      <a:pt x="24" y="6"/>
                    </a:lnTo>
                    <a:lnTo>
                      <a:pt x="20" y="4"/>
                    </a:lnTo>
                    <a:lnTo>
                      <a:pt x="18" y="4"/>
                    </a:lnTo>
                    <a:lnTo>
                      <a:pt x="12" y="4"/>
                    </a:lnTo>
                    <a:lnTo>
                      <a:pt x="10" y="2"/>
                    </a:lnTo>
                    <a:lnTo>
                      <a:pt x="8" y="2"/>
                    </a:lnTo>
                    <a:lnTo>
                      <a:pt x="6" y="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32" name="Freeform 214"/>
              <p:cNvSpPr>
                <a:spLocks/>
              </p:cNvSpPr>
              <p:nvPr/>
            </p:nvSpPr>
            <p:spPr bwMode="gray">
              <a:xfrm>
                <a:off x="4470" y="327"/>
                <a:ext cx="159" cy="122"/>
              </a:xfrm>
              <a:custGeom>
                <a:avLst/>
                <a:gdLst>
                  <a:gd name="T0" fmla="*/ 0 w 144"/>
                  <a:gd name="T1" fmla="*/ 114 h 122"/>
                  <a:gd name="T2" fmla="*/ 22 w 144"/>
                  <a:gd name="T3" fmla="*/ 114 h 122"/>
                  <a:gd name="T4" fmla="*/ 58 w 144"/>
                  <a:gd name="T5" fmla="*/ 106 h 122"/>
                  <a:gd name="T6" fmla="*/ 62 w 144"/>
                  <a:gd name="T7" fmla="*/ 118 h 122"/>
                  <a:gd name="T8" fmla="*/ 66 w 144"/>
                  <a:gd name="T9" fmla="*/ 120 h 122"/>
                  <a:gd name="T10" fmla="*/ 74 w 144"/>
                  <a:gd name="T11" fmla="*/ 120 h 122"/>
                  <a:gd name="T12" fmla="*/ 82 w 144"/>
                  <a:gd name="T13" fmla="*/ 114 h 122"/>
                  <a:gd name="T14" fmla="*/ 86 w 144"/>
                  <a:gd name="T15" fmla="*/ 110 h 122"/>
                  <a:gd name="T16" fmla="*/ 102 w 144"/>
                  <a:gd name="T17" fmla="*/ 104 h 122"/>
                  <a:gd name="T18" fmla="*/ 106 w 144"/>
                  <a:gd name="T19" fmla="*/ 100 h 122"/>
                  <a:gd name="T20" fmla="*/ 116 w 144"/>
                  <a:gd name="T21" fmla="*/ 94 h 122"/>
                  <a:gd name="T22" fmla="*/ 124 w 144"/>
                  <a:gd name="T23" fmla="*/ 88 h 122"/>
                  <a:gd name="T24" fmla="*/ 128 w 144"/>
                  <a:gd name="T25" fmla="*/ 82 h 122"/>
                  <a:gd name="T26" fmla="*/ 132 w 144"/>
                  <a:gd name="T27" fmla="*/ 76 h 122"/>
                  <a:gd name="T28" fmla="*/ 136 w 144"/>
                  <a:gd name="T29" fmla="*/ 68 h 122"/>
                  <a:gd name="T30" fmla="*/ 138 w 144"/>
                  <a:gd name="T31" fmla="*/ 60 h 122"/>
                  <a:gd name="T32" fmla="*/ 138 w 144"/>
                  <a:gd name="T33" fmla="*/ 52 h 122"/>
                  <a:gd name="T34" fmla="*/ 136 w 144"/>
                  <a:gd name="T35" fmla="*/ 44 h 122"/>
                  <a:gd name="T36" fmla="*/ 136 w 144"/>
                  <a:gd name="T37" fmla="*/ 42 h 122"/>
                  <a:gd name="T38" fmla="*/ 140 w 144"/>
                  <a:gd name="T39" fmla="*/ 38 h 122"/>
                  <a:gd name="T40" fmla="*/ 144 w 144"/>
                  <a:gd name="T41" fmla="*/ 30 h 122"/>
                  <a:gd name="T42" fmla="*/ 144 w 144"/>
                  <a:gd name="T43" fmla="*/ 20 h 122"/>
                  <a:gd name="T44" fmla="*/ 142 w 144"/>
                  <a:gd name="T45" fmla="*/ 8 h 122"/>
                  <a:gd name="T46" fmla="*/ 140 w 144"/>
                  <a:gd name="T47" fmla="*/ 0 h 122"/>
                  <a:gd name="T48" fmla="*/ 138 w 144"/>
                  <a:gd name="T49" fmla="*/ 0 h 122"/>
                  <a:gd name="T50" fmla="*/ 132 w 144"/>
                  <a:gd name="T51" fmla="*/ 2 h 122"/>
                  <a:gd name="T52" fmla="*/ 122 w 144"/>
                  <a:gd name="T53" fmla="*/ 8 h 122"/>
                  <a:gd name="T54" fmla="*/ 116 w 144"/>
                  <a:gd name="T55" fmla="*/ 18 h 122"/>
                  <a:gd name="T56" fmla="*/ 114 w 144"/>
                  <a:gd name="T57" fmla="*/ 32 h 122"/>
                  <a:gd name="T58" fmla="*/ 112 w 144"/>
                  <a:gd name="T59" fmla="*/ 44 h 122"/>
                  <a:gd name="T60" fmla="*/ 108 w 144"/>
                  <a:gd name="T61" fmla="*/ 48 h 122"/>
                  <a:gd name="T62" fmla="*/ 102 w 144"/>
                  <a:gd name="T63" fmla="*/ 58 h 122"/>
                  <a:gd name="T64" fmla="*/ 94 w 144"/>
                  <a:gd name="T65" fmla="*/ 68 h 122"/>
                  <a:gd name="T66" fmla="*/ 82 w 144"/>
                  <a:gd name="T67" fmla="*/ 76 h 122"/>
                  <a:gd name="T68" fmla="*/ 72 w 144"/>
                  <a:gd name="T69" fmla="*/ 84 h 122"/>
                  <a:gd name="T70" fmla="*/ 64 w 144"/>
                  <a:gd name="T71" fmla="*/ 90 h 122"/>
                  <a:gd name="T72" fmla="*/ 40 w 144"/>
                  <a:gd name="T73" fmla="*/ 90 h 122"/>
                  <a:gd name="T74" fmla="*/ 6 w 144"/>
                  <a:gd name="T75" fmla="*/ 106 h 1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22"/>
                  <a:gd name="T116" fmla="*/ 144 w 144"/>
                  <a:gd name="T117" fmla="*/ 122 h 1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22">
                    <a:moveTo>
                      <a:pt x="6" y="106"/>
                    </a:moveTo>
                    <a:lnTo>
                      <a:pt x="0" y="114"/>
                    </a:lnTo>
                    <a:lnTo>
                      <a:pt x="14" y="118"/>
                    </a:lnTo>
                    <a:lnTo>
                      <a:pt x="22" y="114"/>
                    </a:lnTo>
                    <a:lnTo>
                      <a:pt x="38" y="110"/>
                    </a:lnTo>
                    <a:lnTo>
                      <a:pt x="58" y="106"/>
                    </a:lnTo>
                    <a:lnTo>
                      <a:pt x="62" y="118"/>
                    </a:lnTo>
                    <a:lnTo>
                      <a:pt x="62" y="120"/>
                    </a:lnTo>
                    <a:lnTo>
                      <a:pt x="66" y="120"/>
                    </a:lnTo>
                    <a:lnTo>
                      <a:pt x="68" y="122"/>
                    </a:lnTo>
                    <a:lnTo>
                      <a:pt x="74" y="120"/>
                    </a:lnTo>
                    <a:lnTo>
                      <a:pt x="78" y="116"/>
                    </a:lnTo>
                    <a:lnTo>
                      <a:pt x="82" y="114"/>
                    </a:lnTo>
                    <a:lnTo>
                      <a:pt x="84" y="110"/>
                    </a:lnTo>
                    <a:lnTo>
                      <a:pt x="86" y="110"/>
                    </a:lnTo>
                    <a:lnTo>
                      <a:pt x="100" y="106"/>
                    </a:lnTo>
                    <a:lnTo>
                      <a:pt x="102" y="104"/>
                    </a:lnTo>
                    <a:lnTo>
                      <a:pt x="104" y="104"/>
                    </a:lnTo>
                    <a:lnTo>
                      <a:pt x="106" y="100"/>
                    </a:lnTo>
                    <a:lnTo>
                      <a:pt x="112" y="98"/>
                    </a:lnTo>
                    <a:lnTo>
                      <a:pt x="116" y="94"/>
                    </a:lnTo>
                    <a:lnTo>
                      <a:pt x="120" y="90"/>
                    </a:lnTo>
                    <a:lnTo>
                      <a:pt x="124" y="88"/>
                    </a:lnTo>
                    <a:lnTo>
                      <a:pt x="126" y="84"/>
                    </a:lnTo>
                    <a:lnTo>
                      <a:pt x="128" y="82"/>
                    </a:lnTo>
                    <a:lnTo>
                      <a:pt x="130" y="80"/>
                    </a:lnTo>
                    <a:lnTo>
                      <a:pt x="132" y="76"/>
                    </a:lnTo>
                    <a:lnTo>
                      <a:pt x="134" y="72"/>
                    </a:lnTo>
                    <a:lnTo>
                      <a:pt x="136" y="68"/>
                    </a:lnTo>
                    <a:lnTo>
                      <a:pt x="138" y="64"/>
                    </a:lnTo>
                    <a:lnTo>
                      <a:pt x="138" y="60"/>
                    </a:lnTo>
                    <a:lnTo>
                      <a:pt x="138" y="58"/>
                    </a:lnTo>
                    <a:lnTo>
                      <a:pt x="138" y="52"/>
                    </a:lnTo>
                    <a:lnTo>
                      <a:pt x="136" y="48"/>
                    </a:lnTo>
                    <a:lnTo>
                      <a:pt x="136" y="44"/>
                    </a:lnTo>
                    <a:lnTo>
                      <a:pt x="136" y="42"/>
                    </a:lnTo>
                    <a:lnTo>
                      <a:pt x="138" y="40"/>
                    </a:lnTo>
                    <a:lnTo>
                      <a:pt x="140" y="38"/>
                    </a:lnTo>
                    <a:lnTo>
                      <a:pt x="142" y="34"/>
                    </a:lnTo>
                    <a:lnTo>
                      <a:pt x="144" y="30"/>
                    </a:lnTo>
                    <a:lnTo>
                      <a:pt x="144" y="26"/>
                    </a:lnTo>
                    <a:lnTo>
                      <a:pt x="144" y="20"/>
                    </a:lnTo>
                    <a:lnTo>
                      <a:pt x="142" y="14"/>
                    </a:lnTo>
                    <a:lnTo>
                      <a:pt x="142" y="8"/>
                    </a:lnTo>
                    <a:lnTo>
                      <a:pt x="140" y="4"/>
                    </a:lnTo>
                    <a:lnTo>
                      <a:pt x="140" y="0"/>
                    </a:lnTo>
                    <a:lnTo>
                      <a:pt x="138" y="0"/>
                    </a:lnTo>
                    <a:lnTo>
                      <a:pt x="136" y="0"/>
                    </a:lnTo>
                    <a:lnTo>
                      <a:pt x="132" y="2"/>
                    </a:lnTo>
                    <a:lnTo>
                      <a:pt x="126" y="4"/>
                    </a:lnTo>
                    <a:lnTo>
                      <a:pt x="122" y="8"/>
                    </a:lnTo>
                    <a:lnTo>
                      <a:pt x="118" y="12"/>
                    </a:lnTo>
                    <a:lnTo>
                      <a:pt x="116" y="18"/>
                    </a:lnTo>
                    <a:lnTo>
                      <a:pt x="114" y="26"/>
                    </a:lnTo>
                    <a:lnTo>
                      <a:pt x="114" y="32"/>
                    </a:lnTo>
                    <a:lnTo>
                      <a:pt x="112" y="38"/>
                    </a:lnTo>
                    <a:lnTo>
                      <a:pt x="112" y="44"/>
                    </a:lnTo>
                    <a:lnTo>
                      <a:pt x="110" y="46"/>
                    </a:lnTo>
                    <a:lnTo>
                      <a:pt x="108" y="48"/>
                    </a:lnTo>
                    <a:lnTo>
                      <a:pt x="106" y="52"/>
                    </a:lnTo>
                    <a:lnTo>
                      <a:pt x="102" y="58"/>
                    </a:lnTo>
                    <a:lnTo>
                      <a:pt x="98" y="62"/>
                    </a:lnTo>
                    <a:lnTo>
                      <a:pt x="94" y="68"/>
                    </a:lnTo>
                    <a:lnTo>
                      <a:pt x="88" y="72"/>
                    </a:lnTo>
                    <a:lnTo>
                      <a:pt x="82" y="76"/>
                    </a:lnTo>
                    <a:lnTo>
                      <a:pt x="76" y="80"/>
                    </a:lnTo>
                    <a:lnTo>
                      <a:pt x="72" y="84"/>
                    </a:lnTo>
                    <a:lnTo>
                      <a:pt x="68" y="88"/>
                    </a:lnTo>
                    <a:lnTo>
                      <a:pt x="64" y="90"/>
                    </a:lnTo>
                    <a:lnTo>
                      <a:pt x="40" y="90"/>
                    </a:lnTo>
                    <a:lnTo>
                      <a:pt x="22" y="96"/>
                    </a:lnTo>
                    <a:lnTo>
                      <a:pt x="6" y="106"/>
                    </a:lnTo>
                    <a:close/>
                  </a:path>
                </a:pathLst>
              </a:custGeom>
              <a:solidFill>
                <a:srgbClr val="F6A623"/>
              </a:solid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33" name="Freeform 215"/>
              <p:cNvSpPr>
                <a:spLocks/>
              </p:cNvSpPr>
              <p:nvPr/>
            </p:nvSpPr>
            <p:spPr bwMode="gray">
              <a:xfrm>
                <a:off x="4492" y="443"/>
                <a:ext cx="26" cy="16"/>
              </a:xfrm>
              <a:custGeom>
                <a:avLst/>
                <a:gdLst>
                  <a:gd name="T0" fmla="*/ 8 w 24"/>
                  <a:gd name="T1" fmla="*/ 0 h 16"/>
                  <a:gd name="T2" fmla="*/ 0 w 24"/>
                  <a:gd name="T3" fmla="*/ 10 h 16"/>
                  <a:gd name="T4" fmla="*/ 8 w 24"/>
                  <a:gd name="T5" fmla="*/ 16 h 16"/>
                  <a:gd name="T6" fmla="*/ 18 w 24"/>
                  <a:gd name="T7" fmla="*/ 8 h 16"/>
                  <a:gd name="T8" fmla="*/ 24 w 24"/>
                  <a:gd name="T9" fmla="*/ 2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0" y="10"/>
                    </a:lnTo>
                    <a:lnTo>
                      <a:pt x="8" y="16"/>
                    </a:lnTo>
                    <a:lnTo>
                      <a:pt x="18" y="8"/>
                    </a:lnTo>
                    <a:lnTo>
                      <a:pt x="24" y="2"/>
                    </a:lnTo>
                    <a:lnTo>
                      <a:pt x="8" y="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34" name="Freeform 216"/>
              <p:cNvSpPr>
                <a:spLocks/>
              </p:cNvSpPr>
              <p:nvPr/>
            </p:nvSpPr>
            <p:spPr bwMode="gray">
              <a:xfrm>
                <a:off x="4600" y="283"/>
                <a:ext cx="86" cy="60"/>
              </a:xfrm>
              <a:custGeom>
                <a:avLst/>
                <a:gdLst>
                  <a:gd name="T0" fmla="*/ 36 w 78"/>
                  <a:gd name="T1" fmla="*/ 6 h 60"/>
                  <a:gd name="T2" fmla="*/ 36 w 78"/>
                  <a:gd name="T3" fmla="*/ 6 h 60"/>
                  <a:gd name="T4" fmla="*/ 34 w 78"/>
                  <a:gd name="T5" fmla="*/ 4 h 60"/>
                  <a:gd name="T6" fmla="*/ 32 w 78"/>
                  <a:gd name="T7" fmla="*/ 2 h 60"/>
                  <a:gd name="T8" fmla="*/ 30 w 78"/>
                  <a:gd name="T9" fmla="*/ 0 h 60"/>
                  <a:gd name="T10" fmla="*/ 28 w 78"/>
                  <a:gd name="T11" fmla="*/ 0 h 60"/>
                  <a:gd name="T12" fmla="*/ 26 w 78"/>
                  <a:gd name="T13" fmla="*/ 2 h 60"/>
                  <a:gd name="T14" fmla="*/ 24 w 78"/>
                  <a:gd name="T15" fmla="*/ 4 h 60"/>
                  <a:gd name="T16" fmla="*/ 22 w 78"/>
                  <a:gd name="T17" fmla="*/ 12 h 60"/>
                  <a:gd name="T18" fmla="*/ 20 w 78"/>
                  <a:gd name="T19" fmla="*/ 18 h 60"/>
                  <a:gd name="T20" fmla="*/ 20 w 78"/>
                  <a:gd name="T21" fmla="*/ 22 h 60"/>
                  <a:gd name="T22" fmla="*/ 20 w 78"/>
                  <a:gd name="T23" fmla="*/ 26 h 60"/>
                  <a:gd name="T24" fmla="*/ 18 w 78"/>
                  <a:gd name="T25" fmla="*/ 28 h 60"/>
                  <a:gd name="T26" fmla="*/ 16 w 78"/>
                  <a:gd name="T27" fmla="*/ 32 h 60"/>
                  <a:gd name="T28" fmla="*/ 12 w 78"/>
                  <a:gd name="T29" fmla="*/ 36 h 60"/>
                  <a:gd name="T30" fmla="*/ 10 w 78"/>
                  <a:gd name="T31" fmla="*/ 42 h 60"/>
                  <a:gd name="T32" fmla="*/ 6 w 78"/>
                  <a:gd name="T33" fmla="*/ 46 h 60"/>
                  <a:gd name="T34" fmla="*/ 4 w 78"/>
                  <a:gd name="T35" fmla="*/ 48 h 60"/>
                  <a:gd name="T36" fmla="*/ 2 w 78"/>
                  <a:gd name="T37" fmla="*/ 50 h 60"/>
                  <a:gd name="T38" fmla="*/ 0 w 78"/>
                  <a:gd name="T39" fmla="*/ 52 h 60"/>
                  <a:gd name="T40" fmla="*/ 0 w 78"/>
                  <a:gd name="T41" fmla="*/ 54 h 60"/>
                  <a:gd name="T42" fmla="*/ 0 w 78"/>
                  <a:gd name="T43" fmla="*/ 56 h 60"/>
                  <a:gd name="T44" fmla="*/ 4 w 78"/>
                  <a:gd name="T45" fmla="*/ 56 h 60"/>
                  <a:gd name="T46" fmla="*/ 8 w 78"/>
                  <a:gd name="T47" fmla="*/ 58 h 60"/>
                  <a:gd name="T48" fmla="*/ 14 w 78"/>
                  <a:gd name="T49" fmla="*/ 58 h 60"/>
                  <a:gd name="T50" fmla="*/ 20 w 78"/>
                  <a:gd name="T51" fmla="*/ 58 h 60"/>
                  <a:gd name="T52" fmla="*/ 26 w 78"/>
                  <a:gd name="T53" fmla="*/ 58 h 60"/>
                  <a:gd name="T54" fmla="*/ 30 w 78"/>
                  <a:gd name="T55" fmla="*/ 56 h 60"/>
                  <a:gd name="T56" fmla="*/ 32 w 78"/>
                  <a:gd name="T57" fmla="*/ 56 h 60"/>
                  <a:gd name="T58" fmla="*/ 38 w 78"/>
                  <a:gd name="T59" fmla="*/ 60 h 60"/>
                  <a:gd name="T60" fmla="*/ 48 w 78"/>
                  <a:gd name="T61" fmla="*/ 58 h 60"/>
                  <a:gd name="T62" fmla="*/ 48 w 78"/>
                  <a:gd name="T63" fmla="*/ 58 h 60"/>
                  <a:gd name="T64" fmla="*/ 50 w 78"/>
                  <a:gd name="T65" fmla="*/ 56 h 60"/>
                  <a:gd name="T66" fmla="*/ 52 w 78"/>
                  <a:gd name="T67" fmla="*/ 52 h 60"/>
                  <a:gd name="T68" fmla="*/ 54 w 78"/>
                  <a:gd name="T69" fmla="*/ 50 h 60"/>
                  <a:gd name="T70" fmla="*/ 56 w 78"/>
                  <a:gd name="T71" fmla="*/ 46 h 60"/>
                  <a:gd name="T72" fmla="*/ 60 w 78"/>
                  <a:gd name="T73" fmla="*/ 44 h 60"/>
                  <a:gd name="T74" fmla="*/ 62 w 78"/>
                  <a:gd name="T75" fmla="*/ 44 h 60"/>
                  <a:gd name="T76" fmla="*/ 64 w 78"/>
                  <a:gd name="T77" fmla="*/ 44 h 60"/>
                  <a:gd name="T78" fmla="*/ 66 w 78"/>
                  <a:gd name="T79" fmla="*/ 42 h 60"/>
                  <a:gd name="T80" fmla="*/ 70 w 78"/>
                  <a:gd name="T81" fmla="*/ 40 h 60"/>
                  <a:gd name="T82" fmla="*/ 72 w 78"/>
                  <a:gd name="T83" fmla="*/ 38 h 60"/>
                  <a:gd name="T84" fmla="*/ 74 w 78"/>
                  <a:gd name="T85" fmla="*/ 36 h 60"/>
                  <a:gd name="T86" fmla="*/ 76 w 78"/>
                  <a:gd name="T87" fmla="*/ 34 h 60"/>
                  <a:gd name="T88" fmla="*/ 78 w 78"/>
                  <a:gd name="T89" fmla="*/ 32 h 60"/>
                  <a:gd name="T90" fmla="*/ 78 w 78"/>
                  <a:gd name="T91" fmla="*/ 32 h 60"/>
                  <a:gd name="T92" fmla="*/ 78 w 78"/>
                  <a:gd name="T93" fmla="*/ 30 h 60"/>
                  <a:gd name="T94" fmla="*/ 78 w 78"/>
                  <a:gd name="T95" fmla="*/ 26 h 60"/>
                  <a:gd name="T96" fmla="*/ 78 w 78"/>
                  <a:gd name="T97" fmla="*/ 24 h 60"/>
                  <a:gd name="T98" fmla="*/ 76 w 78"/>
                  <a:gd name="T99" fmla="*/ 22 h 60"/>
                  <a:gd name="T100" fmla="*/ 74 w 78"/>
                  <a:gd name="T101" fmla="*/ 20 h 60"/>
                  <a:gd name="T102" fmla="*/ 72 w 78"/>
                  <a:gd name="T103" fmla="*/ 22 h 60"/>
                  <a:gd name="T104" fmla="*/ 70 w 78"/>
                  <a:gd name="T105" fmla="*/ 24 h 60"/>
                  <a:gd name="T106" fmla="*/ 66 w 78"/>
                  <a:gd name="T107" fmla="*/ 26 h 60"/>
                  <a:gd name="T108" fmla="*/ 64 w 78"/>
                  <a:gd name="T109" fmla="*/ 26 h 60"/>
                  <a:gd name="T110" fmla="*/ 62 w 78"/>
                  <a:gd name="T111" fmla="*/ 26 h 60"/>
                  <a:gd name="T112" fmla="*/ 58 w 78"/>
                  <a:gd name="T113" fmla="*/ 24 h 60"/>
                  <a:gd name="T114" fmla="*/ 52 w 78"/>
                  <a:gd name="T115" fmla="*/ 22 h 60"/>
                  <a:gd name="T116" fmla="*/ 46 w 78"/>
                  <a:gd name="T117" fmla="*/ 20 h 60"/>
                  <a:gd name="T118" fmla="*/ 42 w 78"/>
                  <a:gd name="T119" fmla="*/ 16 h 60"/>
                  <a:gd name="T120" fmla="*/ 38 w 78"/>
                  <a:gd name="T121" fmla="*/ 12 h 60"/>
                  <a:gd name="T122" fmla="*/ 36 w 78"/>
                  <a:gd name="T123" fmla="*/ 6 h 60"/>
                  <a:gd name="T124" fmla="*/ 36 w 78"/>
                  <a:gd name="T125" fmla="*/ 6 h 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
                  <a:gd name="T190" fmla="*/ 0 h 60"/>
                  <a:gd name="T191" fmla="*/ 78 w 78"/>
                  <a:gd name="T192" fmla="*/ 60 h 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 h="60">
                    <a:moveTo>
                      <a:pt x="36" y="6"/>
                    </a:moveTo>
                    <a:lnTo>
                      <a:pt x="36" y="6"/>
                    </a:lnTo>
                    <a:lnTo>
                      <a:pt x="34" y="4"/>
                    </a:lnTo>
                    <a:lnTo>
                      <a:pt x="32" y="2"/>
                    </a:lnTo>
                    <a:lnTo>
                      <a:pt x="30" y="0"/>
                    </a:lnTo>
                    <a:lnTo>
                      <a:pt x="28" y="0"/>
                    </a:lnTo>
                    <a:lnTo>
                      <a:pt x="26" y="2"/>
                    </a:lnTo>
                    <a:lnTo>
                      <a:pt x="24" y="4"/>
                    </a:lnTo>
                    <a:lnTo>
                      <a:pt x="22" y="12"/>
                    </a:lnTo>
                    <a:lnTo>
                      <a:pt x="20" y="18"/>
                    </a:lnTo>
                    <a:lnTo>
                      <a:pt x="20" y="22"/>
                    </a:lnTo>
                    <a:lnTo>
                      <a:pt x="20" y="26"/>
                    </a:lnTo>
                    <a:lnTo>
                      <a:pt x="18" y="28"/>
                    </a:lnTo>
                    <a:lnTo>
                      <a:pt x="16" y="32"/>
                    </a:lnTo>
                    <a:lnTo>
                      <a:pt x="12" y="36"/>
                    </a:lnTo>
                    <a:lnTo>
                      <a:pt x="10" y="42"/>
                    </a:lnTo>
                    <a:lnTo>
                      <a:pt x="6" y="46"/>
                    </a:lnTo>
                    <a:lnTo>
                      <a:pt x="4" y="48"/>
                    </a:lnTo>
                    <a:lnTo>
                      <a:pt x="2" y="50"/>
                    </a:lnTo>
                    <a:lnTo>
                      <a:pt x="0" y="52"/>
                    </a:lnTo>
                    <a:lnTo>
                      <a:pt x="0" y="54"/>
                    </a:lnTo>
                    <a:lnTo>
                      <a:pt x="0" y="56"/>
                    </a:lnTo>
                    <a:lnTo>
                      <a:pt x="4" y="56"/>
                    </a:lnTo>
                    <a:lnTo>
                      <a:pt x="8" y="58"/>
                    </a:lnTo>
                    <a:lnTo>
                      <a:pt x="14" y="58"/>
                    </a:lnTo>
                    <a:lnTo>
                      <a:pt x="20" y="58"/>
                    </a:lnTo>
                    <a:lnTo>
                      <a:pt x="26" y="58"/>
                    </a:lnTo>
                    <a:lnTo>
                      <a:pt x="30" y="56"/>
                    </a:lnTo>
                    <a:lnTo>
                      <a:pt x="32" y="56"/>
                    </a:lnTo>
                    <a:lnTo>
                      <a:pt x="38" y="60"/>
                    </a:lnTo>
                    <a:lnTo>
                      <a:pt x="48" y="58"/>
                    </a:lnTo>
                    <a:lnTo>
                      <a:pt x="50" y="56"/>
                    </a:lnTo>
                    <a:lnTo>
                      <a:pt x="52" y="52"/>
                    </a:lnTo>
                    <a:lnTo>
                      <a:pt x="54" y="50"/>
                    </a:lnTo>
                    <a:lnTo>
                      <a:pt x="56" y="46"/>
                    </a:lnTo>
                    <a:lnTo>
                      <a:pt x="60" y="44"/>
                    </a:lnTo>
                    <a:lnTo>
                      <a:pt x="62" y="44"/>
                    </a:lnTo>
                    <a:lnTo>
                      <a:pt x="64" y="44"/>
                    </a:lnTo>
                    <a:lnTo>
                      <a:pt x="66" y="42"/>
                    </a:lnTo>
                    <a:lnTo>
                      <a:pt x="70" y="40"/>
                    </a:lnTo>
                    <a:lnTo>
                      <a:pt x="72" y="38"/>
                    </a:lnTo>
                    <a:lnTo>
                      <a:pt x="74" y="36"/>
                    </a:lnTo>
                    <a:lnTo>
                      <a:pt x="76" y="34"/>
                    </a:lnTo>
                    <a:lnTo>
                      <a:pt x="78" y="32"/>
                    </a:lnTo>
                    <a:lnTo>
                      <a:pt x="78" y="30"/>
                    </a:lnTo>
                    <a:lnTo>
                      <a:pt x="78" y="26"/>
                    </a:lnTo>
                    <a:lnTo>
                      <a:pt x="78" y="24"/>
                    </a:lnTo>
                    <a:lnTo>
                      <a:pt x="76" y="22"/>
                    </a:lnTo>
                    <a:lnTo>
                      <a:pt x="74" y="20"/>
                    </a:lnTo>
                    <a:lnTo>
                      <a:pt x="72" y="22"/>
                    </a:lnTo>
                    <a:lnTo>
                      <a:pt x="70" y="24"/>
                    </a:lnTo>
                    <a:lnTo>
                      <a:pt x="66" y="26"/>
                    </a:lnTo>
                    <a:lnTo>
                      <a:pt x="64" y="26"/>
                    </a:lnTo>
                    <a:lnTo>
                      <a:pt x="62" y="26"/>
                    </a:lnTo>
                    <a:lnTo>
                      <a:pt x="58" y="24"/>
                    </a:lnTo>
                    <a:lnTo>
                      <a:pt x="52" y="22"/>
                    </a:lnTo>
                    <a:lnTo>
                      <a:pt x="46" y="20"/>
                    </a:lnTo>
                    <a:lnTo>
                      <a:pt x="42" y="16"/>
                    </a:lnTo>
                    <a:lnTo>
                      <a:pt x="38" y="12"/>
                    </a:lnTo>
                    <a:lnTo>
                      <a:pt x="36" y="6"/>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35" name="Freeform 217"/>
              <p:cNvSpPr>
                <a:spLocks/>
              </p:cNvSpPr>
              <p:nvPr/>
            </p:nvSpPr>
            <p:spPr bwMode="gray">
              <a:xfrm>
                <a:off x="3673" y="423"/>
                <a:ext cx="88" cy="34"/>
              </a:xfrm>
              <a:custGeom>
                <a:avLst/>
                <a:gdLst>
                  <a:gd name="T0" fmla="*/ 58 w 80"/>
                  <a:gd name="T1" fmla="*/ 0 h 34"/>
                  <a:gd name="T2" fmla="*/ 52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6 w 80"/>
                  <a:gd name="T61" fmla="*/ 8 h 34"/>
                  <a:gd name="T62" fmla="*/ 70 w 80"/>
                  <a:gd name="T63" fmla="*/ 8 h 34"/>
                  <a:gd name="T64" fmla="*/ 64 w 80"/>
                  <a:gd name="T65" fmla="*/ 6 h 34"/>
                  <a:gd name="T66" fmla="*/ 60 w 80"/>
                  <a:gd name="T67" fmla="*/ 4 h 34"/>
                  <a:gd name="T68" fmla="*/ 58 w 80"/>
                  <a:gd name="T69" fmla="*/ 0 h 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
                  <a:gd name="T106" fmla="*/ 0 h 34"/>
                  <a:gd name="T107" fmla="*/ 80 w 80"/>
                  <a:gd name="T108" fmla="*/ 34 h 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 h="34">
                    <a:moveTo>
                      <a:pt x="58" y="0"/>
                    </a:moveTo>
                    <a:lnTo>
                      <a:pt x="52" y="2"/>
                    </a:lnTo>
                    <a:lnTo>
                      <a:pt x="38" y="2"/>
                    </a:lnTo>
                    <a:lnTo>
                      <a:pt x="24" y="2"/>
                    </a:lnTo>
                    <a:lnTo>
                      <a:pt x="16" y="2"/>
                    </a:lnTo>
                    <a:lnTo>
                      <a:pt x="0" y="16"/>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2"/>
                    </a:lnTo>
                    <a:lnTo>
                      <a:pt x="58" y="20"/>
                    </a:lnTo>
                    <a:lnTo>
                      <a:pt x="60" y="16"/>
                    </a:lnTo>
                    <a:lnTo>
                      <a:pt x="62" y="14"/>
                    </a:lnTo>
                    <a:lnTo>
                      <a:pt x="66" y="12"/>
                    </a:lnTo>
                    <a:lnTo>
                      <a:pt x="72" y="10"/>
                    </a:lnTo>
                    <a:lnTo>
                      <a:pt x="80" y="10"/>
                    </a:lnTo>
                    <a:lnTo>
                      <a:pt x="78" y="8"/>
                    </a:lnTo>
                    <a:lnTo>
                      <a:pt x="76" y="8"/>
                    </a:lnTo>
                    <a:lnTo>
                      <a:pt x="70" y="8"/>
                    </a:lnTo>
                    <a:lnTo>
                      <a:pt x="64" y="6"/>
                    </a:lnTo>
                    <a:lnTo>
                      <a:pt x="60" y="4"/>
                    </a:lnTo>
                    <a:lnTo>
                      <a:pt x="58" y="0"/>
                    </a:lnTo>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36" name="Freeform 218"/>
              <p:cNvSpPr>
                <a:spLocks/>
              </p:cNvSpPr>
              <p:nvPr/>
            </p:nvSpPr>
            <p:spPr bwMode="gray">
              <a:xfrm>
                <a:off x="3673" y="423"/>
                <a:ext cx="88" cy="34"/>
              </a:xfrm>
              <a:custGeom>
                <a:avLst/>
                <a:gdLst>
                  <a:gd name="T0" fmla="*/ 56 w 80"/>
                  <a:gd name="T1" fmla="*/ 0 h 34"/>
                  <a:gd name="T2" fmla="*/ 50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4 w 80"/>
                  <a:gd name="T61" fmla="*/ 8 h 34"/>
                  <a:gd name="T62" fmla="*/ 70 w 80"/>
                  <a:gd name="T63" fmla="*/ 8 h 34"/>
                  <a:gd name="T64" fmla="*/ 64 w 80"/>
                  <a:gd name="T65" fmla="*/ 6 h 34"/>
                  <a:gd name="T66" fmla="*/ 60 w 80"/>
                  <a:gd name="T67" fmla="*/ 4 h 34"/>
                  <a:gd name="T68" fmla="*/ 56 w 80"/>
                  <a:gd name="T69" fmla="*/ 0 h 34"/>
                  <a:gd name="T70" fmla="*/ 56 w 80"/>
                  <a:gd name="T71" fmla="*/ 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34"/>
                  <a:gd name="T110" fmla="*/ 80 w 80"/>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34">
                    <a:moveTo>
                      <a:pt x="56" y="0"/>
                    </a:moveTo>
                    <a:lnTo>
                      <a:pt x="50" y="2"/>
                    </a:lnTo>
                    <a:lnTo>
                      <a:pt x="38" y="2"/>
                    </a:lnTo>
                    <a:lnTo>
                      <a:pt x="24" y="2"/>
                    </a:lnTo>
                    <a:lnTo>
                      <a:pt x="16" y="2"/>
                    </a:lnTo>
                    <a:lnTo>
                      <a:pt x="0" y="16"/>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2"/>
                    </a:lnTo>
                    <a:lnTo>
                      <a:pt x="58" y="20"/>
                    </a:lnTo>
                    <a:lnTo>
                      <a:pt x="60" y="16"/>
                    </a:lnTo>
                    <a:lnTo>
                      <a:pt x="62" y="14"/>
                    </a:lnTo>
                    <a:lnTo>
                      <a:pt x="66" y="12"/>
                    </a:lnTo>
                    <a:lnTo>
                      <a:pt x="72" y="10"/>
                    </a:lnTo>
                    <a:lnTo>
                      <a:pt x="80" y="10"/>
                    </a:lnTo>
                    <a:lnTo>
                      <a:pt x="78" y="8"/>
                    </a:lnTo>
                    <a:lnTo>
                      <a:pt x="74" y="8"/>
                    </a:lnTo>
                    <a:lnTo>
                      <a:pt x="70" y="8"/>
                    </a:lnTo>
                    <a:lnTo>
                      <a:pt x="64" y="6"/>
                    </a:lnTo>
                    <a:lnTo>
                      <a:pt x="60" y="4"/>
                    </a:lnTo>
                    <a:lnTo>
                      <a:pt x="56" y="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37" name="Freeform 39"/>
              <p:cNvSpPr>
                <a:spLocks noChangeArrowheads="1"/>
              </p:cNvSpPr>
              <p:nvPr/>
            </p:nvSpPr>
            <p:spPr bwMode="gray">
              <a:xfrm>
                <a:off x="3376" y="-720"/>
                <a:ext cx="1929" cy="1038"/>
              </a:xfrm>
              <a:custGeom>
                <a:avLst/>
                <a:gdLst>
                  <a:gd name="T0" fmla="*/ 0 w 2774703"/>
                  <a:gd name="T1" fmla="*/ 0 h 1646826"/>
                  <a:gd name="T2" fmla="*/ 2774703 w 2774703"/>
                  <a:gd name="T3" fmla="*/ 1646826 h 1646826"/>
                </a:gdLst>
                <a:ahLst/>
                <a:cxnLst/>
                <a:rect l="T0" t="T1" r="T2" b="T3"/>
                <a:pathLst>
                  <a:path w="2774703" h="1646826">
                    <a:moveTo>
                      <a:pt x="5503" y="1413577"/>
                    </a:moveTo>
                    <a:lnTo>
                      <a:pt x="93638" y="1399806"/>
                    </a:lnTo>
                    <a:lnTo>
                      <a:pt x="176265" y="1391544"/>
                    </a:lnTo>
                    <a:lnTo>
                      <a:pt x="264400" y="1347476"/>
                    </a:lnTo>
                    <a:lnTo>
                      <a:pt x="305713" y="1308917"/>
                    </a:lnTo>
                    <a:lnTo>
                      <a:pt x="360797" y="1322688"/>
                    </a:lnTo>
                    <a:lnTo>
                      <a:pt x="404865" y="1333705"/>
                    </a:lnTo>
                    <a:lnTo>
                      <a:pt x="473720" y="1344722"/>
                    </a:lnTo>
                    <a:cubicBezTo>
                      <a:pt x="497243" y="1264921"/>
                      <a:pt x="509750" y="1344863"/>
                      <a:pt x="527765" y="1344934"/>
                    </a:cubicBezTo>
                    <a:lnTo>
                      <a:pt x="600221" y="1396089"/>
                    </a:lnTo>
                    <a:lnTo>
                      <a:pt x="755708" y="1423712"/>
                    </a:lnTo>
                    <a:lnTo>
                      <a:pt x="773996" y="1423712"/>
                    </a:lnTo>
                    <a:lnTo>
                      <a:pt x="788626" y="1409082"/>
                    </a:lnTo>
                    <a:lnTo>
                      <a:pt x="825202" y="1420054"/>
                    </a:lnTo>
                    <a:lnTo>
                      <a:pt x="847148" y="1412739"/>
                    </a:lnTo>
                    <a:lnTo>
                      <a:pt x="887381" y="1449315"/>
                    </a:lnTo>
                    <a:lnTo>
                      <a:pt x="905669" y="1471261"/>
                    </a:lnTo>
                    <a:lnTo>
                      <a:pt x="927615" y="1438342"/>
                    </a:lnTo>
                    <a:lnTo>
                      <a:pt x="927615" y="1420054"/>
                    </a:lnTo>
                    <a:lnTo>
                      <a:pt x="945903" y="1427370"/>
                    </a:lnTo>
                    <a:lnTo>
                      <a:pt x="982479" y="1390794"/>
                    </a:lnTo>
                    <a:lnTo>
                      <a:pt x="1011740" y="1405424"/>
                    </a:lnTo>
                    <a:lnTo>
                      <a:pt x="1044658" y="1398109"/>
                    </a:lnTo>
                    <a:lnTo>
                      <a:pt x="1073919" y="1398109"/>
                    </a:lnTo>
                    <a:lnTo>
                      <a:pt x="1128783" y="1434685"/>
                    </a:lnTo>
                    <a:lnTo>
                      <a:pt x="1176332" y="1438342"/>
                    </a:lnTo>
                    <a:lnTo>
                      <a:pt x="1223881" y="1423712"/>
                    </a:lnTo>
                    <a:lnTo>
                      <a:pt x="1245826" y="1394451"/>
                    </a:lnTo>
                    <a:lnTo>
                      <a:pt x="1264114" y="1394451"/>
                    </a:lnTo>
                    <a:lnTo>
                      <a:pt x="1337266" y="1431027"/>
                    </a:lnTo>
                    <a:lnTo>
                      <a:pt x="1366527" y="1409082"/>
                    </a:lnTo>
                    <a:lnTo>
                      <a:pt x="1370185" y="1376163"/>
                    </a:lnTo>
                    <a:lnTo>
                      <a:pt x="1388473" y="1317642"/>
                    </a:lnTo>
                    <a:lnTo>
                      <a:pt x="1428706" y="1310326"/>
                    </a:lnTo>
                    <a:lnTo>
                      <a:pt x="1461625" y="1313984"/>
                    </a:lnTo>
                    <a:cubicBezTo>
                      <a:pt x="1484302" y="1344220"/>
                      <a:pt x="1471378" y="1343245"/>
                      <a:pt x="1487228" y="1343245"/>
                    </a:cubicBezTo>
                    <a:lnTo>
                      <a:pt x="1494543" y="1376163"/>
                    </a:lnTo>
                    <a:lnTo>
                      <a:pt x="1531119" y="1431027"/>
                    </a:lnTo>
                    <a:lnTo>
                      <a:pt x="1542092" y="1460288"/>
                    </a:lnTo>
                    <a:lnTo>
                      <a:pt x="1575010" y="1456630"/>
                    </a:lnTo>
                    <a:lnTo>
                      <a:pt x="1589641" y="1474918"/>
                    </a:lnTo>
                    <a:lnTo>
                      <a:pt x="1611586" y="1493206"/>
                    </a:lnTo>
                    <a:lnTo>
                      <a:pt x="1633532" y="1485891"/>
                    </a:lnTo>
                    <a:lnTo>
                      <a:pt x="1651820" y="1452973"/>
                    </a:lnTo>
                    <a:lnTo>
                      <a:pt x="1684738" y="1434685"/>
                    </a:lnTo>
                    <a:lnTo>
                      <a:pt x="1681081" y="1467603"/>
                    </a:lnTo>
                    <a:lnTo>
                      <a:pt x="1640847" y="1537098"/>
                    </a:lnTo>
                    <a:lnTo>
                      <a:pt x="1604271" y="1580989"/>
                    </a:lnTo>
                    <a:lnTo>
                      <a:pt x="1600613" y="1610250"/>
                    </a:lnTo>
                    <a:lnTo>
                      <a:pt x="1607929" y="1628538"/>
                    </a:lnTo>
                    <a:lnTo>
                      <a:pt x="1640847" y="1646826"/>
                    </a:lnTo>
                    <a:lnTo>
                      <a:pt x="1703026" y="1570016"/>
                    </a:lnTo>
                    <a:lnTo>
                      <a:pt x="1750575" y="1478576"/>
                    </a:lnTo>
                    <a:lnTo>
                      <a:pt x="1768863" y="1431027"/>
                    </a:lnTo>
                    <a:cubicBezTo>
                      <a:pt x="1772721" y="1407880"/>
                      <a:pt x="1765105" y="1409082"/>
                      <a:pt x="1776178" y="1409082"/>
                    </a:cubicBezTo>
                    <a:lnTo>
                      <a:pt x="1794466" y="1376163"/>
                    </a:lnTo>
                    <a:lnTo>
                      <a:pt x="1794466" y="1317642"/>
                    </a:lnTo>
                    <a:cubicBezTo>
                      <a:pt x="1790699" y="1276194"/>
                      <a:pt x="1804276" y="1277408"/>
                      <a:pt x="1787151" y="1277408"/>
                    </a:cubicBezTo>
                    <a:lnTo>
                      <a:pt x="1768863" y="1277408"/>
                    </a:lnTo>
                    <a:lnTo>
                      <a:pt x="1732287" y="1284723"/>
                    </a:lnTo>
                    <a:lnTo>
                      <a:pt x="1692053" y="1270093"/>
                    </a:lnTo>
                    <a:lnTo>
                      <a:pt x="1688396" y="1251805"/>
                    </a:lnTo>
                    <a:lnTo>
                      <a:pt x="1728629" y="1226202"/>
                    </a:lnTo>
                    <a:lnTo>
                      <a:pt x="1732287" y="1204256"/>
                    </a:lnTo>
                    <a:lnTo>
                      <a:pt x="1834700" y="1087213"/>
                    </a:lnTo>
                    <a:lnTo>
                      <a:pt x="1955401" y="1109158"/>
                    </a:lnTo>
                    <a:lnTo>
                      <a:pt x="1951743" y="1090870"/>
                    </a:lnTo>
                    <a:cubicBezTo>
                      <a:pt x="1974779" y="1079353"/>
                      <a:pt x="1965510" y="1079898"/>
                      <a:pt x="1977346" y="1079898"/>
                    </a:cubicBezTo>
                    <a:lnTo>
                      <a:pt x="2002949" y="1079898"/>
                    </a:lnTo>
                    <a:lnTo>
                      <a:pt x="2013922" y="1112816"/>
                    </a:lnTo>
                    <a:lnTo>
                      <a:pt x="2083417" y="1094528"/>
                    </a:lnTo>
                    <a:lnTo>
                      <a:pt x="2079759" y="1068925"/>
                    </a:lnTo>
                    <a:lnTo>
                      <a:pt x="2149253" y="1014061"/>
                    </a:lnTo>
                    <a:lnTo>
                      <a:pt x="2193145" y="992115"/>
                    </a:lnTo>
                    <a:lnTo>
                      <a:pt x="2193145" y="1006746"/>
                    </a:lnTo>
                    <a:lnTo>
                      <a:pt x="2174857" y="1036006"/>
                    </a:lnTo>
                    <a:lnTo>
                      <a:pt x="2193145" y="1039664"/>
                    </a:lnTo>
                    <a:lnTo>
                      <a:pt x="2237036" y="992115"/>
                    </a:lnTo>
                    <a:lnTo>
                      <a:pt x="2244351" y="1039664"/>
                    </a:lnTo>
                    <a:lnTo>
                      <a:pt x="2193145" y="1068925"/>
                    </a:lnTo>
                    <a:lnTo>
                      <a:pt x="2174857" y="1094528"/>
                    </a:lnTo>
                    <a:lnTo>
                      <a:pt x="2152911" y="1127446"/>
                    </a:lnTo>
                    <a:lnTo>
                      <a:pt x="2112677" y="1164022"/>
                    </a:lnTo>
                    <a:lnTo>
                      <a:pt x="2076101" y="1244490"/>
                    </a:lnTo>
                    <a:lnTo>
                      <a:pt x="2105362" y="1357875"/>
                    </a:lnTo>
                    <a:lnTo>
                      <a:pt x="2123650" y="1383478"/>
                    </a:lnTo>
                    <a:lnTo>
                      <a:pt x="2174857" y="1310326"/>
                    </a:lnTo>
                    <a:lnTo>
                      <a:pt x="2204117" y="1266435"/>
                    </a:lnTo>
                    <a:lnTo>
                      <a:pt x="2226063" y="1266435"/>
                    </a:lnTo>
                    <a:lnTo>
                      <a:pt x="2222405" y="1215229"/>
                    </a:lnTo>
                    <a:lnTo>
                      <a:pt x="2244351" y="1164022"/>
                    </a:lnTo>
                    <a:lnTo>
                      <a:pt x="2226063" y="1131104"/>
                    </a:lnTo>
                    <a:lnTo>
                      <a:pt x="2233378" y="1109158"/>
                    </a:lnTo>
                    <a:lnTo>
                      <a:pt x="2273612" y="1109158"/>
                    </a:lnTo>
                    <a:lnTo>
                      <a:pt x="2280927" y="1090870"/>
                    </a:lnTo>
                    <a:lnTo>
                      <a:pt x="2280927" y="1076240"/>
                    </a:lnTo>
                    <a:lnTo>
                      <a:pt x="2302873" y="1068925"/>
                    </a:lnTo>
                    <a:lnTo>
                      <a:pt x="2354079" y="1039664"/>
                    </a:lnTo>
                    <a:lnTo>
                      <a:pt x="2376025" y="1036006"/>
                    </a:lnTo>
                    <a:lnTo>
                      <a:pt x="2419916" y="1050637"/>
                    </a:lnTo>
                    <a:lnTo>
                      <a:pt x="2441861" y="1006746"/>
                    </a:lnTo>
                    <a:cubicBezTo>
                      <a:pt x="2475846" y="987866"/>
                      <a:pt x="2462227" y="988458"/>
                      <a:pt x="2478437" y="988458"/>
                    </a:cubicBezTo>
                    <a:lnTo>
                      <a:pt x="2489410" y="966512"/>
                    </a:lnTo>
                    <a:lnTo>
                      <a:pt x="2536959" y="973827"/>
                    </a:lnTo>
                    <a:lnTo>
                      <a:pt x="2577193" y="948224"/>
                    </a:lnTo>
                    <a:cubicBezTo>
                      <a:pt x="2547256" y="903318"/>
                      <a:pt x="2565516" y="904333"/>
                      <a:pt x="2544274" y="904333"/>
                    </a:cubicBezTo>
                    <a:lnTo>
                      <a:pt x="2518671" y="878730"/>
                    </a:lnTo>
                    <a:lnTo>
                      <a:pt x="2518671" y="860442"/>
                    </a:lnTo>
                    <a:lnTo>
                      <a:pt x="2544274" y="860442"/>
                    </a:lnTo>
                    <a:lnTo>
                      <a:pt x="2591823" y="820208"/>
                    </a:lnTo>
                    <a:lnTo>
                      <a:pt x="2588165" y="790947"/>
                    </a:lnTo>
                    <a:lnTo>
                      <a:pt x="2606453" y="783632"/>
                    </a:lnTo>
                    <a:lnTo>
                      <a:pt x="2613769" y="809235"/>
                    </a:lnTo>
                    <a:lnTo>
                      <a:pt x="2661317" y="834838"/>
                    </a:lnTo>
                    <a:lnTo>
                      <a:pt x="2701551" y="878730"/>
                    </a:lnTo>
                    <a:lnTo>
                      <a:pt x="2719839" y="878730"/>
                    </a:lnTo>
                    <a:lnTo>
                      <a:pt x="2730812" y="820208"/>
                    </a:lnTo>
                    <a:lnTo>
                      <a:pt x="2752757" y="820208"/>
                    </a:lnTo>
                    <a:lnTo>
                      <a:pt x="2774703" y="794605"/>
                    </a:lnTo>
                    <a:lnTo>
                      <a:pt x="2708866" y="750714"/>
                    </a:lnTo>
                    <a:lnTo>
                      <a:pt x="2675948" y="765344"/>
                    </a:lnTo>
                    <a:lnTo>
                      <a:pt x="2657660" y="717795"/>
                    </a:lnTo>
                    <a:lnTo>
                      <a:pt x="2610111" y="673904"/>
                    </a:lnTo>
                    <a:lnTo>
                      <a:pt x="2558905" y="648301"/>
                    </a:lnTo>
                    <a:lnTo>
                      <a:pt x="2522329" y="611725"/>
                    </a:lnTo>
                    <a:lnTo>
                      <a:pt x="2478437" y="593437"/>
                    </a:lnTo>
                    <a:lnTo>
                      <a:pt x="2423573" y="586122"/>
                    </a:lnTo>
                    <a:lnTo>
                      <a:pt x="2401628" y="578806"/>
                    </a:lnTo>
                    <a:lnTo>
                      <a:pt x="2408943" y="622698"/>
                    </a:lnTo>
                    <a:lnTo>
                      <a:pt x="2405285" y="655616"/>
                    </a:lnTo>
                    <a:lnTo>
                      <a:pt x="2379682" y="662931"/>
                    </a:lnTo>
                    <a:lnTo>
                      <a:pt x="2368709" y="633670"/>
                    </a:lnTo>
                    <a:lnTo>
                      <a:pt x="2350421" y="611725"/>
                    </a:lnTo>
                    <a:lnTo>
                      <a:pt x="2372367" y="593437"/>
                    </a:lnTo>
                    <a:lnTo>
                      <a:pt x="2365052" y="582464"/>
                    </a:lnTo>
                    <a:lnTo>
                      <a:pt x="2321161" y="597094"/>
                    </a:lnTo>
                    <a:lnTo>
                      <a:pt x="2302873" y="604410"/>
                    </a:lnTo>
                    <a:lnTo>
                      <a:pt x="2251666" y="604410"/>
                    </a:lnTo>
                    <a:lnTo>
                      <a:pt x="2229721" y="604410"/>
                    </a:lnTo>
                    <a:lnTo>
                      <a:pt x="2200460" y="626355"/>
                    </a:lnTo>
                    <a:lnTo>
                      <a:pt x="2189487" y="608067"/>
                    </a:lnTo>
                    <a:lnTo>
                      <a:pt x="2189487" y="560518"/>
                    </a:lnTo>
                    <a:lnTo>
                      <a:pt x="2160226" y="527600"/>
                    </a:lnTo>
                    <a:lnTo>
                      <a:pt x="2112677" y="516627"/>
                    </a:lnTo>
                    <a:lnTo>
                      <a:pt x="2039525" y="527600"/>
                    </a:lnTo>
                    <a:lnTo>
                      <a:pt x="2010265" y="505654"/>
                    </a:lnTo>
                    <a:lnTo>
                      <a:pt x="2002949" y="516627"/>
                    </a:lnTo>
                    <a:lnTo>
                      <a:pt x="1999292" y="491024"/>
                    </a:lnTo>
                    <a:lnTo>
                      <a:pt x="1973689" y="432502"/>
                    </a:lnTo>
                    <a:lnTo>
                      <a:pt x="1948085" y="436160"/>
                    </a:lnTo>
                    <a:lnTo>
                      <a:pt x="1922482" y="461763"/>
                    </a:lnTo>
                    <a:lnTo>
                      <a:pt x="1915167" y="432502"/>
                    </a:lnTo>
                    <a:lnTo>
                      <a:pt x="1893221" y="425187"/>
                    </a:lnTo>
                    <a:lnTo>
                      <a:pt x="1823727" y="410557"/>
                    </a:lnTo>
                    <a:lnTo>
                      <a:pt x="1805439" y="417872"/>
                    </a:lnTo>
                    <a:lnTo>
                      <a:pt x="1787151" y="432502"/>
                    </a:lnTo>
                    <a:lnTo>
                      <a:pt x="1776178" y="450790"/>
                    </a:lnTo>
                    <a:lnTo>
                      <a:pt x="1776178" y="491024"/>
                    </a:lnTo>
                    <a:lnTo>
                      <a:pt x="1743260" y="505654"/>
                    </a:lnTo>
                    <a:lnTo>
                      <a:pt x="1713999" y="483709"/>
                    </a:lnTo>
                    <a:lnTo>
                      <a:pt x="1688396" y="491024"/>
                    </a:lnTo>
                    <a:lnTo>
                      <a:pt x="1651820" y="491024"/>
                    </a:lnTo>
                    <a:lnTo>
                      <a:pt x="1648162" y="465421"/>
                    </a:lnTo>
                    <a:lnTo>
                      <a:pt x="1622559" y="494682"/>
                    </a:lnTo>
                    <a:lnTo>
                      <a:pt x="1607929" y="527600"/>
                    </a:lnTo>
                    <a:lnTo>
                      <a:pt x="1589641" y="483709"/>
                    </a:lnTo>
                    <a:lnTo>
                      <a:pt x="1589641" y="410557"/>
                    </a:lnTo>
                    <a:lnTo>
                      <a:pt x="1582325" y="373981"/>
                    </a:lnTo>
                    <a:lnTo>
                      <a:pt x="1553065" y="373981"/>
                    </a:lnTo>
                    <a:lnTo>
                      <a:pt x="1523804" y="366666"/>
                    </a:lnTo>
                    <a:lnTo>
                      <a:pt x="1468940" y="366666"/>
                    </a:lnTo>
                    <a:lnTo>
                      <a:pt x="1436021" y="392269"/>
                    </a:lnTo>
                    <a:lnTo>
                      <a:pt x="1355554" y="363008"/>
                    </a:lnTo>
                    <a:lnTo>
                      <a:pt x="1337266" y="341062"/>
                    </a:lnTo>
                    <a:lnTo>
                      <a:pt x="1260457" y="326432"/>
                    </a:lnTo>
                    <a:lnTo>
                      <a:pt x="1242169" y="304486"/>
                    </a:lnTo>
                    <a:lnTo>
                      <a:pt x="1242169" y="278883"/>
                    </a:lnTo>
                    <a:lnTo>
                      <a:pt x="1223881" y="260595"/>
                    </a:lnTo>
                    <a:lnTo>
                      <a:pt x="1198277" y="286198"/>
                    </a:lnTo>
                    <a:lnTo>
                      <a:pt x="1179989" y="319117"/>
                    </a:lnTo>
                    <a:lnTo>
                      <a:pt x="1139756" y="352035"/>
                    </a:lnTo>
                    <a:lnTo>
                      <a:pt x="1139756" y="363008"/>
                    </a:lnTo>
                    <a:lnTo>
                      <a:pt x="1121468" y="322774"/>
                    </a:lnTo>
                    <a:lnTo>
                      <a:pt x="1110495" y="308144"/>
                    </a:lnTo>
                    <a:lnTo>
                      <a:pt x="1150729" y="300829"/>
                    </a:lnTo>
                    <a:lnTo>
                      <a:pt x="1201935" y="242307"/>
                    </a:lnTo>
                    <a:lnTo>
                      <a:pt x="1245826" y="198416"/>
                    </a:lnTo>
                    <a:lnTo>
                      <a:pt x="1245826" y="147210"/>
                    </a:lnTo>
                    <a:lnTo>
                      <a:pt x="1234853" y="99661"/>
                    </a:lnTo>
                    <a:lnTo>
                      <a:pt x="1187305" y="85030"/>
                    </a:lnTo>
                    <a:lnTo>
                      <a:pt x="1125125" y="117949"/>
                    </a:lnTo>
                    <a:lnTo>
                      <a:pt x="1103180" y="110634"/>
                    </a:lnTo>
                    <a:lnTo>
                      <a:pt x="1095865" y="77715"/>
                    </a:lnTo>
                    <a:lnTo>
                      <a:pt x="1095865" y="74058"/>
                    </a:lnTo>
                    <a:lnTo>
                      <a:pt x="1095865" y="41139"/>
                    </a:lnTo>
                    <a:lnTo>
                      <a:pt x="1128783" y="15536"/>
                    </a:lnTo>
                    <a:cubicBezTo>
                      <a:pt x="1089943" y="0"/>
                      <a:pt x="1105338" y="906"/>
                      <a:pt x="1084892" y="906"/>
                    </a:cubicBezTo>
                    <a:lnTo>
                      <a:pt x="1030028" y="22851"/>
                    </a:lnTo>
                    <a:lnTo>
                      <a:pt x="1000767" y="77715"/>
                    </a:lnTo>
                    <a:lnTo>
                      <a:pt x="997109" y="99661"/>
                    </a:lnTo>
                    <a:lnTo>
                      <a:pt x="960533" y="106976"/>
                    </a:lnTo>
                    <a:lnTo>
                      <a:pt x="964191" y="121606"/>
                    </a:lnTo>
                    <a:lnTo>
                      <a:pt x="1008082" y="154525"/>
                    </a:lnTo>
                    <a:lnTo>
                      <a:pt x="1011740" y="183786"/>
                    </a:lnTo>
                    <a:lnTo>
                      <a:pt x="1000767" y="209389"/>
                    </a:lnTo>
                    <a:lnTo>
                      <a:pt x="967849" y="176470"/>
                    </a:lnTo>
                    <a:lnTo>
                      <a:pt x="942245" y="147210"/>
                    </a:lnTo>
                    <a:lnTo>
                      <a:pt x="894697" y="143552"/>
                    </a:lnTo>
                    <a:lnTo>
                      <a:pt x="858121" y="132579"/>
                    </a:lnTo>
                    <a:lnTo>
                      <a:pt x="799599" y="165498"/>
                    </a:lnTo>
                    <a:lnTo>
                      <a:pt x="752050" y="180128"/>
                    </a:lnTo>
                    <a:lnTo>
                      <a:pt x="733762" y="234992"/>
                    </a:lnTo>
                    <a:lnTo>
                      <a:pt x="708159" y="271568"/>
                    </a:lnTo>
                    <a:cubicBezTo>
                      <a:pt x="677864" y="290502"/>
                      <a:pt x="678898" y="278354"/>
                      <a:pt x="678898" y="293514"/>
                    </a:cubicBezTo>
                    <a:lnTo>
                      <a:pt x="682556" y="304486"/>
                    </a:lnTo>
                    <a:lnTo>
                      <a:pt x="642322" y="333747"/>
                    </a:lnTo>
                    <a:lnTo>
                      <a:pt x="620377" y="359350"/>
                    </a:lnTo>
                    <a:lnTo>
                      <a:pt x="602089" y="399584"/>
                    </a:lnTo>
                    <a:lnTo>
                      <a:pt x="613061" y="439818"/>
                    </a:lnTo>
                    <a:lnTo>
                      <a:pt x="653295" y="461763"/>
                    </a:lnTo>
                    <a:lnTo>
                      <a:pt x="664268" y="483709"/>
                    </a:lnTo>
                    <a:lnTo>
                      <a:pt x="660610" y="553203"/>
                    </a:lnTo>
                    <a:lnTo>
                      <a:pt x="678898" y="611725"/>
                    </a:lnTo>
                    <a:lnTo>
                      <a:pt x="627692" y="567834"/>
                    </a:lnTo>
                    <a:lnTo>
                      <a:pt x="627692" y="538573"/>
                    </a:lnTo>
                    <a:lnTo>
                      <a:pt x="616719" y="534915"/>
                    </a:lnTo>
                    <a:cubicBezTo>
                      <a:pt x="642900" y="486293"/>
                      <a:pt x="660323" y="487366"/>
                      <a:pt x="638665" y="487366"/>
                    </a:cubicBezTo>
                    <a:lnTo>
                      <a:pt x="631349" y="472736"/>
                    </a:lnTo>
                    <a:lnTo>
                      <a:pt x="587458" y="465421"/>
                    </a:lnTo>
                    <a:lnTo>
                      <a:pt x="532594" y="432502"/>
                    </a:lnTo>
                    <a:lnTo>
                      <a:pt x="517964" y="443475"/>
                    </a:lnTo>
                    <a:lnTo>
                      <a:pt x="514306" y="403242"/>
                    </a:lnTo>
                    <a:lnTo>
                      <a:pt x="503333" y="384954"/>
                    </a:lnTo>
                    <a:lnTo>
                      <a:pt x="474073" y="388611"/>
                    </a:lnTo>
                    <a:lnTo>
                      <a:pt x="474073" y="403242"/>
                    </a:lnTo>
                    <a:lnTo>
                      <a:pt x="485045" y="439818"/>
                    </a:lnTo>
                    <a:lnTo>
                      <a:pt x="474073" y="454448"/>
                    </a:lnTo>
                    <a:lnTo>
                      <a:pt x="444812" y="480051"/>
                    </a:lnTo>
                    <a:lnTo>
                      <a:pt x="452127" y="509312"/>
                    </a:lnTo>
                    <a:lnTo>
                      <a:pt x="470415" y="523942"/>
                    </a:lnTo>
                    <a:lnTo>
                      <a:pt x="463100" y="553203"/>
                    </a:lnTo>
                    <a:lnTo>
                      <a:pt x="455785" y="578806"/>
                    </a:lnTo>
                    <a:lnTo>
                      <a:pt x="448469" y="622698"/>
                    </a:lnTo>
                    <a:lnTo>
                      <a:pt x="470415" y="633670"/>
                    </a:lnTo>
                    <a:lnTo>
                      <a:pt x="496018" y="619040"/>
                    </a:lnTo>
                    <a:lnTo>
                      <a:pt x="510649" y="615382"/>
                    </a:lnTo>
                    <a:lnTo>
                      <a:pt x="536252" y="630013"/>
                    </a:lnTo>
                    <a:lnTo>
                      <a:pt x="554540" y="684877"/>
                    </a:lnTo>
                    <a:lnTo>
                      <a:pt x="554540" y="714138"/>
                    </a:lnTo>
                    <a:lnTo>
                      <a:pt x="583801" y="714138"/>
                    </a:lnTo>
                    <a:lnTo>
                      <a:pt x="620377" y="725110"/>
                    </a:lnTo>
                    <a:lnTo>
                      <a:pt x="587458" y="750714"/>
                    </a:lnTo>
                    <a:lnTo>
                      <a:pt x="572828" y="754371"/>
                    </a:lnTo>
                    <a:lnTo>
                      <a:pt x="583801" y="790947"/>
                    </a:lnTo>
                    <a:lnTo>
                      <a:pt x="583801" y="834838"/>
                    </a:lnTo>
                    <a:lnTo>
                      <a:pt x="565513" y="834838"/>
                    </a:lnTo>
                    <a:lnTo>
                      <a:pt x="550882" y="794605"/>
                    </a:lnTo>
                    <a:lnTo>
                      <a:pt x="547225" y="750714"/>
                    </a:lnTo>
                    <a:lnTo>
                      <a:pt x="525279" y="750714"/>
                    </a:lnTo>
                    <a:lnTo>
                      <a:pt x="517964" y="783632"/>
                    </a:lnTo>
                    <a:lnTo>
                      <a:pt x="492361" y="783632"/>
                    </a:lnTo>
                    <a:lnTo>
                      <a:pt x="510649" y="743398"/>
                    </a:lnTo>
                    <a:lnTo>
                      <a:pt x="510649" y="688534"/>
                    </a:lnTo>
                    <a:lnTo>
                      <a:pt x="503333" y="637328"/>
                    </a:lnTo>
                    <a:lnTo>
                      <a:pt x="485045" y="648301"/>
                    </a:lnTo>
                    <a:lnTo>
                      <a:pt x="463100" y="659274"/>
                    </a:lnTo>
                    <a:lnTo>
                      <a:pt x="463100" y="732426"/>
                    </a:lnTo>
                    <a:lnTo>
                      <a:pt x="455785" y="772659"/>
                    </a:lnTo>
                    <a:lnTo>
                      <a:pt x="411893" y="783632"/>
                    </a:lnTo>
                    <a:lnTo>
                      <a:pt x="375317" y="787290"/>
                    </a:lnTo>
                    <a:lnTo>
                      <a:pt x="331426" y="765344"/>
                    </a:lnTo>
                    <a:lnTo>
                      <a:pt x="346057" y="758029"/>
                    </a:lnTo>
                    <a:lnTo>
                      <a:pt x="382633" y="743398"/>
                    </a:lnTo>
                    <a:lnTo>
                      <a:pt x="415551" y="743398"/>
                    </a:lnTo>
                    <a:lnTo>
                      <a:pt x="411893" y="717795"/>
                    </a:lnTo>
                    <a:lnTo>
                      <a:pt x="433839" y="681219"/>
                    </a:lnTo>
                    <a:lnTo>
                      <a:pt x="422866" y="659274"/>
                    </a:lnTo>
                    <a:lnTo>
                      <a:pt x="422866" y="586122"/>
                    </a:lnTo>
                    <a:lnTo>
                      <a:pt x="426524" y="538573"/>
                    </a:lnTo>
                    <a:lnTo>
                      <a:pt x="411893" y="505654"/>
                    </a:lnTo>
                    <a:lnTo>
                      <a:pt x="411893" y="458106"/>
                    </a:lnTo>
                    <a:lnTo>
                      <a:pt x="437497" y="417872"/>
                    </a:lnTo>
                    <a:lnTo>
                      <a:pt x="441154" y="403242"/>
                    </a:lnTo>
                    <a:lnTo>
                      <a:pt x="426524" y="395926"/>
                    </a:lnTo>
                    <a:lnTo>
                      <a:pt x="389948" y="406899"/>
                    </a:lnTo>
                    <a:cubicBezTo>
                      <a:pt x="378243" y="391294"/>
                      <a:pt x="385071" y="392269"/>
                      <a:pt x="375317" y="392269"/>
                    </a:cubicBezTo>
                    <a:lnTo>
                      <a:pt x="349714" y="421530"/>
                    </a:lnTo>
                    <a:lnTo>
                      <a:pt x="349714" y="454448"/>
                    </a:lnTo>
                    <a:lnTo>
                      <a:pt x="313138" y="491024"/>
                    </a:lnTo>
                    <a:lnTo>
                      <a:pt x="309481" y="538573"/>
                    </a:lnTo>
                    <a:lnTo>
                      <a:pt x="316796" y="593437"/>
                    </a:lnTo>
                    <a:lnTo>
                      <a:pt x="331426" y="633670"/>
                    </a:lnTo>
                    <a:lnTo>
                      <a:pt x="320453" y="644643"/>
                    </a:lnTo>
                    <a:lnTo>
                      <a:pt x="276562" y="619040"/>
                    </a:lnTo>
                    <a:cubicBezTo>
                      <a:pt x="265589" y="611725"/>
                      <a:pt x="37147" y="1217622"/>
                      <a:pt x="0" y="1404312"/>
                    </a:cubicBezTo>
                    <a:lnTo>
                      <a:pt x="5503" y="1413577"/>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solidFill>
                    <a:schemeClr val="lt1"/>
                  </a:solidFill>
                  <a:latin typeface="+mn-lt"/>
                  <a:cs typeface="+mn-cs"/>
                </a:endParaRPr>
              </a:p>
            </p:txBody>
          </p:sp>
          <p:sp>
            <p:nvSpPr>
              <p:cNvPr id="38" name="Freeform 250"/>
              <p:cNvSpPr>
                <a:spLocks/>
              </p:cNvSpPr>
              <p:nvPr/>
            </p:nvSpPr>
            <p:spPr bwMode="gray">
              <a:xfrm>
                <a:off x="3138" y="479"/>
                <a:ext cx="317" cy="248"/>
              </a:xfrm>
              <a:custGeom>
                <a:avLst/>
                <a:gdLst>
                  <a:gd name="T0" fmla="*/ 34 w 270"/>
                  <a:gd name="T1" fmla="*/ 8 h 232"/>
                  <a:gd name="T2" fmla="*/ 42 w 270"/>
                  <a:gd name="T3" fmla="*/ 24 h 232"/>
                  <a:gd name="T4" fmla="*/ 36 w 270"/>
                  <a:gd name="T5" fmla="*/ 30 h 232"/>
                  <a:gd name="T6" fmla="*/ 30 w 270"/>
                  <a:gd name="T7" fmla="*/ 36 h 232"/>
                  <a:gd name="T8" fmla="*/ 26 w 270"/>
                  <a:gd name="T9" fmla="*/ 40 h 232"/>
                  <a:gd name="T10" fmla="*/ 0 w 270"/>
                  <a:gd name="T11" fmla="*/ 40 h 232"/>
                  <a:gd name="T12" fmla="*/ 6 w 270"/>
                  <a:gd name="T13" fmla="*/ 56 h 232"/>
                  <a:gd name="T14" fmla="*/ 8 w 270"/>
                  <a:gd name="T15" fmla="*/ 60 h 232"/>
                  <a:gd name="T16" fmla="*/ 12 w 270"/>
                  <a:gd name="T17" fmla="*/ 68 h 232"/>
                  <a:gd name="T18" fmla="*/ 18 w 270"/>
                  <a:gd name="T19" fmla="*/ 78 h 232"/>
                  <a:gd name="T20" fmla="*/ 26 w 270"/>
                  <a:gd name="T21" fmla="*/ 90 h 232"/>
                  <a:gd name="T22" fmla="*/ 38 w 270"/>
                  <a:gd name="T23" fmla="*/ 110 h 232"/>
                  <a:gd name="T24" fmla="*/ 42 w 270"/>
                  <a:gd name="T25" fmla="*/ 118 h 232"/>
                  <a:gd name="T26" fmla="*/ 52 w 270"/>
                  <a:gd name="T27" fmla="*/ 140 h 232"/>
                  <a:gd name="T28" fmla="*/ 68 w 270"/>
                  <a:gd name="T29" fmla="*/ 170 h 232"/>
                  <a:gd name="T30" fmla="*/ 80 w 270"/>
                  <a:gd name="T31" fmla="*/ 188 h 232"/>
                  <a:gd name="T32" fmla="*/ 92 w 270"/>
                  <a:gd name="T33" fmla="*/ 212 h 232"/>
                  <a:gd name="T34" fmla="*/ 96 w 270"/>
                  <a:gd name="T35" fmla="*/ 212 h 232"/>
                  <a:gd name="T36" fmla="*/ 100 w 270"/>
                  <a:gd name="T37" fmla="*/ 210 h 232"/>
                  <a:gd name="T38" fmla="*/ 104 w 270"/>
                  <a:gd name="T39" fmla="*/ 206 h 232"/>
                  <a:gd name="T40" fmla="*/ 104 w 270"/>
                  <a:gd name="T41" fmla="*/ 202 h 232"/>
                  <a:gd name="T42" fmla="*/ 106 w 270"/>
                  <a:gd name="T43" fmla="*/ 204 h 232"/>
                  <a:gd name="T44" fmla="*/ 110 w 270"/>
                  <a:gd name="T45" fmla="*/ 204 h 232"/>
                  <a:gd name="T46" fmla="*/ 136 w 270"/>
                  <a:gd name="T47" fmla="*/ 232 h 232"/>
                  <a:gd name="T48" fmla="*/ 140 w 270"/>
                  <a:gd name="T49" fmla="*/ 228 h 232"/>
                  <a:gd name="T50" fmla="*/ 146 w 270"/>
                  <a:gd name="T51" fmla="*/ 220 h 232"/>
                  <a:gd name="T52" fmla="*/ 152 w 270"/>
                  <a:gd name="T53" fmla="*/ 212 h 232"/>
                  <a:gd name="T54" fmla="*/ 158 w 270"/>
                  <a:gd name="T55" fmla="*/ 204 h 232"/>
                  <a:gd name="T56" fmla="*/ 166 w 270"/>
                  <a:gd name="T57" fmla="*/ 200 h 232"/>
                  <a:gd name="T58" fmla="*/ 194 w 270"/>
                  <a:gd name="T59" fmla="*/ 188 h 232"/>
                  <a:gd name="T60" fmla="*/ 220 w 270"/>
                  <a:gd name="T61" fmla="*/ 184 h 232"/>
                  <a:gd name="T62" fmla="*/ 224 w 270"/>
                  <a:gd name="T63" fmla="*/ 182 h 232"/>
                  <a:gd name="T64" fmla="*/ 248 w 270"/>
                  <a:gd name="T65" fmla="*/ 170 h 232"/>
                  <a:gd name="T66" fmla="*/ 268 w 270"/>
                  <a:gd name="T67" fmla="*/ 148 h 232"/>
                  <a:gd name="T68" fmla="*/ 268 w 270"/>
                  <a:gd name="T69" fmla="*/ 132 h 232"/>
                  <a:gd name="T70" fmla="*/ 268 w 270"/>
                  <a:gd name="T71" fmla="*/ 126 h 232"/>
                  <a:gd name="T72" fmla="*/ 270 w 270"/>
                  <a:gd name="T73" fmla="*/ 122 h 232"/>
                  <a:gd name="T74" fmla="*/ 234 w 270"/>
                  <a:gd name="T75" fmla="*/ 124 h 232"/>
                  <a:gd name="T76" fmla="*/ 232 w 270"/>
                  <a:gd name="T77" fmla="*/ 122 h 232"/>
                  <a:gd name="T78" fmla="*/ 228 w 270"/>
                  <a:gd name="T79" fmla="*/ 120 h 232"/>
                  <a:gd name="T80" fmla="*/ 228 w 270"/>
                  <a:gd name="T81" fmla="*/ 116 h 232"/>
                  <a:gd name="T82" fmla="*/ 220 w 270"/>
                  <a:gd name="T83" fmla="*/ 108 h 232"/>
                  <a:gd name="T84" fmla="*/ 216 w 270"/>
                  <a:gd name="T85" fmla="*/ 110 h 232"/>
                  <a:gd name="T86" fmla="*/ 210 w 270"/>
                  <a:gd name="T87" fmla="*/ 110 h 232"/>
                  <a:gd name="T88" fmla="*/ 206 w 270"/>
                  <a:gd name="T89" fmla="*/ 106 h 232"/>
                  <a:gd name="T90" fmla="*/ 202 w 270"/>
                  <a:gd name="T91" fmla="*/ 98 h 232"/>
                  <a:gd name="T92" fmla="*/ 196 w 270"/>
                  <a:gd name="T93" fmla="*/ 88 h 232"/>
                  <a:gd name="T94" fmla="*/ 192 w 270"/>
                  <a:gd name="T95" fmla="*/ 80 h 232"/>
                  <a:gd name="T96" fmla="*/ 172 w 270"/>
                  <a:gd name="T97" fmla="*/ 54 h 232"/>
                  <a:gd name="T98" fmla="*/ 154 w 270"/>
                  <a:gd name="T99" fmla="*/ 52 h 232"/>
                  <a:gd name="T100" fmla="*/ 150 w 270"/>
                  <a:gd name="T101" fmla="*/ 48 h 232"/>
                  <a:gd name="T102" fmla="*/ 144 w 270"/>
                  <a:gd name="T103" fmla="*/ 46 h 232"/>
                  <a:gd name="T104" fmla="*/ 138 w 270"/>
                  <a:gd name="T105" fmla="*/ 40 h 232"/>
                  <a:gd name="T106" fmla="*/ 130 w 270"/>
                  <a:gd name="T107" fmla="*/ 34 h 232"/>
                  <a:gd name="T108" fmla="*/ 120 w 270"/>
                  <a:gd name="T109" fmla="*/ 28 h 232"/>
                  <a:gd name="T110" fmla="*/ 102 w 270"/>
                  <a:gd name="T111" fmla="*/ 16 h 232"/>
                  <a:gd name="T112" fmla="*/ 68 w 270"/>
                  <a:gd name="T113" fmla="*/ 4 h 232"/>
                  <a:gd name="T114" fmla="*/ 62 w 270"/>
                  <a:gd name="T115" fmla="*/ 0 h 232"/>
                  <a:gd name="T116" fmla="*/ 58 w 270"/>
                  <a:gd name="T117" fmla="*/ 2 h 232"/>
                  <a:gd name="T118" fmla="*/ 54 w 270"/>
                  <a:gd name="T119" fmla="*/ 4 h 2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0"/>
                  <a:gd name="T181" fmla="*/ 0 h 232"/>
                  <a:gd name="T182" fmla="*/ 270 w 270"/>
                  <a:gd name="T183" fmla="*/ 232 h 2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0" h="232">
                    <a:moveTo>
                      <a:pt x="54" y="4"/>
                    </a:moveTo>
                    <a:lnTo>
                      <a:pt x="34" y="8"/>
                    </a:lnTo>
                    <a:lnTo>
                      <a:pt x="42" y="22"/>
                    </a:lnTo>
                    <a:lnTo>
                      <a:pt x="42" y="24"/>
                    </a:lnTo>
                    <a:lnTo>
                      <a:pt x="40" y="26"/>
                    </a:lnTo>
                    <a:lnTo>
                      <a:pt x="36" y="30"/>
                    </a:lnTo>
                    <a:lnTo>
                      <a:pt x="34" y="34"/>
                    </a:lnTo>
                    <a:lnTo>
                      <a:pt x="30" y="36"/>
                    </a:lnTo>
                    <a:lnTo>
                      <a:pt x="28" y="38"/>
                    </a:lnTo>
                    <a:lnTo>
                      <a:pt x="26" y="40"/>
                    </a:lnTo>
                    <a:lnTo>
                      <a:pt x="24" y="42"/>
                    </a:lnTo>
                    <a:lnTo>
                      <a:pt x="0" y="40"/>
                    </a:lnTo>
                    <a:lnTo>
                      <a:pt x="2" y="46"/>
                    </a:lnTo>
                    <a:lnTo>
                      <a:pt x="6" y="56"/>
                    </a:lnTo>
                    <a:lnTo>
                      <a:pt x="6" y="58"/>
                    </a:lnTo>
                    <a:lnTo>
                      <a:pt x="8" y="60"/>
                    </a:lnTo>
                    <a:lnTo>
                      <a:pt x="10" y="64"/>
                    </a:lnTo>
                    <a:lnTo>
                      <a:pt x="12" y="68"/>
                    </a:lnTo>
                    <a:lnTo>
                      <a:pt x="16" y="74"/>
                    </a:lnTo>
                    <a:lnTo>
                      <a:pt x="18" y="78"/>
                    </a:lnTo>
                    <a:lnTo>
                      <a:pt x="22" y="82"/>
                    </a:lnTo>
                    <a:lnTo>
                      <a:pt x="26" y="90"/>
                    </a:lnTo>
                    <a:lnTo>
                      <a:pt x="34" y="100"/>
                    </a:lnTo>
                    <a:lnTo>
                      <a:pt x="38" y="110"/>
                    </a:lnTo>
                    <a:lnTo>
                      <a:pt x="42" y="114"/>
                    </a:lnTo>
                    <a:lnTo>
                      <a:pt x="42" y="118"/>
                    </a:lnTo>
                    <a:lnTo>
                      <a:pt x="46" y="128"/>
                    </a:lnTo>
                    <a:lnTo>
                      <a:pt x="52" y="140"/>
                    </a:lnTo>
                    <a:lnTo>
                      <a:pt x="58" y="152"/>
                    </a:lnTo>
                    <a:lnTo>
                      <a:pt x="68" y="170"/>
                    </a:lnTo>
                    <a:lnTo>
                      <a:pt x="72" y="176"/>
                    </a:lnTo>
                    <a:lnTo>
                      <a:pt x="80" y="188"/>
                    </a:lnTo>
                    <a:lnTo>
                      <a:pt x="86" y="202"/>
                    </a:lnTo>
                    <a:lnTo>
                      <a:pt x="92" y="212"/>
                    </a:lnTo>
                    <a:lnTo>
                      <a:pt x="94" y="216"/>
                    </a:lnTo>
                    <a:lnTo>
                      <a:pt x="96" y="212"/>
                    </a:lnTo>
                    <a:lnTo>
                      <a:pt x="98" y="212"/>
                    </a:lnTo>
                    <a:lnTo>
                      <a:pt x="100" y="210"/>
                    </a:lnTo>
                    <a:lnTo>
                      <a:pt x="102" y="210"/>
                    </a:lnTo>
                    <a:lnTo>
                      <a:pt x="104" y="206"/>
                    </a:lnTo>
                    <a:lnTo>
                      <a:pt x="104" y="202"/>
                    </a:lnTo>
                    <a:lnTo>
                      <a:pt x="106" y="204"/>
                    </a:lnTo>
                    <a:lnTo>
                      <a:pt x="108" y="204"/>
                    </a:lnTo>
                    <a:lnTo>
                      <a:pt x="110" y="204"/>
                    </a:lnTo>
                    <a:lnTo>
                      <a:pt x="114" y="204"/>
                    </a:lnTo>
                    <a:lnTo>
                      <a:pt x="136" y="232"/>
                    </a:lnTo>
                    <a:lnTo>
                      <a:pt x="140" y="228"/>
                    </a:lnTo>
                    <a:lnTo>
                      <a:pt x="142" y="224"/>
                    </a:lnTo>
                    <a:lnTo>
                      <a:pt x="146" y="220"/>
                    </a:lnTo>
                    <a:lnTo>
                      <a:pt x="148" y="216"/>
                    </a:lnTo>
                    <a:lnTo>
                      <a:pt x="152" y="212"/>
                    </a:lnTo>
                    <a:lnTo>
                      <a:pt x="156" y="206"/>
                    </a:lnTo>
                    <a:lnTo>
                      <a:pt x="158" y="204"/>
                    </a:lnTo>
                    <a:lnTo>
                      <a:pt x="160" y="202"/>
                    </a:lnTo>
                    <a:lnTo>
                      <a:pt x="166" y="200"/>
                    </a:lnTo>
                    <a:lnTo>
                      <a:pt x="178" y="194"/>
                    </a:lnTo>
                    <a:lnTo>
                      <a:pt x="194" y="188"/>
                    </a:lnTo>
                    <a:lnTo>
                      <a:pt x="208" y="184"/>
                    </a:lnTo>
                    <a:lnTo>
                      <a:pt x="220" y="184"/>
                    </a:lnTo>
                    <a:lnTo>
                      <a:pt x="220" y="182"/>
                    </a:lnTo>
                    <a:lnTo>
                      <a:pt x="224" y="182"/>
                    </a:lnTo>
                    <a:lnTo>
                      <a:pt x="236" y="178"/>
                    </a:lnTo>
                    <a:lnTo>
                      <a:pt x="248" y="170"/>
                    </a:lnTo>
                    <a:lnTo>
                      <a:pt x="260" y="160"/>
                    </a:lnTo>
                    <a:lnTo>
                      <a:pt x="268" y="148"/>
                    </a:lnTo>
                    <a:lnTo>
                      <a:pt x="270" y="132"/>
                    </a:lnTo>
                    <a:lnTo>
                      <a:pt x="268" y="132"/>
                    </a:lnTo>
                    <a:lnTo>
                      <a:pt x="268" y="130"/>
                    </a:lnTo>
                    <a:lnTo>
                      <a:pt x="268" y="126"/>
                    </a:lnTo>
                    <a:lnTo>
                      <a:pt x="268" y="124"/>
                    </a:lnTo>
                    <a:lnTo>
                      <a:pt x="270" y="122"/>
                    </a:lnTo>
                    <a:lnTo>
                      <a:pt x="254" y="124"/>
                    </a:lnTo>
                    <a:lnTo>
                      <a:pt x="234" y="124"/>
                    </a:lnTo>
                    <a:lnTo>
                      <a:pt x="232" y="122"/>
                    </a:lnTo>
                    <a:lnTo>
                      <a:pt x="230" y="122"/>
                    </a:lnTo>
                    <a:lnTo>
                      <a:pt x="228" y="120"/>
                    </a:lnTo>
                    <a:lnTo>
                      <a:pt x="228" y="118"/>
                    </a:lnTo>
                    <a:lnTo>
                      <a:pt x="228" y="116"/>
                    </a:lnTo>
                    <a:lnTo>
                      <a:pt x="230" y="110"/>
                    </a:lnTo>
                    <a:lnTo>
                      <a:pt x="220" y="108"/>
                    </a:lnTo>
                    <a:lnTo>
                      <a:pt x="218" y="108"/>
                    </a:lnTo>
                    <a:lnTo>
                      <a:pt x="216" y="110"/>
                    </a:lnTo>
                    <a:lnTo>
                      <a:pt x="214" y="110"/>
                    </a:lnTo>
                    <a:lnTo>
                      <a:pt x="210" y="110"/>
                    </a:lnTo>
                    <a:lnTo>
                      <a:pt x="206" y="108"/>
                    </a:lnTo>
                    <a:lnTo>
                      <a:pt x="206" y="106"/>
                    </a:lnTo>
                    <a:lnTo>
                      <a:pt x="204" y="102"/>
                    </a:lnTo>
                    <a:lnTo>
                      <a:pt x="202" y="98"/>
                    </a:lnTo>
                    <a:lnTo>
                      <a:pt x="200" y="92"/>
                    </a:lnTo>
                    <a:lnTo>
                      <a:pt x="196" y="88"/>
                    </a:lnTo>
                    <a:lnTo>
                      <a:pt x="194" y="84"/>
                    </a:lnTo>
                    <a:lnTo>
                      <a:pt x="192" y="80"/>
                    </a:lnTo>
                    <a:lnTo>
                      <a:pt x="172" y="54"/>
                    </a:lnTo>
                    <a:lnTo>
                      <a:pt x="154" y="54"/>
                    </a:lnTo>
                    <a:lnTo>
                      <a:pt x="154" y="52"/>
                    </a:lnTo>
                    <a:lnTo>
                      <a:pt x="152" y="50"/>
                    </a:lnTo>
                    <a:lnTo>
                      <a:pt x="150" y="48"/>
                    </a:lnTo>
                    <a:lnTo>
                      <a:pt x="144" y="46"/>
                    </a:lnTo>
                    <a:lnTo>
                      <a:pt x="142" y="44"/>
                    </a:lnTo>
                    <a:lnTo>
                      <a:pt x="138" y="40"/>
                    </a:lnTo>
                    <a:lnTo>
                      <a:pt x="134" y="38"/>
                    </a:lnTo>
                    <a:lnTo>
                      <a:pt x="130" y="34"/>
                    </a:lnTo>
                    <a:lnTo>
                      <a:pt x="124" y="30"/>
                    </a:lnTo>
                    <a:lnTo>
                      <a:pt x="120" y="28"/>
                    </a:lnTo>
                    <a:lnTo>
                      <a:pt x="114" y="26"/>
                    </a:lnTo>
                    <a:lnTo>
                      <a:pt x="102" y="16"/>
                    </a:lnTo>
                    <a:lnTo>
                      <a:pt x="94" y="16"/>
                    </a:lnTo>
                    <a:lnTo>
                      <a:pt x="68" y="4"/>
                    </a:lnTo>
                    <a:lnTo>
                      <a:pt x="62" y="0"/>
                    </a:lnTo>
                    <a:lnTo>
                      <a:pt x="60" y="2"/>
                    </a:lnTo>
                    <a:lnTo>
                      <a:pt x="58" y="2"/>
                    </a:lnTo>
                    <a:lnTo>
                      <a:pt x="54" y="4"/>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39" name="Freeform 251"/>
              <p:cNvSpPr>
                <a:spLocks/>
              </p:cNvSpPr>
              <p:nvPr/>
            </p:nvSpPr>
            <p:spPr bwMode="gray">
              <a:xfrm>
                <a:off x="3245" y="685"/>
                <a:ext cx="46" cy="66"/>
              </a:xfrm>
              <a:custGeom>
                <a:avLst/>
                <a:gdLst>
                  <a:gd name="T0" fmla="*/ 20 w 42"/>
                  <a:gd name="T1" fmla="*/ 66 h 66"/>
                  <a:gd name="T2" fmla="*/ 16 w 42"/>
                  <a:gd name="T3" fmla="*/ 64 h 66"/>
                  <a:gd name="T4" fmla="*/ 12 w 42"/>
                  <a:gd name="T5" fmla="*/ 62 h 66"/>
                  <a:gd name="T6" fmla="*/ 10 w 42"/>
                  <a:gd name="T7" fmla="*/ 62 h 66"/>
                  <a:gd name="T8" fmla="*/ 10 w 42"/>
                  <a:gd name="T9" fmla="*/ 60 h 66"/>
                  <a:gd name="T10" fmla="*/ 8 w 42"/>
                  <a:gd name="T11" fmla="*/ 46 h 66"/>
                  <a:gd name="T12" fmla="*/ 2 w 42"/>
                  <a:gd name="T13" fmla="*/ 38 h 66"/>
                  <a:gd name="T14" fmla="*/ 2 w 42"/>
                  <a:gd name="T15" fmla="*/ 36 h 66"/>
                  <a:gd name="T16" fmla="*/ 2 w 42"/>
                  <a:gd name="T17" fmla="*/ 32 h 66"/>
                  <a:gd name="T18" fmla="*/ 2 w 42"/>
                  <a:gd name="T19" fmla="*/ 26 h 66"/>
                  <a:gd name="T20" fmla="*/ 2 w 42"/>
                  <a:gd name="T21" fmla="*/ 20 h 66"/>
                  <a:gd name="T22" fmla="*/ 0 w 42"/>
                  <a:gd name="T23" fmla="*/ 14 h 66"/>
                  <a:gd name="T24" fmla="*/ 0 w 42"/>
                  <a:gd name="T25" fmla="*/ 14 h 66"/>
                  <a:gd name="T26" fmla="*/ 2 w 42"/>
                  <a:gd name="T27" fmla="*/ 12 h 66"/>
                  <a:gd name="T28" fmla="*/ 4 w 42"/>
                  <a:gd name="T29" fmla="*/ 10 h 66"/>
                  <a:gd name="T30" fmla="*/ 6 w 42"/>
                  <a:gd name="T31" fmla="*/ 8 h 66"/>
                  <a:gd name="T32" fmla="*/ 8 w 42"/>
                  <a:gd name="T33" fmla="*/ 8 h 66"/>
                  <a:gd name="T34" fmla="*/ 8 w 42"/>
                  <a:gd name="T35" fmla="*/ 8 h 66"/>
                  <a:gd name="T36" fmla="*/ 8 w 42"/>
                  <a:gd name="T37" fmla="*/ 6 h 66"/>
                  <a:gd name="T38" fmla="*/ 10 w 42"/>
                  <a:gd name="T39" fmla="*/ 4 h 66"/>
                  <a:gd name="T40" fmla="*/ 10 w 42"/>
                  <a:gd name="T41" fmla="*/ 2 h 66"/>
                  <a:gd name="T42" fmla="*/ 10 w 42"/>
                  <a:gd name="T43" fmla="*/ 2 h 66"/>
                  <a:gd name="T44" fmla="*/ 10 w 42"/>
                  <a:gd name="T45" fmla="*/ 0 h 66"/>
                  <a:gd name="T46" fmla="*/ 10 w 42"/>
                  <a:gd name="T47" fmla="*/ 0 h 66"/>
                  <a:gd name="T48" fmla="*/ 14 w 42"/>
                  <a:gd name="T49" fmla="*/ 2 h 66"/>
                  <a:gd name="T50" fmla="*/ 14 w 42"/>
                  <a:gd name="T51" fmla="*/ 2 h 66"/>
                  <a:gd name="T52" fmla="*/ 18 w 42"/>
                  <a:gd name="T53" fmla="*/ 2 h 66"/>
                  <a:gd name="T54" fmla="*/ 20 w 42"/>
                  <a:gd name="T55" fmla="*/ 2 h 66"/>
                  <a:gd name="T56" fmla="*/ 42 w 42"/>
                  <a:gd name="T57" fmla="*/ 30 h 66"/>
                  <a:gd name="T58" fmla="*/ 42 w 42"/>
                  <a:gd name="T59" fmla="*/ 30 h 66"/>
                  <a:gd name="T60" fmla="*/ 40 w 42"/>
                  <a:gd name="T61" fmla="*/ 32 h 66"/>
                  <a:gd name="T62" fmla="*/ 38 w 42"/>
                  <a:gd name="T63" fmla="*/ 34 h 66"/>
                  <a:gd name="T64" fmla="*/ 38 w 42"/>
                  <a:gd name="T65" fmla="*/ 36 h 66"/>
                  <a:gd name="T66" fmla="*/ 38 w 42"/>
                  <a:gd name="T67" fmla="*/ 40 h 66"/>
                  <a:gd name="T68" fmla="*/ 40 w 42"/>
                  <a:gd name="T69" fmla="*/ 40 h 66"/>
                  <a:gd name="T70" fmla="*/ 40 w 42"/>
                  <a:gd name="T71" fmla="*/ 42 h 66"/>
                  <a:gd name="T72" fmla="*/ 40 w 42"/>
                  <a:gd name="T73" fmla="*/ 44 h 66"/>
                  <a:gd name="T74" fmla="*/ 40 w 42"/>
                  <a:gd name="T75" fmla="*/ 46 h 66"/>
                  <a:gd name="T76" fmla="*/ 40 w 42"/>
                  <a:gd name="T77" fmla="*/ 48 h 66"/>
                  <a:gd name="T78" fmla="*/ 38 w 42"/>
                  <a:gd name="T79" fmla="*/ 48 h 66"/>
                  <a:gd name="T80" fmla="*/ 36 w 42"/>
                  <a:gd name="T81" fmla="*/ 48 h 66"/>
                  <a:gd name="T82" fmla="*/ 36 w 42"/>
                  <a:gd name="T83" fmla="*/ 48 h 66"/>
                  <a:gd name="T84" fmla="*/ 34 w 42"/>
                  <a:gd name="T85" fmla="*/ 48 h 66"/>
                  <a:gd name="T86" fmla="*/ 34 w 42"/>
                  <a:gd name="T87" fmla="*/ 50 h 66"/>
                  <a:gd name="T88" fmla="*/ 32 w 42"/>
                  <a:gd name="T89" fmla="*/ 52 h 66"/>
                  <a:gd name="T90" fmla="*/ 30 w 42"/>
                  <a:gd name="T91" fmla="*/ 54 h 66"/>
                  <a:gd name="T92" fmla="*/ 28 w 42"/>
                  <a:gd name="T93" fmla="*/ 56 h 66"/>
                  <a:gd name="T94" fmla="*/ 28 w 42"/>
                  <a:gd name="T95" fmla="*/ 56 h 66"/>
                  <a:gd name="T96" fmla="*/ 30 w 42"/>
                  <a:gd name="T97" fmla="*/ 60 h 66"/>
                  <a:gd name="T98" fmla="*/ 28 w 42"/>
                  <a:gd name="T99" fmla="*/ 62 h 66"/>
                  <a:gd name="T100" fmla="*/ 28 w 42"/>
                  <a:gd name="T101" fmla="*/ 62 h 66"/>
                  <a:gd name="T102" fmla="*/ 26 w 42"/>
                  <a:gd name="T103" fmla="*/ 60 h 66"/>
                  <a:gd name="T104" fmla="*/ 24 w 42"/>
                  <a:gd name="T105" fmla="*/ 60 h 66"/>
                  <a:gd name="T106" fmla="*/ 24 w 42"/>
                  <a:gd name="T107" fmla="*/ 62 h 66"/>
                  <a:gd name="T108" fmla="*/ 22 w 42"/>
                  <a:gd name="T109" fmla="*/ 64 h 66"/>
                  <a:gd name="T110" fmla="*/ 20 w 42"/>
                  <a:gd name="T111" fmla="*/ 66 h 66"/>
                  <a:gd name="T112" fmla="*/ 20 w 42"/>
                  <a:gd name="T113" fmla="*/ 66 h 66"/>
                  <a:gd name="T114" fmla="*/ 20 w 42"/>
                  <a:gd name="T115" fmla="*/ 66 h 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
                  <a:gd name="T175" fmla="*/ 0 h 66"/>
                  <a:gd name="T176" fmla="*/ 42 w 42"/>
                  <a:gd name="T177" fmla="*/ 66 h 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 h="66">
                    <a:moveTo>
                      <a:pt x="20" y="66"/>
                    </a:moveTo>
                    <a:lnTo>
                      <a:pt x="16" y="64"/>
                    </a:lnTo>
                    <a:lnTo>
                      <a:pt x="12" y="62"/>
                    </a:lnTo>
                    <a:lnTo>
                      <a:pt x="10" y="62"/>
                    </a:lnTo>
                    <a:lnTo>
                      <a:pt x="10" y="60"/>
                    </a:lnTo>
                    <a:lnTo>
                      <a:pt x="8" y="46"/>
                    </a:lnTo>
                    <a:lnTo>
                      <a:pt x="2" y="38"/>
                    </a:lnTo>
                    <a:lnTo>
                      <a:pt x="2" y="36"/>
                    </a:lnTo>
                    <a:lnTo>
                      <a:pt x="2" y="32"/>
                    </a:lnTo>
                    <a:lnTo>
                      <a:pt x="2" y="26"/>
                    </a:lnTo>
                    <a:lnTo>
                      <a:pt x="2" y="20"/>
                    </a:lnTo>
                    <a:lnTo>
                      <a:pt x="0" y="14"/>
                    </a:lnTo>
                    <a:lnTo>
                      <a:pt x="2" y="12"/>
                    </a:lnTo>
                    <a:lnTo>
                      <a:pt x="4" y="10"/>
                    </a:lnTo>
                    <a:lnTo>
                      <a:pt x="6" y="8"/>
                    </a:lnTo>
                    <a:lnTo>
                      <a:pt x="8" y="8"/>
                    </a:lnTo>
                    <a:lnTo>
                      <a:pt x="8" y="6"/>
                    </a:lnTo>
                    <a:lnTo>
                      <a:pt x="10" y="4"/>
                    </a:lnTo>
                    <a:lnTo>
                      <a:pt x="10" y="2"/>
                    </a:lnTo>
                    <a:lnTo>
                      <a:pt x="10" y="0"/>
                    </a:lnTo>
                    <a:lnTo>
                      <a:pt x="14" y="2"/>
                    </a:lnTo>
                    <a:lnTo>
                      <a:pt x="18" y="2"/>
                    </a:lnTo>
                    <a:lnTo>
                      <a:pt x="20" y="2"/>
                    </a:lnTo>
                    <a:lnTo>
                      <a:pt x="42" y="30"/>
                    </a:lnTo>
                    <a:lnTo>
                      <a:pt x="40" y="32"/>
                    </a:lnTo>
                    <a:lnTo>
                      <a:pt x="38" y="34"/>
                    </a:lnTo>
                    <a:lnTo>
                      <a:pt x="38" y="36"/>
                    </a:lnTo>
                    <a:lnTo>
                      <a:pt x="38" y="40"/>
                    </a:lnTo>
                    <a:lnTo>
                      <a:pt x="40" y="40"/>
                    </a:lnTo>
                    <a:lnTo>
                      <a:pt x="40" y="42"/>
                    </a:lnTo>
                    <a:lnTo>
                      <a:pt x="40" y="44"/>
                    </a:lnTo>
                    <a:lnTo>
                      <a:pt x="40" y="46"/>
                    </a:lnTo>
                    <a:lnTo>
                      <a:pt x="40" y="48"/>
                    </a:lnTo>
                    <a:lnTo>
                      <a:pt x="38" y="48"/>
                    </a:lnTo>
                    <a:lnTo>
                      <a:pt x="36" y="48"/>
                    </a:lnTo>
                    <a:lnTo>
                      <a:pt x="34" y="48"/>
                    </a:lnTo>
                    <a:lnTo>
                      <a:pt x="34" y="50"/>
                    </a:lnTo>
                    <a:lnTo>
                      <a:pt x="32" y="52"/>
                    </a:lnTo>
                    <a:lnTo>
                      <a:pt x="30" y="54"/>
                    </a:lnTo>
                    <a:lnTo>
                      <a:pt x="28" y="56"/>
                    </a:lnTo>
                    <a:lnTo>
                      <a:pt x="30" y="60"/>
                    </a:lnTo>
                    <a:lnTo>
                      <a:pt x="28" y="62"/>
                    </a:lnTo>
                    <a:lnTo>
                      <a:pt x="26" y="60"/>
                    </a:lnTo>
                    <a:lnTo>
                      <a:pt x="24" y="60"/>
                    </a:lnTo>
                    <a:lnTo>
                      <a:pt x="24" y="62"/>
                    </a:lnTo>
                    <a:lnTo>
                      <a:pt x="22" y="64"/>
                    </a:lnTo>
                    <a:lnTo>
                      <a:pt x="20" y="66"/>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40" name="Freeform 252"/>
              <p:cNvSpPr>
                <a:spLocks/>
              </p:cNvSpPr>
              <p:nvPr/>
            </p:nvSpPr>
            <p:spPr bwMode="gray">
              <a:xfrm>
                <a:off x="3267" y="667"/>
                <a:ext cx="130" cy="86"/>
              </a:xfrm>
              <a:custGeom>
                <a:avLst/>
                <a:gdLst>
                  <a:gd name="T0" fmla="*/ 118 w 118"/>
                  <a:gd name="T1" fmla="*/ 28 h 86"/>
                  <a:gd name="T2" fmla="*/ 102 w 118"/>
                  <a:gd name="T3" fmla="*/ 32 h 86"/>
                  <a:gd name="T4" fmla="*/ 94 w 118"/>
                  <a:gd name="T5" fmla="*/ 38 h 86"/>
                  <a:gd name="T6" fmla="*/ 86 w 118"/>
                  <a:gd name="T7" fmla="*/ 46 h 86"/>
                  <a:gd name="T8" fmla="*/ 80 w 118"/>
                  <a:gd name="T9" fmla="*/ 54 h 86"/>
                  <a:gd name="T10" fmla="*/ 74 w 118"/>
                  <a:gd name="T11" fmla="*/ 58 h 86"/>
                  <a:gd name="T12" fmla="*/ 68 w 118"/>
                  <a:gd name="T13" fmla="*/ 60 h 86"/>
                  <a:gd name="T14" fmla="*/ 62 w 118"/>
                  <a:gd name="T15" fmla="*/ 62 h 86"/>
                  <a:gd name="T16" fmla="*/ 58 w 118"/>
                  <a:gd name="T17" fmla="*/ 64 h 86"/>
                  <a:gd name="T18" fmla="*/ 54 w 118"/>
                  <a:gd name="T19" fmla="*/ 64 h 86"/>
                  <a:gd name="T20" fmla="*/ 52 w 118"/>
                  <a:gd name="T21" fmla="*/ 64 h 86"/>
                  <a:gd name="T22" fmla="*/ 36 w 118"/>
                  <a:gd name="T23" fmla="*/ 78 h 86"/>
                  <a:gd name="T24" fmla="*/ 6 w 118"/>
                  <a:gd name="T25" fmla="*/ 86 h 86"/>
                  <a:gd name="T26" fmla="*/ 2 w 118"/>
                  <a:gd name="T27" fmla="*/ 84 h 86"/>
                  <a:gd name="T28" fmla="*/ 0 w 118"/>
                  <a:gd name="T29" fmla="*/ 84 h 86"/>
                  <a:gd name="T30" fmla="*/ 0 w 118"/>
                  <a:gd name="T31" fmla="*/ 84 h 86"/>
                  <a:gd name="T32" fmla="*/ 2 w 118"/>
                  <a:gd name="T33" fmla="*/ 84 h 86"/>
                  <a:gd name="T34" fmla="*/ 4 w 118"/>
                  <a:gd name="T35" fmla="*/ 80 h 86"/>
                  <a:gd name="T36" fmla="*/ 4 w 118"/>
                  <a:gd name="T37" fmla="*/ 80 h 86"/>
                  <a:gd name="T38" fmla="*/ 6 w 118"/>
                  <a:gd name="T39" fmla="*/ 80 h 86"/>
                  <a:gd name="T40" fmla="*/ 8 w 118"/>
                  <a:gd name="T41" fmla="*/ 80 h 86"/>
                  <a:gd name="T42" fmla="*/ 10 w 118"/>
                  <a:gd name="T43" fmla="*/ 78 h 86"/>
                  <a:gd name="T44" fmla="*/ 8 w 118"/>
                  <a:gd name="T45" fmla="*/ 74 h 86"/>
                  <a:gd name="T46" fmla="*/ 12 w 118"/>
                  <a:gd name="T47" fmla="*/ 68 h 86"/>
                  <a:gd name="T48" fmla="*/ 14 w 118"/>
                  <a:gd name="T49" fmla="*/ 68 h 86"/>
                  <a:gd name="T50" fmla="*/ 14 w 118"/>
                  <a:gd name="T51" fmla="*/ 66 h 86"/>
                  <a:gd name="T52" fmla="*/ 16 w 118"/>
                  <a:gd name="T53" fmla="*/ 66 h 86"/>
                  <a:gd name="T54" fmla="*/ 18 w 118"/>
                  <a:gd name="T55" fmla="*/ 66 h 86"/>
                  <a:gd name="T56" fmla="*/ 20 w 118"/>
                  <a:gd name="T57" fmla="*/ 66 h 86"/>
                  <a:gd name="T58" fmla="*/ 20 w 118"/>
                  <a:gd name="T59" fmla="*/ 66 h 86"/>
                  <a:gd name="T60" fmla="*/ 22 w 118"/>
                  <a:gd name="T61" fmla="*/ 64 h 86"/>
                  <a:gd name="T62" fmla="*/ 20 w 118"/>
                  <a:gd name="T63" fmla="*/ 62 h 86"/>
                  <a:gd name="T64" fmla="*/ 20 w 118"/>
                  <a:gd name="T65" fmla="*/ 60 h 86"/>
                  <a:gd name="T66" fmla="*/ 20 w 118"/>
                  <a:gd name="T67" fmla="*/ 58 h 86"/>
                  <a:gd name="T68" fmla="*/ 18 w 118"/>
                  <a:gd name="T69" fmla="*/ 56 h 86"/>
                  <a:gd name="T70" fmla="*/ 18 w 118"/>
                  <a:gd name="T71" fmla="*/ 54 h 86"/>
                  <a:gd name="T72" fmla="*/ 18 w 118"/>
                  <a:gd name="T73" fmla="*/ 50 h 86"/>
                  <a:gd name="T74" fmla="*/ 22 w 118"/>
                  <a:gd name="T75" fmla="*/ 48 h 86"/>
                  <a:gd name="T76" fmla="*/ 22 w 118"/>
                  <a:gd name="T77" fmla="*/ 48 h 86"/>
                  <a:gd name="T78" fmla="*/ 24 w 118"/>
                  <a:gd name="T79" fmla="*/ 46 h 86"/>
                  <a:gd name="T80" fmla="*/ 26 w 118"/>
                  <a:gd name="T81" fmla="*/ 44 h 86"/>
                  <a:gd name="T82" fmla="*/ 26 w 118"/>
                  <a:gd name="T83" fmla="*/ 44 h 86"/>
                  <a:gd name="T84" fmla="*/ 28 w 118"/>
                  <a:gd name="T85" fmla="*/ 42 h 86"/>
                  <a:gd name="T86" fmla="*/ 30 w 118"/>
                  <a:gd name="T87" fmla="*/ 38 h 86"/>
                  <a:gd name="T88" fmla="*/ 34 w 118"/>
                  <a:gd name="T89" fmla="*/ 34 h 86"/>
                  <a:gd name="T90" fmla="*/ 38 w 118"/>
                  <a:gd name="T91" fmla="*/ 30 h 86"/>
                  <a:gd name="T92" fmla="*/ 40 w 118"/>
                  <a:gd name="T93" fmla="*/ 24 h 86"/>
                  <a:gd name="T94" fmla="*/ 44 w 118"/>
                  <a:gd name="T95" fmla="*/ 20 h 86"/>
                  <a:gd name="T96" fmla="*/ 48 w 118"/>
                  <a:gd name="T97" fmla="*/ 18 h 86"/>
                  <a:gd name="T98" fmla="*/ 50 w 118"/>
                  <a:gd name="T99" fmla="*/ 16 h 86"/>
                  <a:gd name="T100" fmla="*/ 54 w 118"/>
                  <a:gd name="T101" fmla="*/ 14 h 86"/>
                  <a:gd name="T102" fmla="*/ 66 w 118"/>
                  <a:gd name="T103" fmla="*/ 10 h 86"/>
                  <a:gd name="T104" fmla="*/ 80 w 118"/>
                  <a:gd name="T105" fmla="*/ 6 h 86"/>
                  <a:gd name="T106" fmla="*/ 94 w 118"/>
                  <a:gd name="T107" fmla="*/ 0 h 86"/>
                  <a:gd name="T108" fmla="*/ 104 w 118"/>
                  <a:gd name="T109" fmla="*/ 0 h 86"/>
                  <a:gd name="T110" fmla="*/ 104 w 118"/>
                  <a:gd name="T111" fmla="*/ 0 h 86"/>
                  <a:gd name="T112" fmla="*/ 106 w 118"/>
                  <a:gd name="T113" fmla="*/ 0 h 86"/>
                  <a:gd name="T114" fmla="*/ 108 w 118"/>
                  <a:gd name="T115" fmla="*/ 2 h 86"/>
                  <a:gd name="T116" fmla="*/ 118 w 118"/>
                  <a:gd name="T117" fmla="*/ 28 h 86"/>
                  <a:gd name="T118" fmla="*/ 118 w 118"/>
                  <a:gd name="T119" fmla="*/ 28 h 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8"/>
                  <a:gd name="T181" fmla="*/ 0 h 86"/>
                  <a:gd name="T182" fmla="*/ 118 w 118"/>
                  <a:gd name="T183" fmla="*/ 86 h 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8" h="86">
                    <a:moveTo>
                      <a:pt x="118" y="28"/>
                    </a:moveTo>
                    <a:lnTo>
                      <a:pt x="102" y="32"/>
                    </a:lnTo>
                    <a:lnTo>
                      <a:pt x="94" y="38"/>
                    </a:lnTo>
                    <a:lnTo>
                      <a:pt x="86" y="46"/>
                    </a:lnTo>
                    <a:lnTo>
                      <a:pt x="80" y="54"/>
                    </a:lnTo>
                    <a:lnTo>
                      <a:pt x="74" y="58"/>
                    </a:lnTo>
                    <a:lnTo>
                      <a:pt x="68" y="60"/>
                    </a:lnTo>
                    <a:lnTo>
                      <a:pt x="62" y="62"/>
                    </a:lnTo>
                    <a:lnTo>
                      <a:pt x="58" y="64"/>
                    </a:lnTo>
                    <a:lnTo>
                      <a:pt x="54" y="64"/>
                    </a:lnTo>
                    <a:lnTo>
                      <a:pt x="52" y="64"/>
                    </a:lnTo>
                    <a:lnTo>
                      <a:pt x="36" y="78"/>
                    </a:lnTo>
                    <a:lnTo>
                      <a:pt x="6" y="86"/>
                    </a:lnTo>
                    <a:lnTo>
                      <a:pt x="2" y="84"/>
                    </a:lnTo>
                    <a:lnTo>
                      <a:pt x="0" y="84"/>
                    </a:lnTo>
                    <a:lnTo>
                      <a:pt x="2" y="84"/>
                    </a:lnTo>
                    <a:lnTo>
                      <a:pt x="4" y="80"/>
                    </a:lnTo>
                    <a:lnTo>
                      <a:pt x="6" y="80"/>
                    </a:lnTo>
                    <a:lnTo>
                      <a:pt x="8" y="80"/>
                    </a:lnTo>
                    <a:lnTo>
                      <a:pt x="10" y="78"/>
                    </a:lnTo>
                    <a:lnTo>
                      <a:pt x="8" y="74"/>
                    </a:lnTo>
                    <a:lnTo>
                      <a:pt x="12" y="68"/>
                    </a:lnTo>
                    <a:lnTo>
                      <a:pt x="14" y="68"/>
                    </a:lnTo>
                    <a:lnTo>
                      <a:pt x="14" y="66"/>
                    </a:lnTo>
                    <a:lnTo>
                      <a:pt x="16" y="66"/>
                    </a:lnTo>
                    <a:lnTo>
                      <a:pt x="18" y="66"/>
                    </a:lnTo>
                    <a:lnTo>
                      <a:pt x="20" y="66"/>
                    </a:lnTo>
                    <a:lnTo>
                      <a:pt x="22" y="64"/>
                    </a:lnTo>
                    <a:lnTo>
                      <a:pt x="20" y="62"/>
                    </a:lnTo>
                    <a:lnTo>
                      <a:pt x="20" y="60"/>
                    </a:lnTo>
                    <a:lnTo>
                      <a:pt x="20" y="58"/>
                    </a:lnTo>
                    <a:lnTo>
                      <a:pt x="18" y="56"/>
                    </a:lnTo>
                    <a:lnTo>
                      <a:pt x="18" y="54"/>
                    </a:lnTo>
                    <a:lnTo>
                      <a:pt x="18" y="50"/>
                    </a:lnTo>
                    <a:lnTo>
                      <a:pt x="22" y="48"/>
                    </a:lnTo>
                    <a:lnTo>
                      <a:pt x="24" y="46"/>
                    </a:lnTo>
                    <a:lnTo>
                      <a:pt x="26" y="44"/>
                    </a:lnTo>
                    <a:lnTo>
                      <a:pt x="28" y="42"/>
                    </a:lnTo>
                    <a:lnTo>
                      <a:pt x="30" y="38"/>
                    </a:lnTo>
                    <a:lnTo>
                      <a:pt x="34" y="34"/>
                    </a:lnTo>
                    <a:lnTo>
                      <a:pt x="38" y="30"/>
                    </a:lnTo>
                    <a:lnTo>
                      <a:pt x="40" y="24"/>
                    </a:lnTo>
                    <a:lnTo>
                      <a:pt x="44" y="20"/>
                    </a:lnTo>
                    <a:lnTo>
                      <a:pt x="48" y="18"/>
                    </a:lnTo>
                    <a:lnTo>
                      <a:pt x="50" y="16"/>
                    </a:lnTo>
                    <a:lnTo>
                      <a:pt x="54" y="14"/>
                    </a:lnTo>
                    <a:lnTo>
                      <a:pt x="66" y="10"/>
                    </a:lnTo>
                    <a:lnTo>
                      <a:pt x="80" y="6"/>
                    </a:lnTo>
                    <a:lnTo>
                      <a:pt x="94" y="0"/>
                    </a:lnTo>
                    <a:lnTo>
                      <a:pt x="104" y="0"/>
                    </a:lnTo>
                    <a:lnTo>
                      <a:pt x="106" y="0"/>
                    </a:lnTo>
                    <a:lnTo>
                      <a:pt x="108" y="2"/>
                    </a:lnTo>
                    <a:lnTo>
                      <a:pt x="118" y="28"/>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41" name="Freeform 253"/>
              <p:cNvSpPr>
                <a:spLocks/>
              </p:cNvSpPr>
              <p:nvPr/>
            </p:nvSpPr>
            <p:spPr bwMode="gray">
              <a:xfrm>
                <a:off x="3384" y="593"/>
                <a:ext cx="101" cy="102"/>
              </a:xfrm>
              <a:custGeom>
                <a:avLst/>
                <a:gdLst>
                  <a:gd name="T0" fmla="*/ 72 w 92"/>
                  <a:gd name="T1" fmla="*/ 4 h 102"/>
                  <a:gd name="T2" fmla="*/ 72 w 92"/>
                  <a:gd name="T3" fmla="*/ 8 h 102"/>
                  <a:gd name="T4" fmla="*/ 80 w 92"/>
                  <a:gd name="T5" fmla="*/ 18 h 102"/>
                  <a:gd name="T6" fmla="*/ 88 w 92"/>
                  <a:gd name="T7" fmla="*/ 22 h 102"/>
                  <a:gd name="T8" fmla="*/ 90 w 92"/>
                  <a:gd name="T9" fmla="*/ 24 h 102"/>
                  <a:gd name="T10" fmla="*/ 92 w 92"/>
                  <a:gd name="T11" fmla="*/ 34 h 102"/>
                  <a:gd name="T12" fmla="*/ 86 w 92"/>
                  <a:gd name="T13" fmla="*/ 44 h 102"/>
                  <a:gd name="T14" fmla="*/ 78 w 92"/>
                  <a:gd name="T15" fmla="*/ 50 h 102"/>
                  <a:gd name="T16" fmla="*/ 74 w 92"/>
                  <a:gd name="T17" fmla="*/ 50 h 102"/>
                  <a:gd name="T18" fmla="*/ 72 w 92"/>
                  <a:gd name="T19" fmla="*/ 58 h 102"/>
                  <a:gd name="T20" fmla="*/ 66 w 92"/>
                  <a:gd name="T21" fmla="*/ 64 h 102"/>
                  <a:gd name="T22" fmla="*/ 64 w 92"/>
                  <a:gd name="T23" fmla="*/ 66 h 102"/>
                  <a:gd name="T24" fmla="*/ 54 w 92"/>
                  <a:gd name="T25" fmla="*/ 68 h 102"/>
                  <a:gd name="T26" fmla="*/ 50 w 92"/>
                  <a:gd name="T27" fmla="*/ 74 h 102"/>
                  <a:gd name="T28" fmla="*/ 50 w 92"/>
                  <a:gd name="T29" fmla="*/ 78 h 102"/>
                  <a:gd name="T30" fmla="*/ 48 w 92"/>
                  <a:gd name="T31" fmla="*/ 82 h 102"/>
                  <a:gd name="T32" fmla="*/ 30 w 92"/>
                  <a:gd name="T33" fmla="*/ 98 h 102"/>
                  <a:gd name="T34" fmla="*/ 2 w 92"/>
                  <a:gd name="T35" fmla="*/ 76 h 102"/>
                  <a:gd name="T36" fmla="*/ 0 w 92"/>
                  <a:gd name="T37" fmla="*/ 74 h 102"/>
                  <a:gd name="T38" fmla="*/ 2 w 92"/>
                  <a:gd name="T39" fmla="*/ 72 h 102"/>
                  <a:gd name="T40" fmla="*/ 26 w 92"/>
                  <a:gd name="T41" fmla="*/ 62 h 102"/>
                  <a:gd name="T42" fmla="*/ 46 w 92"/>
                  <a:gd name="T43" fmla="*/ 42 h 102"/>
                  <a:gd name="T44" fmla="*/ 50 w 92"/>
                  <a:gd name="T45" fmla="*/ 26 h 102"/>
                  <a:gd name="T46" fmla="*/ 48 w 92"/>
                  <a:gd name="T47" fmla="*/ 20 h 102"/>
                  <a:gd name="T48" fmla="*/ 48 w 92"/>
                  <a:gd name="T49" fmla="*/ 16 h 102"/>
                  <a:gd name="T50" fmla="*/ 48 w 92"/>
                  <a:gd name="T51" fmla="*/ 12 h 102"/>
                  <a:gd name="T52" fmla="*/ 52 w 92"/>
                  <a:gd name="T53" fmla="*/ 12 h 102"/>
                  <a:gd name="T54" fmla="*/ 58 w 92"/>
                  <a:gd name="T55" fmla="*/ 10 h 102"/>
                  <a:gd name="T56" fmla="*/ 60 w 92"/>
                  <a:gd name="T57" fmla="*/ 8 h 102"/>
                  <a:gd name="T58" fmla="*/ 62 w 92"/>
                  <a:gd name="T59" fmla="*/ 4 h 102"/>
                  <a:gd name="T60" fmla="*/ 64 w 92"/>
                  <a:gd name="T61" fmla="*/ 4 h 102"/>
                  <a:gd name="T62" fmla="*/ 72 w 92"/>
                  <a:gd name="T63" fmla="*/ 0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2"/>
                  <a:gd name="T97" fmla="*/ 0 h 102"/>
                  <a:gd name="T98" fmla="*/ 92 w 92"/>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2" h="102">
                    <a:moveTo>
                      <a:pt x="72" y="0"/>
                    </a:moveTo>
                    <a:lnTo>
                      <a:pt x="72" y="4"/>
                    </a:lnTo>
                    <a:lnTo>
                      <a:pt x="72" y="8"/>
                    </a:lnTo>
                    <a:lnTo>
                      <a:pt x="76" y="14"/>
                    </a:lnTo>
                    <a:lnTo>
                      <a:pt x="80" y="18"/>
                    </a:lnTo>
                    <a:lnTo>
                      <a:pt x="84" y="22"/>
                    </a:lnTo>
                    <a:lnTo>
                      <a:pt x="88" y="22"/>
                    </a:lnTo>
                    <a:lnTo>
                      <a:pt x="90" y="24"/>
                    </a:lnTo>
                    <a:lnTo>
                      <a:pt x="92" y="30"/>
                    </a:lnTo>
                    <a:lnTo>
                      <a:pt x="92" y="34"/>
                    </a:lnTo>
                    <a:lnTo>
                      <a:pt x="90" y="40"/>
                    </a:lnTo>
                    <a:lnTo>
                      <a:pt x="86" y="44"/>
                    </a:lnTo>
                    <a:lnTo>
                      <a:pt x="82" y="46"/>
                    </a:lnTo>
                    <a:lnTo>
                      <a:pt x="78" y="50"/>
                    </a:lnTo>
                    <a:lnTo>
                      <a:pt x="76" y="50"/>
                    </a:lnTo>
                    <a:lnTo>
                      <a:pt x="74" y="50"/>
                    </a:lnTo>
                    <a:lnTo>
                      <a:pt x="74" y="56"/>
                    </a:lnTo>
                    <a:lnTo>
                      <a:pt x="72" y="58"/>
                    </a:lnTo>
                    <a:lnTo>
                      <a:pt x="70" y="62"/>
                    </a:lnTo>
                    <a:lnTo>
                      <a:pt x="66" y="64"/>
                    </a:lnTo>
                    <a:lnTo>
                      <a:pt x="64" y="64"/>
                    </a:lnTo>
                    <a:lnTo>
                      <a:pt x="64" y="66"/>
                    </a:lnTo>
                    <a:lnTo>
                      <a:pt x="58" y="66"/>
                    </a:lnTo>
                    <a:lnTo>
                      <a:pt x="54" y="68"/>
                    </a:lnTo>
                    <a:lnTo>
                      <a:pt x="52" y="72"/>
                    </a:lnTo>
                    <a:lnTo>
                      <a:pt x="50" y="74"/>
                    </a:lnTo>
                    <a:lnTo>
                      <a:pt x="50" y="76"/>
                    </a:lnTo>
                    <a:lnTo>
                      <a:pt x="50" y="78"/>
                    </a:lnTo>
                    <a:lnTo>
                      <a:pt x="50" y="80"/>
                    </a:lnTo>
                    <a:lnTo>
                      <a:pt x="48" y="82"/>
                    </a:lnTo>
                    <a:lnTo>
                      <a:pt x="42" y="90"/>
                    </a:lnTo>
                    <a:lnTo>
                      <a:pt x="30" y="98"/>
                    </a:lnTo>
                    <a:lnTo>
                      <a:pt x="12" y="102"/>
                    </a:lnTo>
                    <a:lnTo>
                      <a:pt x="2" y="76"/>
                    </a:lnTo>
                    <a:lnTo>
                      <a:pt x="0" y="74"/>
                    </a:lnTo>
                    <a:lnTo>
                      <a:pt x="2" y="72"/>
                    </a:lnTo>
                    <a:lnTo>
                      <a:pt x="12" y="68"/>
                    </a:lnTo>
                    <a:lnTo>
                      <a:pt x="26" y="62"/>
                    </a:lnTo>
                    <a:lnTo>
                      <a:pt x="38" y="54"/>
                    </a:lnTo>
                    <a:lnTo>
                      <a:pt x="46" y="42"/>
                    </a:lnTo>
                    <a:lnTo>
                      <a:pt x="50" y="28"/>
                    </a:lnTo>
                    <a:lnTo>
                      <a:pt x="50" y="26"/>
                    </a:lnTo>
                    <a:lnTo>
                      <a:pt x="50" y="24"/>
                    </a:lnTo>
                    <a:lnTo>
                      <a:pt x="48" y="20"/>
                    </a:lnTo>
                    <a:lnTo>
                      <a:pt x="48" y="18"/>
                    </a:lnTo>
                    <a:lnTo>
                      <a:pt x="48" y="16"/>
                    </a:lnTo>
                    <a:lnTo>
                      <a:pt x="48" y="14"/>
                    </a:lnTo>
                    <a:lnTo>
                      <a:pt x="48" y="12"/>
                    </a:lnTo>
                    <a:lnTo>
                      <a:pt x="50" y="12"/>
                    </a:lnTo>
                    <a:lnTo>
                      <a:pt x="52" y="12"/>
                    </a:lnTo>
                    <a:lnTo>
                      <a:pt x="54" y="12"/>
                    </a:lnTo>
                    <a:lnTo>
                      <a:pt x="58" y="10"/>
                    </a:lnTo>
                    <a:lnTo>
                      <a:pt x="60" y="8"/>
                    </a:lnTo>
                    <a:lnTo>
                      <a:pt x="60" y="6"/>
                    </a:lnTo>
                    <a:lnTo>
                      <a:pt x="62" y="4"/>
                    </a:lnTo>
                    <a:lnTo>
                      <a:pt x="64" y="4"/>
                    </a:lnTo>
                    <a:lnTo>
                      <a:pt x="72" y="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42" name="Freeform 254"/>
              <p:cNvSpPr>
                <a:spLocks/>
              </p:cNvSpPr>
              <p:nvPr/>
            </p:nvSpPr>
            <p:spPr bwMode="gray">
              <a:xfrm>
                <a:off x="3190" y="385"/>
                <a:ext cx="128" cy="134"/>
              </a:xfrm>
              <a:custGeom>
                <a:avLst/>
                <a:gdLst>
                  <a:gd name="T0" fmla="*/ 86 w 116"/>
                  <a:gd name="T1" fmla="*/ 132 h 134"/>
                  <a:gd name="T2" fmla="*/ 80 w 116"/>
                  <a:gd name="T3" fmla="*/ 130 h 134"/>
                  <a:gd name="T4" fmla="*/ 70 w 116"/>
                  <a:gd name="T5" fmla="*/ 124 h 134"/>
                  <a:gd name="T6" fmla="*/ 50 w 116"/>
                  <a:gd name="T7" fmla="*/ 114 h 134"/>
                  <a:gd name="T8" fmla="*/ 18 w 116"/>
                  <a:gd name="T9" fmla="*/ 98 h 134"/>
                  <a:gd name="T10" fmla="*/ 16 w 116"/>
                  <a:gd name="T11" fmla="*/ 92 h 134"/>
                  <a:gd name="T12" fmla="*/ 0 w 116"/>
                  <a:gd name="T13" fmla="*/ 68 h 134"/>
                  <a:gd name="T14" fmla="*/ 26 w 116"/>
                  <a:gd name="T15" fmla="*/ 44 h 134"/>
                  <a:gd name="T16" fmla="*/ 26 w 116"/>
                  <a:gd name="T17" fmla="*/ 40 h 134"/>
                  <a:gd name="T18" fmla="*/ 26 w 116"/>
                  <a:gd name="T19" fmla="*/ 36 h 134"/>
                  <a:gd name="T20" fmla="*/ 26 w 116"/>
                  <a:gd name="T21" fmla="*/ 32 h 134"/>
                  <a:gd name="T22" fmla="*/ 28 w 116"/>
                  <a:gd name="T23" fmla="*/ 30 h 134"/>
                  <a:gd name="T24" fmla="*/ 30 w 116"/>
                  <a:gd name="T25" fmla="*/ 26 h 134"/>
                  <a:gd name="T26" fmla="*/ 34 w 116"/>
                  <a:gd name="T27" fmla="*/ 22 h 134"/>
                  <a:gd name="T28" fmla="*/ 36 w 116"/>
                  <a:gd name="T29" fmla="*/ 16 h 134"/>
                  <a:gd name="T30" fmla="*/ 38 w 116"/>
                  <a:gd name="T31" fmla="*/ 10 h 134"/>
                  <a:gd name="T32" fmla="*/ 40 w 116"/>
                  <a:gd name="T33" fmla="*/ 6 h 134"/>
                  <a:gd name="T34" fmla="*/ 46 w 116"/>
                  <a:gd name="T35" fmla="*/ 4 h 134"/>
                  <a:gd name="T36" fmla="*/ 54 w 116"/>
                  <a:gd name="T37" fmla="*/ 2 h 134"/>
                  <a:gd name="T38" fmla="*/ 70 w 116"/>
                  <a:gd name="T39" fmla="*/ 0 h 134"/>
                  <a:gd name="T40" fmla="*/ 70 w 116"/>
                  <a:gd name="T41" fmla="*/ 2 h 134"/>
                  <a:gd name="T42" fmla="*/ 74 w 116"/>
                  <a:gd name="T43" fmla="*/ 4 h 134"/>
                  <a:gd name="T44" fmla="*/ 78 w 116"/>
                  <a:gd name="T45" fmla="*/ 2 h 134"/>
                  <a:gd name="T46" fmla="*/ 82 w 116"/>
                  <a:gd name="T47" fmla="*/ 4 h 134"/>
                  <a:gd name="T48" fmla="*/ 84 w 116"/>
                  <a:gd name="T49" fmla="*/ 10 h 134"/>
                  <a:gd name="T50" fmla="*/ 82 w 116"/>
                  <a:gd name="T51" fmla="*/ 12 h 134"/>
                  <a:gd name="T52" fmla="*/ 80 w 116"/>
                  <a:gd name="T53" fmla="*/ 16 h 134"/>
                  <a:gd name="T54" fmla="*/ 84 w 116"/>
                  <a:gd name="T55" fmla="*/ 18 h 134"/>
                  <a:gd name="T56" fmla="*/ 88 w 116"/>
                  <a:gd name="T57" fmla="*/ 22 h 134"/>
                  <a:gd name="T58" fmla="*/ 90 w 116"/>
                  <a:gd name="T59" fmla="*/ 26 h 134"/>
                  <a:gd name="T60" fmla="*/ 96 w 116"/>
                  <a:gd name="T61" fmla="*/ 32 h 134"/>
                  <a:gd name="T62" fmla="*/ 98 w 116"/>
                  <a:gd name="T63" fmla="*/ 38 h 134"/>
                  <a:gd name="T64" fmla="*/ 96 w 116"/>
                  <a:gd name="T65" fmla="*/ 42 h 134"/>
                  <a:gd name="T66" fmla="*/ 92 w 116"/>
                  <a:gd name="T67" fmla="*/ 52 h 134"/>
                  <a:gd name="T68" fmla="*/ 90 w 116"/>
                  <a:gd name="T69" fmla="*/ 60 h 134"/>
                  <a:gd name="T70" fmla="*/ 92 w 116"/>
                  <a:gd name="T71" fmla="*/ 64 h 134"/>
                  <a:gd name="T72" fmla="*/ 96 w 116"/>
                  <a:gd name="T73" fmla="*/ 72 h 134"/>
                  <a:gd name="T74" fmla="*/ 100 w 116"/>
                  <a:gd name="T75" fmla="*/ 82 h 134"/>
                  <a:gd name="T76" fmla="*/ 106 w 116"/>
                  <a:gd name="T77" fmla="*/ 86 h 134"/>
                  <a:gd name="T78" fmla="*/ 106 w 116"/>
                  <a:gd name="T79" fmla="*/ 90 h 134"/>
                  <a:gd name="T80" fmla="*/ 108 w 116"/>
                  <a:gd name="T81" fmla="*/ 96 h 134"/>
                  <a:gd name="T82" fmla="*/ 108 w 116"/>
                  <a:gd name="T83" fmla="*/ 98 h 134"/>
                  <a:gd name="T84" fmla="*/ 112 w 116"/>
                  <a:gd name="T85" fmla="*/ 102 h 134"/>
                  <a:gd name="T86" fmla="*/ 114 w 116"/>
                  <a:gd name="T87" fmla="*/ 106 h 134"/>
                  <a:gd name="T88" fmla="*/ 116 w 116"/>
                  <a:gd name="T89" fmla="*/ 112 h 134"/>
                  <a:gd name="T90" fmla="*/ 114 w 116"/>
                  <a:gd name="T91" fmla="*/ 124 h 134"/>
                  <a:gd name="T92" fmla="*/ 112 w 116"/>
                  <a:gd name="T93" fmla="*/ 124 h 134"/>
                  <a:gd name="T94" fmla="*/ 108 w 116"/>
                  <a:gd name="T95" fmla="*/ 128 h 134"/>
                  <a:gd name="T96" fmla="*/ 88 w 116"/>
                  <a:gd name="T97" fmla="*/ 134 h 1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134"/>
                  <a:gd name="T149" fmla="*/ 116 w 116"/>
                  <a:gd name="T150" fmla="*/ 134 h 1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134">
                    <a:moveTo>
                      <a:pt x="88" y="134"/>
                    </a:moveTo>
                    <a:lnTo>
                      <a:pt x="86" y="132"/>
                    </a:lnTo>
                    <a:lnTo>
                      <a:pt x="84" y="132"/>
                    </a:lnTo>
                    <a:lnTo>
                      <a:pt x="80" y="130"/>
                    </a:lnTo>
                    <a:lnTo>
                      <a:pt x="76" y="126"/>
                    </a:lnTo>
                    <a:lnTo>
                      <a:pt x="70" y="124"/>
                    </a:lnTo>
                    <a:lnTo>
                      <a:pt x="58" y="114"/>
                    </a:lnTo>
                    <a:lnTo>
                      <a:pt x="50" y="114"/>
                    </a:lnTo>
                    <a:lnTo>
                      <a:pt x="24" y="102"/>
                    </a:lnTo>
                    <a:lnTo>
                      <a:pt x="18" y="98"/>
                    </a:lnTo>
                    <a:lnTo>
                      <a:pt x="18" y="96"/>
                    </a:lnTo>
                    <a:lnTo>
                      <a:pt x="16" y="92"/>
                    </a:lnTo>
                    <a:lnTo>
                      <a:pt x="4" y="76"/>
                    </a:lnTo>
                    <a:lnTo>
                      <a:pt x="0" y="68"/>
                    </a:lnTo>
                    <a:lnTo>
                      <a:pt x="26" y="46"/>
                    </a:lnTo>
                    <a:lnTo>
                      <a:pt x="26" y="44"/>
                    </a:lnTo>
                    <a:lnTo>
                      <a:pt x="26" y="42"/>
                    </a:lnTo>
                    <a:lnTo>
                      <a:pt x="26" y="40"/>
                    </a:lnTo>
                    <a:lnTo>
                      <a:pt x="26" y="38"/>
                    </a:lnTo>
                    <a:lnTo>
                      <a:pt x="26" y="36"/>
                    </a:lnTo>
                    <a:lnTo>
                      <a:pt x="26" y="34"/>
                    </a:lnTo>
                    <a:lnTo>
                      <a:pt x="26" y="32"/>
                    </a:lnTo>
                    <a:lnTo>
                      <a:pt x="28" y="30"/>
                    </a:lnTo>
                    <a:lnTo>
                      <a:pt x="28" y="28"/>
                    </a:lnTo>
                    <a:lnTo>
                      <a:pt x="30" y="26"/>
                    </a:lnTo>
                    <a:lnTo>
                      <a:pt x="32" y="22"/>
                    </a:lnTo>
                    <a:lnTo>
                      <a:pt x="34" y="22"/>
                    </a:lnTo>
                    <a:lnTo>
                      <a:pt x="34" y="20"/>
                    </a:lnTo>
                    <a:lnTo>
                      <a:pt x="36" y="16"/>
                    </a:lnTo>
                    <a:lnTo>
                      <a:pt x="38" y="12"/>
                    </a:lnTo>
                    <a:lnTo>
                      <a:pt x="38" y="10"/>
                    </a:lnTo>
                    <a:lnTo>
                      <a:pt x="40" y="8"/>
                    </a:lnTo>
                    <a:lnTo>
                      <a:pt x="40" y="6"/>
                    </a:lnTo>
                    <a:lnTo>
                      <a:pt x="42" y="6"/>
                    </a:lnTo>
                    <a:lnTo>
                      <a:pt x="46" y="4"/>
                    </a:lnTo>
                    <a:lnTo>
                      <a:pt x="50" y="2"/>
                    </a:lnTo>
                    <a:lnTo>
                      <a:pt x="54" y="2"/>
                    </a:lnTo>
                    <a:lnTo>
                      <a:pt x="60" y="2"/>
                    </a:lnTo>
                    <a:lnTo>
                      <a:pt x="70" y="0"/>
                    </a:lnTo>
                    <a:lnTo>
                      <a:pt x="70" y="2"/>
                    </a:lnTo>
                    <a:lnTo>
                      <a:pt x="72" y="4"/>
                    </a:lnTo>
                    <a:lnTo>
                      <a:pt x="74" y="4"/>
                    </a:lnTo>
                    <a:lnTo>
                      <a:pt x="76" y="4"/>
                    </a:lnTo>
                    <a:lnTo>
                      <a:pt x="78" y="2"/>
                    </a:lnTo>
                    <a:lnTo>
                      <a:pt x="82" y="4"/>
                    </a:lnTo>
                    <a:lnTo>
                      <a:pt x="82" y="8"/>
                    </a:lnTo>
                    <a:lnTo>
                      <a:pt x="84" y="10"/>
                    </a:lnTo>
                    <a:lnTo>
                      <a:pt x="82" y="10"/>
                    </a:lnTo>
                    <a:lnTo>
                      <a:pt x="82" y="12"/>
                    </a:lnTo>
                    <a:lnTo>
                      <a:pt x="80" y="14"/>
                    </a:lnTo>
                    <a:lnTo>
                      <a:pt x="80" y="16"/>
                    </a:lnTo>
                    <a:lnTo>
                      <a:pt x="82" y="16"/>
                    </a:lnTo>
                    <a:lnTo>
                      <a:pt x="84" y="18"/>
                    </a:lnTo>
                    <a:lnTo>
                      <a:pt x="86" y="20"/>
                    </a:lnTo>
                    <a:lnTo>
                      <a:pt x="88" y="22"/>
                    </a:lnTo>
                    <a:lnTo>
                      <a:pt x="88" y="24"/>
                    </a:lnTo>
                    <a:lnTo>
                      <a:pt x="90" y="26"/>
                    </a:lnTo>
                    <a:lnTo>
                      <a:pt x="94" y="28"/>
                    </a:lnTo>
                    <a:lnTo>
                      <a:pt x="96" y="32"/>
                    </a:lnTo>
                    <a:lnTo>
                      <a:pt x="98" y="34"/>
                    </a:lnTo>
                    <a:lnTo>
                      <a:pt x="98" y="38"/>
                    </a:lnTo>
                    <a:lnTo>
                      <a:pt x="96" y="42"/>
                    </a:lnTo>
                    <a:lnTo>
                      <a:pt x="94" y="46"/>
                    </a:lnTo>
                    <a:lnTo>
                      <a:pt x="92" y="52"/>
                    </a:lnTo>
                    <a:lnTo>
                      <a:pt x="92" y="56"/>
                    </a:lnTo>
                    <a:lnTo>
                      <a:pt x="90" y="60"/>
                    </a:lnTo>
                    <a:lnTo>
                      <a:pt x="92" y="64"/>
                    </a:lnTo>
                    <a:lnTo>
                      <a:pt x="94" y="68"/>
                    </a:lnTo>
                    <a:lnTo>
                      <a:pt x="96" y="72"/>
                    </a:lnTo>
                    <a:lnTo>
                      <a:pt x="98" y="76"/>
                    </a:lnTo>
                    <a:lnTo>
                      <a:pt x="100" y="82"/>
                    </a:lnTo>
                    <a:lnTo>
                      <a:pt x="104" y="84"/>
                    </a:lnTo>
                    <a:lnTo>
                      <a:pt x="106" y="86"/>
                    </a:lnTo>
                    <a:lnTo>
                      <a:pt x="106" y="88"/>
                    </a:lnTo>
                    <a:lnTo>
                      <a:pt x="106" y="90"/>
                    </a:lnTo>
                    <a:lnTo>
                      <a:pt x="106" y="92"/>
                    </a:lnTo>
                    <a:lnTo>
                      <a:pt x="108" y="96"/>
                    </a:lnTo>
                    <a:lnTo>
                      <a:pt x="108" y="98"/>
                    </a:lnTo>
                    <a:lnTo>
                      <a:pt x="110" y="100"/>
                    </a:lnTo>
                    <a:lnTo>
                      <a:pt x="112" y="102"/>
                    </a:lnTo>
                    <a:lnTo>
                      <a:pt x="114" y="104"/>
                    </a:lnTo>
                    <a:lnTo>
                      <a:pt x="114" y="106"/>
                    </a:lnTo>
                    <a:lnTo>
                      <a:pt x="114" y="108"/>
                    </a:lnTo>
                    <a:lnTo>
                      <a:pt x="116" y="112"/>
                    </a:lnTo>
                    <a:lnTo>
                      <a:pt x="116" y="114"/>
                    </a:lnTo>
                    <a:lnTo>
                      <a:pt x="114" y="124"/>
                    </a:lnTo>
                    <a:lnTo>
                      <a:pt x="112" y="124"/>
                    </a:lnTo>
                    <a:lnTo>
                      <a:pt x="110" y="126"/>
                    </a:lnTo>
                    <a:lnTo>
                      <a:pt x="108" y="128"/>
                    </a:lnTo>
                    <a:lnTo>
                      <a:pt x="88" y="134"/>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43" name="Freeform 255"/>
              <p:cNvSpPr>
                <a:spLocks/>
              </p:cNvSpPr>
              <p:nvPr/>
            </p:nvSpPr>
            <p:spPr bwMode="gray">
              <a:xfrm>
                <a:off x="3141" y="453"/>
                <a:ext cx="68" cy="72"/>
              </a:xfrm>
              <a:custGeom>
                <a:avLst/>
                <a:gdLst>
                  <a:gd name="T0" fmla="*/ 4 w 62"/>
                  <a:gd name="T1" fmla="*/ 40 h 72"/>
                  <a:gd name="T2" fmla="*/ 4 w 62"/>
                  <a:gd name="T3" fmla="*/ 8 h 72"/>
                  <a:gd name="T4" fmla="*/ 4 w 62"/>
                  <a:gd name="T5" fmla="*/ 8 h 72"/>
                  <a:gd name="T6" fmla="*/ 6 w 62"/>
                  <a:gd name="T7" fmla="*/ 10 h 72"/>
                  <a:gd name="T8" fmla="*/ 8 w 62"/>
                  <a:gd name="T9" fmla="*/ 10 h 72"/>
                  <a:gd name="T10" fmla="*/ 8 w 62"/>
                  <a:gd name="T11" fmla="*/ 10 h 72"/>
                  <a:gd name="T12" fmla="*/ 8 w 62"/>
                  <a:gd name="T13" fmla="*/ 12 h 72"/>
                  <a:gd name="T14" fmla="*/ 10 w 62"/>
                  <a:gd name="T15" fmla="*/ 14 h 72"/>
                  <a:gd name="T16" fmla="*/ 12 w 62"/>
                  <a:gd name="T17" fmla="*/ 16 h 72"/>
                  <a:gd name="T18" fmla="*/ 16 w 62"/>
                  <a:gd name="T19" fmla="*/ 16 h 72"/>
                  <a:gd name="T20" fmla="*/ 20 w 62"/>
                  <a:gd name="T21" fmla="*/ 16 h 72"/>
                  <a:gd name="T22" fmla="*/ 26 w 62"/>
                  <a:gd name="T23" fmla="*/ 14 h 72"/>
                  <a:gd name="T24" fmla="*/ 44 w 62"/>
                  <a:gd name="T25" fmla="*/ 0 h 72"/>
                  <a:gd name="T26" fmla="*/ 44 w 62"/>
                  <a:gd name="T27" fmla="*/ 0 h 72"/>
                  <a:gd name="T28" fmla="*/ 44 w 62"/>
                  <a:gd name="T29" fmla="*/ 0 h 72"/>
                  <a:gd name="T30" fmla="*/ 46 w 62"/>
                  <a:gd name="T31" fmla="*/ 4 h 72"/>
                  <a:gd name="T32" fmla="*/ 48 w 62"/>
                  <a:gd name="T33" fmla="*/ 8 h 72"/>
                  <a:gd name="T34" fmla="*/ 48 w 62"/>
                  <a:gd name="T35" fmla="*/ 8 h 72"/>
                  <a:gd name="T36" fmla="*/ 50 w 62"/>
                  <a:gd name="T37" fmla="*/ 10 h 72"/>
                  <a:gd name="T38" fmla="*/ 54 w 62"/>
                  <a:gd name="T39" fmla="*/ 14 h 72"/>
                  <a:gd name="T40" fmla="*/ 56 w 62"/>
                  <a:gd name="T41" fmla="*/ 18 h 72"/>
                  <a:gd name="T42" fmla="*/ 58 w 62"/>
                  <a:gd name="T43" fmla="*/ 22 h 72"/>
                  <a:gd name="T44" fmla="*/ 60 w 62"/>
                  <a:gd name="T45" fmla="*/ 26 h 72"/>
                  <a:gd name="T46" fmla="*/ 62 w 62"/>
                  <a:gd name="T47" fmla="*/ 28 h 72"/>
                  <a:gd name="T48" fmla="*/ 62 w 62"/>
                  <a:gd name="T49" fmla="*/ 28 h 72"/>
                  <a:gd name="T50" fmla="*/ 62 w 62"/>
                  <a:gd name="T51" fmla="*/ 30 h 72"/>
                  <a:gd name="T52" fmla="*/ 62 w 62"/>
                  <a:gd name="T53" fmla="*/ 30 h 72"/>
                  <a:gd name="T54" fmla="*/ 60 w 62"/>
                  <a:gd name="T55" fmla="*/ 32 h 72"/>
                  <a:gd name="T56" fmla="*/ 56 w 62"/>
                  <a:gd name="T57" fmla="*/ 34 h 72"/>
                  <a:gd name="T58" fmla="*/ 48 w 62"/>
                  <a:gd name="T59" fmla="*/ 34 h 72"/>
                  <a:gd name="T60" fmla="*/ 40 w 62"/>
                  <a:gd name="T61" fmla="*/ 36 h 72"/>
                  <a:gd name="T62" fmla="*/ 34 w 62"/>
                  <a:gd name="T63" fmla="*/ 38 h 72"/>
                  <a:gd name="T64" fmla="*/ 34 w 62"/>
                  <a:gd name="T65" fmla="*/ 38 h 72"/>
                  <a:gd name="T66" fmla="*/ 36 w 62"/>
                  <a:gd name="T67" fmla="*/ 42 h 72"/>
                  <a:gd name="T68" fmla="*/ 38 w 62"/>
                  <a:gd name="T69" fmla="*/ 46 h 72"/>
                  <a:gd name="T70" fmla="*/ 40 w 62"/>
                  <a:gd name="T71" fmla="*/ 50 h 72"/>
                  <a:gd name="T72" fmla="*/ 42 w 62"/>
                  <a:gd name="T73" fmla="*/ 52 h 72"/>
                  <a:gd name="T74" fmla="*/ 42 w 62"/>
                  <a:gd name="T75" fmla="*/ 56 h 72"/>
                  <a:gd name="T76" fmla="*/ 40 w 62"/>
                  <a:gd name="T77" fmla="*/ 56 h 72"/>
                  <a:gd name="T78" fmla="*/ 38 w 62"/>
                  <a:gd name="T79" fmla="*/ 58 h 72"/>
                  <a:gd name="T80" fmla="*/ 36 w 62"/>
                  <a:gd name="T81" fmla="*/ 62 h 72"/>
                  <a:gd name="T82" fmla="*/ 32 w 62"/>
                  <a:gd name="T83" fmla="*/ 66 h 72"/>
                  <a:gd name="T84" fmla="*/ 30 w 62"/>
                  <a:gd name="T85" fmla="*/ 68 h 72"/>
                  <a:gd name="T86" fmla="*/ 28 w 62"/>
                  <a:gd name="T87" fmla="*/ 68 h 72"/>
                  <a:gd name="T88" fmla="*/ 26 w 62"/>
                  <a:gd name="T89" fmla="*/ 68 h 72"/>
                  <a:gd name="T90" fmla="*/ 26 w 62"/>
                  <a:gd name="T91" fmla="*/ 70 h 72"/>
                  <a:gd name="T92" fmla="*/ 26 w 62"/>
                  <a:gd name="T93" fmla="*/ 72 h 72"/>
                  <a:gd name="T94" fmla="*/ 24 w 62"/>
                  <a:gd name="T95" fmla="*/ 72 h 72"/>
                  <a:gd name="T96" fmla="*/ 20 w 62"/>
                  <a:gd name="T97" fmla="*/ 70 h 72"/>
                  <a:gd name="T98" fmla="*/ 14 w 62"/>
                  <a:gd name="T99" fmla="*/ 70 h 72"/>
                  <a:gd name="T100" fmla="*/ 8 w 62"/>
                  <a:gd name="T101" fmla="*/ 70 h 72"/>
                  <a:gd name="T102" fmla="*/ 2 w 62"/>
                  <a:gd name="T103" fmla="*/ 70 h 72"/>
                  <a:gd name="T104" fmla="*/ 0 w 62"/>
                  <a:gd name="T105" fmla="*/ 70 h 72"/>
                  <a:gd name="T106" fmla="*/ 4 w 62"/>
                  <a:gd name="T107" fmla="*/ 40 h 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
                  <a:gd name="T163" fmla="*/ 0 h 72"/>
                  <a:gd name="T164" fmla="*/ 62 w 62"/>
                  <a:gd name="T165" fmla="*/ 72 h 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 h="72">
                    <a:moveTo>
                      <a:pt x="4" y="40"/>
                    </a:moveTo>
                    <a:lnTo>
                      <a:pt x="4" y="8"/>
                    </a:lnTo>
                    <a:lnTo>
                      <a:pt x="6" y="10"/>
                    </a:lnTo>
                    <a:lnTo>
                      <a:pt x="8" y="10"/>
                    </a:lnTo>
                    <a:lnTo>
                      <a:pt x="8" y="12"/>
                    </a:lnTo>
                    <a:lnTo>
                      <a:pt x="10" y="14"/>
                    </a:lnTo>
                    <a:lnTo>
                      <a:pt x="12" y="16"/>
                    </a:lnTo>
                    <a:lnTo>
                      <a:pt x="16" y="16"/>
                    </a:lnTo>
                    <a:lnTo>
                      <a:pt x="20" y="16"/>
                    </a:lnTo>
                    <a:lnTo>
                      <a:pt x="26" y="14"/>
                    </a:lnTo>
                    <a:lnTo>
                      <a:pt x="44" y="0"/>
                    </a:lnTo>
                    <a:lnTo>
                      <a:pt x="46" y="4"/>
                    </a:lnTo>
                    <a:lnTo>
                      <a:pt x="48" y="8"/>
                    </a:lnTo>
                    <a:lnTo>
                      <a:pt x="50" y="10"/>
                    </a:lnTo>
                    <a:lnTo>
                      <a:pt x="54" y="14"/>
                    </a:lnTo>
                    <a:lnTo>
                      <a:pt x="56" y="18"/>
                    </a:lnTo>
                    <a:lnTo>
                      <a:pt x="58" y="22"/>
                    </a:lnTo>
                    <a:lnTo>
                      <a:pt x="60" y="26"/>
                    </a:lnTo>
                    <a:lnTo>
                      <a:pt x="62" y="28"/>
                    </a:lnTo>
                    <a:lnTo>
                      <a:pt x="62" y="30"/>
                    </a:lnTo>
                    <a:lnTo>
                      <a:pt x="60" y="32"/>
                    </a:lnTo>
                    <a:lnTo>
                      <a:pt x="56" y="34"/>
                    </a:lnTo>
                    <a:lnTo>
                      <a:pt x="48" y="34"/>
                    </a:lnTo>
                    <a:lnTo>
                      <a:pt x="40" y="36"/>
                    </a:lnTo>
                    <a:lnTo>
                      <a:pt x="34" y="38"/>
                    </a:lnTo>
                    <a:lnTo>
                      <a:pt x="36" y="42"/>
                    </a:lnTo>
                    <a:lnTo>
                      <a:pt x="38" y="46"/>
                    </a:lnTo>
                    <a:lnTo>
                      <a:pt x="40" y="50"/>
                    </a:lnTo>
                    <a:lnTo>
                      <a:pt x="42" y="52"/>
                    </a:lnTo>
                    <a:lnTo>
                      <a:pt x="42" y="56"/>
                    </a:lnTo>
                    <a:lnTo>
                      <a:pt x="40" y="56"/>
                    </a:lnTo>
                    <a:lnTo>
                      <a:pt x="38" y="58"/>
                    </a:lnTo>
                    <a:lnTo>
                      <a:pt x="36" y="62"/>
                    </a:lnTo>
                    <a:lnTo>
                      <a:pt x="32" y="66"/>
                    </a:lnTo>
                    <a:lnTo>
                      <a:pt x="30" y="68"/>
                    </a:lnTo>
                    <a:lnTo>
                      <a:pt x="28" y="68"/>
                    </a:lnTo>
                    <a:lnTo>
                      <a:pt x="26" y="68"/>
                    </a:lnTo>
                    <a:lnTo>
                      <a:pt x="26" y="70"/>
                    </a:lnTo>
                    <a:lnTo>
                      <a:pt x="26" y="72"/>
                    </a:lnTo>
                    <a:lnTo>
                      <a:pt x="24" y="72"/>
                    </a:lnTo>
                    <a:lnTo>
                      <a:pt x="20" y="70"/>
                    </a:lnTo>
                    <a:lnTo>
                      <a:pt x="14" y="70"/>
                    </a:lnTo>
                    <a:lnTo>
                      <a:pt x="8" y="70"/>
                    </a:lnTo>
                    <a:lnTo>
                      <a:pt x="2" y="70"/>
                    </a:lnTo>
                    <a:lnTo>
                      <a:pt x="0" y="70"/>
                    </a:lnTo>
                    <a:lnTo>
                      <a:pt x="4" y="4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44" name="Freeform 257"/>
              <p:cNvSpPr>
                <a:spLocks/>
              </p:cNvSpPr>
              <p:nvPr/>
            </p:nvSpPr>
            <p:spPr bwMode="gray">
              <a:xfrm>
                <a:off x="3145" y="393"/>
                <a:ext cx="89" cy="76"/>
              </a:xfrm>
              <a:custGeom>
                <a:avLst/>
                <a:gdLst>
                  <a:gd name="T0" fmla="*/ 70 w 80"/>
                  <a:gd name="T1" fmla="*/ 4 h 76"/>
                  <a:gd name="T2" fmla="*/ 64 w 80"/>
                  <a:gd name="T3" fmla="*/ 6 h 76"/>
                  <a:gd name="T4" fmla="*/ 60 w 80"/>
                  <a:gd name="T5" fmla="*/ 6 h 76"/>
                  <a:gd name="T6" fmla="*/ 56 w 80"/>
                  <a:gd name="T7" fmla="*/ 10 h 76"/>
                  <a:gd name="T8" fmla="*/ 54 w 80"/>
                  <a:gd name="T9" fmla="*/ 12 h 76"/>
                  <a:gd name="T10" fmla="*/ 44 w 80"/>
                  <a:gd name="T11" fmla="*/ 16 h 76"/>
                  <a:gd name="T12" fmla="*/ 32 w 80"/>
                  <a:gd name="T13" fmla="*/ 16 h 76"/>
                  <a:gd name="T14" fmla="*/ 24 w 80"/>
                  <a:gd name="T15" fmla="*/ 14 h 76"/>
                  <a:gd name="T16" fmla="*/ 20 w 80"/>
                  <a:gd name="T17" fmla="*/ 12 h 76"/>
                  <a:gd name="T18" fmla="*/ 16 w 80"/>
                  <a:gd name="T19" fmla="*/ 14 h 76"/>
                  <a:gd name="T20" fmla="*/ 16 w 80"/>
                  <a:gd name="T21" fmla="*/ 16 h 76"/>
                  <a:gd name="T22" fmla="*/ 10 w 80"/>
                  <a:gd name="T23" fmla="*/ 24 h 76"/>
                  <a:gd name="T24" fmla="*/ 8 w 80"/>
                  <a:gd name="T25" fmla="*/ 24 h 76"/>
                  <a:gd name="T26" fmla="*/ 6 w 80"/>
                  <a:gd name="T27" fmla="*/ 24 h 76"/>
                  <a:gd name="T28" fmla="*/ 4 w 80"/>
                  <a:gd name="T29" fmla="*/ 24 h 76"/>
                  <a:gd name="T30" fmla="*/ 6 w 80"/>
                  <a:gd name="T31" fmla="*/ 26 h 76"/>
                  <a:gd name="T32" fmla="*/ 6 w 80"/>
                  <a:gd name="T33" fmla="*/ 30 h 76"/>
                  <a:gd name="T34" fmla="*/ 4 w 80"/>
                  <a:gd name="T35" fmla="*/ 34 h 76"/>
                  <a:gd name="T36" fmla="*/ 4 w 80"/>
                  <a:gd name="T37" fmla="*/ 36 h 76"/>
                  <a:gd name="T38" fmla="*/ 2 w 80"/>
                  <a:gd name="T39" fmla="*/ 42 h 76"/>
                  <a:gd name="T40" fmla="*/ 4 w 80"/>
                  <a:gd name="T41" fmla="*/ 42 h 76"/>
                  <a:gd name="T42" fmla="*/ 8 w 80"/>
                  <a:gd name="T43" fmla="*/ 42 h 76"/>
                  <a:gd name="T44" fmla="*/ 12 w 80"/>
                  <a:gd name="T45" fmla="*/ 44 h 76"/>
                  <a:gd name="T46" fmla="*/ 8 w 80"/>
                  <a:gd name="T47" fmla="*/ 50 h 76"/>
                  <a:gd name="T48" fmla="*/ 8 w 80"/>
                  <a:gd name="T49" fmla="*/ 54 h 76"/>
                  <a:gd name="T50" fmla="*/ 6 w 80"/>
                  <a:gd name="T51" fmla="*/ 58 h 76"/>
                  <a:gd name="T52" fmla="*/ 4 w 80"/>
                  <a:gd name="T53" fmla="*/ 62 h 76"/>
                  <a:gd name="T54" fmla="*/ 4 w 80"/>
                  <a:gd name="T55" fmla="*/ 62 h 76"/>
                  <a:gd name="T56" fmla="*/ 2 w 80"/>
                  <a:gd name="T57" fmla="*/ 66 h 76"/>
                  <a:gd name="T58" fmla="*/ 0 w 80"/>
                  <a:gd name="T59" fmla="*/ 68 h 76"/>
                  <a:gd name="T60" fmla="*/ 4 w 80"/>
                  <a:gd name="T61" fmla="*/ 70 h 76"/>
                  <a:gd name="T62" fmla="*/ 4 w 80"/>
                  <a:gd name="T63" fmla="*/ 72 h 76"/>
                  <a:gd name="T64" fmla="*/ 8 w 80"/>
                  <a:gd name="T65" fmla="*/ 76 h 76"/>
                  <a:gd name="T66" fmla="*/ 16 w 80"/>
                  <a:gd name="T67" fmla="*/ 76 h 76"/>
                  <a:gd name="T68" fmla="*/ 66 w 80"/>
                  <a:gd name="T69" fmla="*/ 38 h 76"/>
                  <a:gd name="T70" fmla="*/ 66 w 80"/>
                  <a:gd name="T71" fmla="*/ 34 h 76"/>
                  <a:gd name="T72" fmla="*/ 66 w 80"/>
                  <a:gd name="T73" fmla="*/ 30 h 76"/>
                  <a:gd name="T74" fmla="*/ 66 w 80"/>
                  <a:gd name="T75" fmla="*/ 26 h 76"/>
                  <a:gd name="T76" fmla="*/ 66 w 80"/>
                  <a:gd name="T77" fmla="*/ 22 h 76"/>
                  <a:gd name="T78" fmla="*/ 70 w 80"/>
                  <a:gd name="T79" fmla="*/ 20 h 76"/>
                  <a:gd name="T80" fmla="*/ 72 w 80"/>
                  <a:gd name="T81" fmla="*/ 14 h 76"/>
                  <a:gd name="T82" fmla="*/ 74 w 80"/>
                  <a:gd name="T83" fmla="*/ 12 h 76"/>
                  <a:gd name="T84" fmla="*/ 78 w 80"/>
                  <a:gd name="T85" fmla="*/ 4 h 76"/>
                  <a:gd name="T86" fmla="*/ 80 w 80"/>
                  <a:gd name="T87" fmla="*/ 0 h 76"/>
                  <a:gd name="T88" fmla="*/ 72 w 80"/>
                  <a:gd name="T89" fmla="*/ 2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
                  <a:gd name="T136" fmla="*/ 0 h 76"/>
                  <a:gd name="T137" fmla="*/ 80 w 80"/>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 h="76">
                    <a:moveTo>
                      <a:pt x="72" y="2"/>
                    </a:moveTo>
                    <a:lnTo>
                      <a:pt x="70" y="4"/>
                    </a:lnTo>
                    <a:lnTo>
                      <a:pt x="66" y="6"/>
                    </a:lnTo>
                    <a:lnTo>
                      <a:pt x="64" y="6"/>
                    </a:lnTo>
                    <a:lnTo>
                      <a:pt x="62" y="6"/>
                    </a:lnTo>
                    <a:lnTo>
                      <a:pt x="60" y="6"/>
                    </a:lnTo>
                    <a:lnTo>
                      <a:pt x="58" y="8"/>
                    </a:lnTo>
                    <a:lnTo>
                      <a:pt x="56" y="10"/>
                    </a:lnTo>
                    <a:lnTo>
                      <a:pt x="54" y="12"/>
                    </a:lnTo>
                    <a:lnTo>
                      <a:pt x="50" y="14"/>
                    </a:lnTo>
                    <a:lnTo>
                      <a:pt x="44" y="16"/>
                    </a:lnTo>
                    <a:lnTo>
                      <a:pt x="38" y="16"/>
                    </a:lnTo>
                    <a:lnTo>
                      <a:pt x="32" y="16"/>
                    </a:lnTo>
                    <a:lnTo>
                      <a:pt x="28" y="16"/>
                    </a:lnTo>
                    <a:lnTo>
                      <a:pt x="24" y="14"/>
                    </a:lnTo>
                    <a:lnTo>
                      <a:pt x="20" y="12"/>
                    </a:lnTo>
                    <a:lnTo>
                      <a:pt x="18" y="12"/>
                    </a:lnTo>
                    <a:lnTo>
                      <a:pt x="16" y="14"/>
                    </a:lnTo>
                    <a:lnTo>
                      <a:pt x="16" y="16"/>
                    </a:lnTo>
                    <a:lnTo>
                      <a:pt x="12" y="20"/>
                    </a:lnTo>
                    <a:lnTo>
                      <a:pt x="10" y="24"/>
                    </a:lnTo>
                    <a:lnTo>
                      <a:pt x="8" y="24"/>
                    </a:lnTo>
                    <a:lnTo>
                      <a:pt x="6" y="24"/>
                    </a:lnTo>
                    <a:lnTo>
                      <a:pt x="4" y="22"/>
                    </a:lnTo>
                    <a:lnTo>
                      <a:pt x="4" y="24"/>
                    </a:lnTo>
                    <a:lnTo>
                      <a:pt x="6" y="26"/>
                    </a:lnTo>
                    <a:lnTo>
                      <a:pt x="6" y="28"/>
                    </a:lnTo>
                    <a:lnTo>
                      <a:pt x="6" y="30"/>
                    </a:lnTo>
                    <a:lnTo>
                      <a:pt x="6" y="32"/>
                    </a:lnTo>
                    <a:lnTo>
                      <a:pt x="4" y="34"/>
                    </a:lnTo>
                    <a:lnTo>
                      <a:pt x="4" y="36"/>
                    </a:lnTo>
                    <a:lnTo>
                      <a:pt x="4" y="38"/>
                    </a:lnTo>
                    <a:lnTo>
                      <a:pt x="2" y="42"/>
                    </a:lnTo>
                    <a:lnTo>
                      <a:pt x="4" y="42"/>
                    </a:lnTo>
                    <a:lnTo>
                      <a:pt x="6" y="42"/>
                    </a:lnTo>
                    <a:lnTo>
                      <a:pt x="8" y="42"/>
                    </a:lnTo>
                    <a:lnTo>
                      <a:pt x="10" y="42"/>
                    </a:lnTo>
                    <a:lnTo>
                      <a:pt x="12" y="44"/>
                    </a:lnTo>
                    <a:lnTo>
                      <a:pt x="12" y="46"/>
                    </a:lnTo>
                    <a:lnTo>
                      <a:pt x="8" y="50"/>
                    </a:lnTo>
                    <a:lnTo>
                      <a:pt x="8" y="52"/>
                    </a:lnTo>
                    <a:lnTo>
                      <a:pt x="8" y="54"/>
                    </a:lnTo>
                    <a:lnTo>
                      <a:pt x="8" y="56"/>
                    </a:lnTo>
                    <a:lnTo>
                      <a:pt x="6" y="58"/>
                    </a:lnTo>
                    <a:lnTo>
                      <a:pt x="6" y="60"/>
                    </a:lnTo>
                    <a:lnTo>
                      <a:pt x="4" y="62"/>
                    </a:lnTo>
                    <a:lnTo>
                      <a:pt x="4" y="64"/>
                    </a:lnTo>
                    <a:lnTo>
                      <a:pt x="2" y="66"/>
                    </a:lnTo>
                    <a:lnTo>
                      <a:pt x="0" y="68"/>
                    </a:lnTo>
                    <a:lnTo>
                      <a:pt x="2" y="70"/>
                    </a:lnTo>
                    <a:lnTo>
                      <a:pt x="4" y="70"/>
                    </a:lnTo>
                    <a:lnTo>
                      <a:pt x="4" y="72"/>
                    </a:lnTo>
                    <a:lnTo>
                      <a:pt x="6" y="74"/>
                    </a:lnTo>
                    <a:lnTo>
                      <a:pt x="8" y="76"/>
                    </a:lnTo>
                    <a:lnTo>
                      <a:pt x="12" y="76"/>
                    </a:lnTo>
                    <a:lnTo>
                      <a:pt x="16" y="76"/>
                    </a:lnTo>
                    <a:lnTo>
                      <a:pt x="22" y="74"/>
                    </a:lnTo>
                    <a:lnTo>
                      <a:pt x="66" y="38"/>
                    </a:lnTo>
                    <a:lnTo>
                      <a:pt x="66" y="36"/>
                    </a:lnTo>
                    <a:lnTo>
                      <a:pt x="66" y="34"/>
                    </a:lnTo>
                    <a:lnTo>
                      <a:pt x="66" y="32"/>
                    </a:lnTo>
                    <a:lnTo>
                      <a:pt x="66" y="30"/>
                    </a:lnTo>
                    <a:lnTo>
                      <a:pt x="66" y="28"/>
                    </a:lnTo>
                    <a:lnTo>
                      <a:pt x="66" y="26"/>
                    </a:lnTo>
                    <a:lnTo>
                      <a:pt x="66" y="24"/>
                    </a:lnTo>
                    <a:lnTo>
                      <a:pt x="66" y="22"/>
                    </a:lnTo>
                    <a:lnTo>
                      <a:pt x="68" y="22"/>
                    </a:lnTo>
                    <a:lnTo>
                      <a:pt x="70" y="20"/>
                    </a:lnTo>
                    <a:lnTo>
                      <a:pt x="72" y="18"/>
                    </a:lnTo>
                    <a:lnTo>
                      <a:pt x="72" y="14"/>
                    </a:lnTo>
                    <a:lnTo>
                      <a:pt x="74" y="14"/>
                    </a:lnTo>
                    <a:lnTo>
                      <a:pt x="74" y="12"/>
                    </a:lnTo>
                    <a:lnTo>
                      <a:pt x="76" y="8"/>
                    </a:lnTo>
                    <a:lnTo>
                      <a:pt x="78" y="4"/>
                    </a:lnTo>
                    <a:lnTo>
                      <a:pt x="78" y="2"/>
                    </a:lnTo>
                    <a:lnTo>
                      <a:pt x="80" y="0"/>
                    </a:lnTo>
                    <a:lnTo>
                      <a:pt x="72" y="2"/>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45" name="Freeform 258"/>
              <p:cNvSpPr>
                <a:spLocks/>
              </p:cNvSpPr>
              <p:nvPr/>
            </p:nvSpPr>
            <p:spPr bwMode="gray">
              <a:xfrm>
                <a:off x="3260" y="347"/>
                <a:ext cx="258" cy="248"/>
              </a:xfrm>
              <a:custGeom>
                <a:avLst/>
                <a:gdLst>
                  <a:gd name="T0" fmla="*/ 18 w 234"/>
                  <a:gd name="T1" fmla="*/ 42 h 248"/>
                  <a:gd name="T2" fmla="*/ 20 w 234"/>
                  <a:gd name="T3" fmla="*/ 48 h 248"/>
                  <a:gd name="T4" fmla="*/ 16 w 234"/>
                  <a:gd name="T5" fmla="*/ 52 h 248"/>
                  <a:gd name="T6" fmla="*/ 20 w 234"/>
                  <a:gd name="T7" fmla="*/ 56 h 248"/>
                  <a:gd name="T8" fmla="*/ 24 w 234"/>
                  <a:gd name="T9" fmla="*/ 62 h 248"/>
                  <a:gd name="T10" fmla="*/ 32 w 234"/>
                  <a:gd name="T11" fmla="*/ 70 h 248"/>
                  <a:gd name="T12" fmla="*/ 34 w 234"/>
                  <a:gd name="T13" fmla="*/ 76 h 248"/>
                  <a:gd name="T14" fmla="*/ 28 w 234"/>
                  <a:gd name="T15" fmla="*/ 90 h 248"/>
                  <a:gd name="T16" fmla="*/ 28 w 234"/>
                  <a:gd name="T17" fmla="*/ 102 h 248"/>
                  <a:gd name="T18" fmla="*/ 32 w 234"/>
                  <a:gd name="T19" fmla="*/ 110 h 248"/>
                  <a:gd name="T20" fmla="*/ 40 w 234"/>
                  <a:gd name="T21" fmla="*/ 122 h 248"/>
                  <a:gd name="T22" fmla="*/ 42 w 234"/>
                  <a:gd name="T23" fmla="*/ 128 h 248"/>
                  <a:gd name="T24" fmla="*/ 44 w 234"/>
                  <a:gd name="T25" fmla="*/ 134 h 248"/>
                  <a:gd name="T26" fmla="*/ 48 w 234"/>
                  <a:gd name="T27" fmla="*/ 140 h 248"/>
                  <a:gd name="T28" fmla="*/ 50 w 234"/>
                  <a:gd name="T29" fmla="*/ 146 h 248"/>
                  <a:gd name="T30" fmla="*/ 50 w 234"/>
                  <a:gd name="T31" fmla="*/ 162 h 248"/>
                  <a:gd name="T32" fmla="*/ 78 w 234"/>
                  <a:gd name="T33" fmla="*/ 162 h 248"/>
                  <a:gd name="T34" fmla="*/ 88 w 234"/>
                  <a:gd name="T35" fmla="*/ 174 h 248"/>
                  <a:gd name="T36" fmla="*/ 114 w 234"/>
                  <a:gd name="T37" fmla="*/ 204 h 248"/>
                  <a:gd name="T38" fmla="*/ 128 w 234"/>
                  <a:gd name="T39" fmla="*/ 208 h 248"/>
                  <a:gd name="T40" fmla="*/ 142 w 234"/>
                  <a:gd name="T41" fmla="*/ 210 h 248"/>
                  <a:gd name="T42" fmla="*/ 152 w 234"/>
                  <a:gd name="T43" fmla="*/ 210 h 248"/>
                  <a:gd name="T44" fmla="*/ 168 w 234"/>
                  <a:gd name="T45" fmla="*/ 226 h 248"/>
                  <a:gd name="T46" fmla="*/ 178 w 234"/>
                  <a:gd name="T47" fmla="*/ 232 h 248"/>
                  <a:gd name="T48" fmla="*/ 188 w 234"/>
                  <a:gd name="T49" fmla="*/ 228 h 248"/>
                  <a:gd name="T50" fmla="*/ 198 w 234"/>
                  <a:gd name="T51" fmla="*/ 232 h 248"/>
                  <a:gd name="T52" fmla="*/ 208 w 234"/>
                  <a:gd name="T53" fmla="*/ 248 h 248"/>
                  <a:gd name="T54" fmla="*/ 222 w 234"/>
                  <a:gd name="T55" fmla="*/ 236 h 248"/>
                  <a:gd name="T56" fmla="*/ 222 w 234"/>
                  <a:gd name="T57" fmla="*/ 224 h 248"/>
                  <a:gd name="T58" fmla="*/ 224 w 234"/>
                  <a:gd name="T59" fmla="*/ 214 h 248"/>
                  <a:gd name="T60" fmla="*/ 232 w 234"/>
                  <a:gd name="T61" fmla="*/ 206 h 248"/>
                  <a:gd name="T62" fmla="*/ 232 w 234"/>
                  <a:gd name="T63" fmla="*/ 198 h 248"/>
                  <a:gd name="T64" fmla="*/ 218 w 234"/>
                  <a:gd name="T65" fmla="*/ 172 h 248"/>
                  <a:gd name="T66" fmla="*/ 216 w 234"/>
                  <a:gd name="T67" fmla="*/ 104 h 248"/>
                  <a:gd name="T68" fmla="*/ 212 w 234"/>
                  <a:gd name="T69" fmla="*/ 70 h 248"/>
                  <a:gd name="T70" fmla="*/ 184 w 234"/>
                  <a:gd name="T71" fmla="*/ 52 h 248"/>
                  <a:gd name="T72" fmla="*/ 176 w 234"/>
                  <a:gd name="T73" fmla="*/ 48 h 248"/>
                  <a:gd name="T74" fmla="*/ 160 w 234"/>
                  <a:gd name="T75" fmla="*/ 44 h 248"/>
                  <a:gd name="T76" fmla="*/ 126 w 234"/>
                  <a:gd name="T77" fmla="*/ 54 h 248"/>
                  <a:gd name="T78" fmla="*/ 122 w 234"/>
                  <a:gd name="T79" fmla="*/ 56 h 248"/>
                  <a:gd name="T80" fmla="*/ 102 w 234"/>
                  <a:gd name="T81" fmla="*/ 58 h 248"/>
                  <a:gd name="T82" fmla="*/ 98 w 234"/>
                  <a:gd name="T83" fmla="*/ 60 h 248"/>
                  <a:gd name="T84" fmla="*/ 82 w 234"/>
                  <a:gd name="T85" fmla="*/ 50 h 248"/>
                  <a:gd name="T86" fmla="*/ 62 w 234"/>
                  <a:gd name="T87" fmla="*/ 12 h 248"/>
                  <a:gd name="T88" fmla="*/ 56 w 234"/>
                  <a:gd name="T89" fmla="*/ 6 h 248"/>
                  <a:gd name="T90" fmla="*/ 38 w 234"/>
                  <a:gd name="T91" fmla="*/ 16 h 248"/>
                  <a:gd name="T92" fmla="*/ 30 w 234"/>
                  <a:gd name="T93" fmla="*/ 18 h 248"/>
                  <a:gd name="T94" fmla="*/ 0 w 234"/>
                  <a:gd name="T95" fmla="*/ 10 h 248"/>
                  <a:gd name="T96" fmla="*/ 4 w 234"/>
                  <a:gd name="T97" fmla="*/ 16 h 248"/>
                  <a:gd name="T98" fmla="*/ 8 w 234"/>
                  <a:gd name="T99" fmla="*/ 26 h 248"/>
                  <a:gd name="T100" fmla="*/ 12 w 234"/>
                  <a:gd name="T101" fmla="*/ 40 h 248"/>
                  <a:gd name="T102" fmla="*/ 14 w 234"/>
                  <a:gd name="T103" fmla="*/ 42 h 2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4"/>
                  <a:gd name="T157" fmla="*/ 0 h 248"/>
                  <a:gd name="T158" fmla="*/ 234 w 234"/>
                  <a:gd name="T159" fmla="*/ 248 h 2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4" h="248">
                    <a:moveTo>
                      <a:pt x="14" y="42"/>
                    </a:moveTo>
                    <a:lnTo>
                      <a:pt x="16" y="42"/>
                    </a:lnTo>
                    <a:lnTo>
                      <a:pt x="18" y="42"/>
                    </a:lnTo>
                    <a:lnTo>
                      <a:pt x="18" y="46"/>
                    </a:lnTo>
                    <a:lnTo>
                      <a:pt x="20" y="48"/>
                    </a:lnTo>
                    <a:lnTo>
                      <a:pt x="18" y="48"/>
                    </a:lnTo>
                    <a:lnTo>
                      <a:pt x="18" y="50"/>
                    </a:lnTo>
                    <a:lnTo>
                      <a:pt x="16" y="52"/>
                    </a:lnTo>
                    <a:lnTo>
                      <a:pt x="16" y="54"/>
                    </a:lnTo>
                    <a:lnTo>
                      <a:pt x="18" y="54"/>
                    </a:lnTo>
                    <a:lnTo>
                      <a:pt x="20" y="56"/>
                    </a:lnTo>
                    <a:lnTo>
                      <a:pt x="22" y="58"/>
                    </a:lnTo>
                    <a:lnTo>
                      <a:pt x="24" y="60"/>
                    </a:lnTo>
                    <a:lnTo>
                      <a:pt x="24" y="62"/>
                    </a:lnTo>
                    <a:lnTo>
                      <a:pt x="26" y="64"/>
                    </a:lnTo>
                    <a:lnTo>
                      <a:pt x="30" y="66"/>
                    </a:lnTo>
                    <a:lnTo>
                      <a:pt x="32" y="70"/>
                    </a:lnTo>
                    <a:lnTo>
                      <a:pt x="34" y="72"/>
                    </a:lnTo>
                    <a:lnTo>
                      <a:pt x="34" y="76"/>
                    </a:lnTo>
                    <a:lnTo>
                      <a:pt x="32" y="80"/>
                    </a:lnTo>
                    <a:lnTo>
                      <a:pt x="30" y="84"/>
                    </a:lnTo>
                    <a:lnTo>
                      <a:pt x="28" y="90"/>
                    </a:lnTo>
                    <a:lnTo>
                      <a:pt x="28" y="94"/>
                    </a:lnTo>
                    <a:lnTo>
                      <a:pt x="26" y="98"/>
                    </a:lnTo>
                    <a:lnTo>
                      <a:pt x="28" y="102"/>
                    </a:lnTo>
                    <a:lnTo>
                      <a:pt x="30" y="106"/>
                    </a:lnTo>
                    <a:lnTo>
                      <a:pt x="32" y="110"/>
                    </a:lnTo>
                    <a:lnTo>
                      <a:pt x="34" y="114"/>
                    </a:lnTo>
                    <a:lnTo>
                      <a:pt x="36" y="120"/>
                    </a:lnTo>
                    <a:lnTo>
                      <a:pt x="40" y="122"/>
                    </a:lnTo>
                    <a:lnTo>
                      <a:pt x="42" y="124"/>
                    </a:lnTo>
                    <a:lnTo>
                      <a:pt x="42" y="126"/>
                    </a:lnTo>
                    <a:lnTo>
                      <a:pt x="42" y="128"/>
                    </a:lnTo>
                    <a:lnTo>
                      <a:pt x="42" y="130"/>
                    </a:lnTo>
                    <a:lnTo>
                      <a:pt x="44" y="134"/>
                    </a:lnTo>
                    <a:lnTo>
                      <a:pt x="44" y="136"/>
                    </a:lnTo>
                    <a:lnTo>
                      <a:pt x="46" y="138"/>
                    </a:lnTo>
                    <a:lnTo>
                      <a:pt x="48" y="140"/>
                    </a:lnTo>
                    <a:lnTo>
                      <a:pt x="50" y="142"/>
                    </a:lnTo>
                    <a:lnTo>
                      <a:pt x="50" y="144"/>
                    </a:lnTo>
                    <a:lnTo>
                      <a:pt x="50" y="146"/>
                    </a:lnTo>
                    <a:lnTo>
                      <a:pt x="52" y="150"/>
                    </a:lnTo>
                    <a:lnTo>
                      <a:pt x="52" y="152"/>
                    </a:lnTo>
                    <a:lnTo>
                      <a:pt x="50" y="162"/>
                    </a:lnTo>
                    <a:lnTo>
                      <a:pt x="64" y="164"/>
                    </a:lnTo>
                    <a:lnTo>
                      <a:pt x="78" y="162"/>
                    </a:lnTo>
                    <a:lnTo>
                      <a:pt x="80" y="164"/>
                    </a:lnTo>
                    <a:lnTo>
                      <a:pt x="84" y="168"/>
                    </a:lnTo>
                    <a:lnTo>
                      <a:pt x="88" y="174"/>
                    </a:lnTo>
                    <a:lnTo>
                      <a:pt x="94" y="182"/>
                    </a:lnTo>
                    <a:lnTo>
                      <a:pt x="114" y="202"/>
                    </a:lnTo>
                    <a:lnTo>
                      <a:pt x="114" y="204"/>
                    </a:lnTo>
                    <a:lnTo>
                      <a:pt x="118" y="204"/>
                    </a:lnTo>
                    <a:lnTo>
                      <a:pt x="122" y="206"/>
                    </a:lnTo>
                    <a:lnTo>
                      <a:pt x="128" y="208"/>
                    </a:lnTo>
                    <a:lnTo>
                      <a:pt x="132" y="208"/>
                    </a:lnTo>
                    <a:lnTo>
                      <a:pt x="136" y="210"/>
                    </a:lnTo>
                    <a:lnTo>
                      <a:pt x="142" y="210"/>
                    </a:lnTo>
                    <a:lnTo>
                      <a:pt x="148" y="210"/>
                    </a:lnTo>
                    <a:lnTo>
                      <a:pt x="150" y="210"/>
                    </a:lnTo>
                    <a:lnTo>
                      <a:pt x="152" y="210"/>
                    </a:lnTo>
                    <a:lnTo>
                      <a:pt x="160" y="206"/>
                    </a:lnTo>
                    <a:lnTo>
                      <a:pt x="166" y="214"/>
                    </a:lnTo>
                    <a:lnTo>
                      <a:pt x="168" y="226"/>
                    </a:lnTo>
                    <a:lnTo>
                      <a:pt x="176" y="234"/>
                    </a:lnTo>
                    <a:lnTo>
                      <a:pt x="176" y="232"/>
                    </a:lnTo>
                    <a:lnTo>
                      <a:pt x="178" y="232"/>
                    </a:lnTo>
                    <a:lnTo>
                      <a:pt x="180" y="230"/>
                    </a:lnTo>
                    <a:lnTo>
                      <a:pt x="184" y="230"/>
                    </a:lnTo>
                    <a:lnTo>
                      <a:pt x="188" y="228"/>
                    </a:lnTo>
                    <a:lnTo>
                      <a:pt x="190" y="228"/>
                    </a:lnTo>
                    <a:lnTo>
                      <a:pt x="194" y="230"/>
                    </a:lnTo>
                    <a:lnTo>
                      <a:pt x="198" y="232"/>
                    </a:lnTo>
                    <a:lnTo>
                      <a:pt x="200" y="234"/>
                    </a:lnTo>
                    <a:lnTo>
                      <a:pt x="200" y="240"/>
                    </a:lnTo>
                    <a:lnTo>
                      <a:pt x="208" y="248"/>
                    </a:lnTo>
                    <a:lnTo>
                      <a:pt x="224" y="240"/>
                    </a:lnTo>
                    <a:lnTo>
                      <a:pt x="224" y="238"/>
                    </a:lnTo>
                    <a:lnTo>
                      <a:pt x="222" y="236"/>
                    </a:lnTo>
                    <a:lnTo>
                      <a:pt x="222" y="230"/>
                    </a:lnTo>
                    <a:lnTo>
                      <a:pt x="222" y="226"/>
                    </a:lnTo>
                    <a:lnTo>
                      <a:pt x="222" y="224"/>
                    </a:lnTo>
                    <a:lnTo>
                      <a:pt x="222" y="222"/>
                    </a:lnTo>
                    <a:lnTo>
                      <a:pt x="222" y="218"/>
                    </a:lnTo>
                    <a:lnTo>
                      <a:pt x="224" y="214"/>
                    </a:lnTo>
                    <a:lnTo>
                      <a:pt x="228" y="210"/>
                    </a:lnTo>
                    <a:lnTo>
                      <a:pt x="232" y="208"/>
                    </a:lnTo>
                    <a:lnTo>
                      <a:pt x="232" y="206"/>
                    </a:lnTo>
                    <a:lnTo>
                      <a:pt x="232" y="204"/>
                    </a:lnTo>
                    <a:lnTo>
                      <a:pt x="234" y="202"/>
                    </a:lnTo>
                    <a:lnTo>
                      <a:pt x="232" y="198"/>
                    </a:lnTo>
                    <a:lnTo>
                      <a:pt x="232" y="196"/>
                    </a:lnTo>
                    <a:lnTo>
                      <a:pt x="230" y="194"/>
                    </a:lnTo>
                    <a:lnTo>
                      <a:pt x="218" y="172"/>
                    </a:lnTo>
                    <a:lnTo>
                      <a:pt x="206" y="152"/>
                    </a:lnTo>
                    <a:lnTo>
                      <a:pt x="206" y="120"/>
                    </a:lnTo>
                    <a:lnTo>
                      <a:pt x="216" y="104"/>
                    </a:lnTo>
                    <a:lnTo>
                      <a:pt x="218" y="80"/>
                    </a:lnTo>
                    <a:lnTo>
                      <a:pt x="216" y="76"/>
                    </a:lnTo>
                    <a:lnTo>
                      <a:pt x="212" y="70"/>
                    </a:lnTo>
                    <a:lnTo>
                      <a:pt x="206" y="62"/>
                    </a:lnTo>
                    <a:lnTo>
                      <a:pt x="196" y="54"/>
                    </a:lnTo>
                    <a:lnTo>
                      <a:pt x="184" y="52"/>
                    </a:lnTo>
                    <a:lnTo>
                      <a:pt x="182" y="50"/>
                    </a:lnTo>
                    <a:lnTo>
                      <a:pt x="180" y="50"/>
                    </a:lnTo>
                    <a:lnTo>
                      <a:pt x="176" y="48"/>
                    </a:lnTo>
                    <a:lnTo>
                      <a:pt x="172" y="48"/>
                    </a:lnTo>
                    <a:lnTo>
                      <a:pt x="170" y="46"/>
                    </a:lnTo>
                    <a:lnTo>
                      <a:pt x="160" y="44"/>
                    </a:lnTo>
                    <a:lnTo>
                      <a:pt x="144" y="44"/>
                    </a:lnTo>
                    <a:lnTo>
                      <a:pt x="126" y="54"/>
                    </a:lnTo>
                    <a:lnTo>
                      <a:pt x="124" y="56"/>
                    </a:lnTo>
                    <a:lnTo>
                      <a:pt x="122" y="56"/>
                    </a:lnTo>
                    <a:lnTo>
                      <a:pt x="118" y="58"/>
                    </a:lnTo>
                    <a:lnTo>
                      <a:pt x="112" y="58"/>
                    </a:lnTo>
                    <a:lnTo>
                      <a:pt x="102" y="58"/>
                    </a:lnTo>
                    <a:lnTo>
                      <a:pt x="100" y="60"/>
                    </a:lnTo>
                    <a:lnTo>
                      <a:pt x="98" y="60"/>
                    </a:lnTo>
                    <a:lnTo>
                      <a:pt x="96" y="58"/>
                    </a:lnTo>
                    <a:lnTo>
                      <a:pt x="90" y="56"/>
                    </a:lnTo>
                    <a:lnTo>
                      <a:pt x="82" y="50"/>
                    </a:lnTo>
                    <a:lnTo>
                      <a:pt x="76" y="40"/>
                    </a:lnTo>
                    <a:lnTo>
                      <a:pt x="72" y="26"/>
                    </a:lnTo>
                    <a:lnTo>
                      <a:pt x="62" y="12"/>
                    </a:lnTo>
                    <a:lnTo>
                      <a:pt x="60" y="10"/>
                    </a:lnTo>
                    <a:lnTo>
                      <a:pt x="56" y="6"/>
                    </a:lnTo>
                    <a:lnTo>
                      <a:pt x="54" y="4"/>
                    </a:lnTo>
                    <a:lnTo>
                      <a:pt x="52" y="0"/>
                    </a:lnTo>
                    <a:lnTo>
                      <a:pt x="38" y="16"/>
                    </a:lnTo>
                    <a:lnTo>
                      <a:pt x="36" y="16"/>
                    </a:lnTo>
                    <a:lnTo>
                      <a:pt x="34" y="18"/>
                    </a:lnTo>
                    <a:lnTo>
                      <a:pt x="30" y="18"/>
                    </a:lnTo>
                    <a:lnTo>
                      <a:pt x="26" y="18"/>
                    </a:lnTo>
                    <a:lnTo>
                      <a:pt x="22" y="14"/>
                    </a:lnTo>
                    <a:lnTo>
                      <a:pt x="0" y="10"/>
                    </a:lnTo>
                    <a:lnTo>
                      <a:pt x="0" y="12"/>
                    </a:lnTo>
                    <a:lnTo>
                      <a:pt x="2" y="14"/>
                    </a:lnTo>
                    <a:lnTo>
                      <a:pt x="4" y="16"/>
                    </a:lnTo>
                    <a:lnTo>
                      <a:pt x="4" y="20"/>
                    </a:lnTo>
                    <a:lnTo>
                      <a:pt x="6" y="24"/>
                    </a:lnTo>
                    <a:lnTo>
                      <a:pt x="8" y="26"/>
                    </a:lnTo>
                    <a:lnTo>
                      <a:pt x="12" y="38"/>
                    </a:lnTo>
                    <a:lnTo>
                      <a:pt x="12" y="40"/>
                    </a:lnTo>
                    <a:lnTo>
                      <a:pt x="10" y="42"/>
                    </a:lnTo>
                    <a:lnTo>
                      <a:pt x="14" y="42"/>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46" name="Freeform 312"/>
              <p:cNvSpPr>
                <a:spLocks/>
              </p:cNvSpPr>
              <p:nvPr/>
            </p:nvSpPr>
            <p:spPr bwMode="gray">
              <a:xfrm>
                <a:off x="4320" y="667"/>
                <a:ext cx="39" cy="96"/>
              </a:xfrm>
              <a:custGeom>
                <a:avLst/>
                <a:gdLst>
                  <a:gd name="T0" fmla="*/ 20 w 36"/>
                  <a:gd name="T1" fmla="*/ 0 h 96"/>
                  <a:gd name="T2" fmla="*/ 20 w 36"/>
                  <a:gd name="T3" fmla="*/ 0 h 96"/>
                  <a:gd name="T4" fmla="*/ 16 w 36"/>
                  <a:gd name="T5" fmla="*/ 0 h 96"/>
                  <a:gd name="T6" fmla="*/ 12 w 36"/>
                  <a:gd name="T7" fmla="*/ 0 h 96"/>
                  <a:gd name="T8" fmla="*/ 8 w 36"/>
                  <a:gd name="T9" fmla="*/ 2 h 96"/>
                  <a:gd name="T10" fmla="*/ 4 w 36"/>
                  <a:gd name="T11" fmla="*/ 4 h 96"/>
                  <a:gd name="T12" fmla="*/ 2 w 36"/>
                  <a:gd name="T13" fmla="*/ 8 h 96"/>
                  <a:gd name="T14" fmla="*/ 2 w 36"/>
                  <a:gd name="T15" fmla="*/ 12 h 96"/>
                  <a:gd name="T16" fmla="*/ 0 w 36"/>
                  <a:gd name="T17" fmla="*/ 26 h 96"/>
                  <a:gd name="T18" fmla="*/ 0 w 36"/>
                  <a:gd name="T19" fmla="*/ 40 h 96"/>
                  <a:gd name="T20" fmla="*/ 2 w 36"/>
                  <a:gd name="T21" fmla="*/ 48 h 96"/>
                  <a:gd name="T22" fmla="*/ 2 w 36"/>
                  <a:gd name="T23" fmla="*/ 52 h 96"/>
                  <a:gd name="T24" fmla="*/ 4 w 36"/>
                  <a:gd name="T25" fmla="*/ 54 h 96"/>
                  <a:gd name="T26" fmla="*/ 4 w 36"/>
                  <a:gd name="T27" fmla="*/ 54 h 96"/>
                  <a:gd name="T28" fmla="*/ 4 w 36"/>
                  <a:gd name="T29" fmla="*/ 54 h 96"/>
                  <a:gd name="T30" fmla="*/ 4 w 36"/>
                  <a:gd name="T31" fmla="*/ 56 h 96"/>
                  <a:gd name="T32" fmla="*/ 2 w 36"/>
                  <a:gd name="T33" fmla="*/ 58 h 96"/>
                  <a:gd name="T34" fmla="*/ 2 w 36"/>
                  <a:gd name="T35" fmla="*/ 60 h 96"/>
                  <a:gd name="T36" fmla="*/ 0 w 36"/>
                  <a:gd name="T37" fmla="*/ 64 h 96"/>
                  <a:gd name="T38" fmla="*/ 0 w 36"/>
                  <a:gd name="T39" fmla="*/ 66 h 96"/>
                  <a:gd name="T40" fmla="*/ 2 w 36"/>
                  <a:gd name="T41" fmla="*/ 70 h 96"/>
                  <a:gd name="T42" fmla="*/ 4 w 36"/>
                  <a:gd name="T43" fmla="*/ 76 h 96"/>
                  <a:gd name="T44" fmla="*/ 6 w 36"/>
                  <a:gd name="T45" fmla="*/ 82 h 96"/>
                  <a:gd name="T46" fmla="*/ 10 w 36"/>
                  <a:gd name="T47" fmla="*/ 88 h 96"/>
                  <a:gd name="T48" fmla="*/ 12 w 36"/>
                  <a:gd name="T49" fmla="*/ 92 h 96"/>
                  <a:gd name="T50" fmla="*/ 14 w 36"/>
                  <a:gd name="T51" fmla="*/ 94 h 96"/>
                  <a:gd name="T52" fmla="*/ 16 w 36"/>
                  <a:gd name="T53" fmla="*/ 96 h 96"/>
                  <a:gd name="T54" fmla="*/ 18 w 36"/>
                  <a:gd name="T55" fmla="*/ 94 h 96"/>
                  <a:gd name="T56" fmla="*/ 22 w 36"/>
                  <a:gd name="T57" fmla="*/ 90 h 96"/>
                  <a:gd name="T58" fmla="*/ 24 w 36"/>
                  <a:gd name="T59" fmla="*/ 88 h 96"/>
                  <a:gd name="T60" fmla="*/ 24 w 36"/>
                  <a:gd name="T61" fmla="*/ 84 h 96"/>
                  <a:gd name="T62" fmla="*/ 24 w 36"/>
                  <a:gd name="T63" fmla="*/ 78 h 96"/>
                  <a:gd name="T64" fmla="*/ 24 w 36"/>
                  <a:gd name="T65" fmla="*/ 72 h 96"/>
                  <a:gd name="T66" fmla="*/ 24 w 36"/>
                  <a:gd name="T67" fmla="*/ 66 h 96"/>
                  <a:gd name="T68" fmla="*/ 24 w 36"/>
                  <a:gd name="T69" fmla="*/ 60 h 96"/>
                  <a:gd name="T70" fmla="*/ 24 w 36"/>
                  <a:gd name="T71" fmla="*/ 56 h 96"/>
                  <a:gd name="T72" fmla="*/ 24 w 36"/>
                  <a:gd name="T73" fmla="*/ 56 h 96"/>
                  <a:gd name="T74" fmla="*/ 30 w 36"/>
                  <a:gd name="T75" fmla="*/ 42 h 96"/>
                  <a:gd name="T76" fmla="*/ 30 w 36"/>
                  <a:gd name="T77" fmla="*/ 40 h 96"/>
                  <a:gd name="T78" fmla="*/ 30 w 36"/>
                  <a:gd name="T79" fmla="*/ 36 h 96"/>
                  <a:gd name="T80" fmla="*/ 30 w 36"/>
                  <a:gd name="T81" fmla="*/ 32 h 96"/>
                  <a:gd name="T82" fmla="*/ 30 w 36"/>
                  <a:gd name="T83" fmla="*/ 28 h 96"/>
                  <a:gd name="T84" fmla="*/ 32 w 36"/>
                  <a:gd name="T85" fmla="*/ 24 h 96"/>
                  <a:gd name="T86" fmla="*/ 32 w 36"/>
                  <a:gd name="T87" fmla="*/ 24 h 96"/>
                  <a:gd name="T88" fmla="*/ 34 w 36"/>
                  <a:gd name="T89" fmla="*/ 22 h 96"/>
                  <a:gd name="T90" fmla="*/ 34 w 36"/>
                  <a:gd name="T91" fmla="*/ 20 h 96"/>
                  <a:gd name="T92" fmla="*/ 34 w 36"/>
                  <a:gd name="T93" fmla="*/ 16 h 96"/>
                  <a:gd name="T94" fmla="*/ 34 w 36"/>
                  <a:gd name="T95" fmla="*/ 10 h 96"/>
                  <a:gd name="T96" fmla="*/ 34 w 36"/>
                  <a:gd name="T97" fmla="*/ 6 h 96"/>
                  <a:gd name="T98" fmla="*/ 34 w 36"/>
                  <a:gd name="T99" fmla="*/ 2 h 96"/>
                  <a:gd name="T100" fmla="*/ 36 w 36"/>
                  <a:gd name="T101" fmla="*/ 0 h 96"/>
                  <a:gd name="T102" fmla="*/ 34 w 36"/>
                  <a:gd name="T103" fmla="*/ 0 h 96"/>
                  <a:gd name="T104" fmla="*/ 32 w 36"/>
                  <a:gd name="T105" fmla="*/ 0 h 96"/>
                  <a:gd name="T106" fmla="*/ 28 w 36"/>
                  <a:gd name="T107" fmla="*/ 2 h 96"/>
                  <a:gd name="T108" fmla="*/ 24 w 36"/>
                  <a:gd name="T109" fmla="*/ 2 h 96"/>
                  <a:gd name="T110" fmla="*/ 20 w 36"/>
                  <a:gd name="T111" fmla="*/ 0 h 96"/>
                  <a:gd name="T112" fmla="*/ 20 w 36"/>
                  <a:gd name="T113" fmla="*/ 0 h 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
                  <a:gd name="T172" fmla="*/ 0 h 96"/>
                  <a:gd name="T173" fmla="*/ 36 w 36"/>
                  <a:gd name="T174" fmla="*/ 96 h 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 h="96">
                    <a:moveTo>
                      <a:pt x="20" y="0"/>
                    </a:moveTo>
                    <a:lnTo>
                      <a:pt x="20" y="0"/>
                    </a:lnTo>
                    <a:lnTo>
                      <a:pt x="16" y="0"/>
                    </a:lnTo>
                    <a:lnTo>
                      <a:pt x="12" y="0"/>
                    </a:lnTo>
                    <a:lnTo>
                      <a:pt x="8" y="2"/>
                    </a:lnTo>
                    <a:lnTo>
                      <a:pt x="4" y="4"/>
                    </a:lnTo>
                    <a:lnTo>
                      <a:pt x="2" y="8"/>
                    </a:lnTo>
                    <a:lnTo>
                      <a:pt x="2" y="12"/>
                    </a:lnTo>
                    <a:lnTo>
                      <a:pt x="0" y="26"/>
                    </a:lnTo>
                    <a:lnTo>
                      <a:pt x="0" y="40"/>
                    </a:lnTo>
                    <a:lnTo>
                      <a:pt x="2" y="48"/>
                    </a:lnTo>
                    <a:lnTo>
                      <a:pt x="2" y="52"/>
                    </a:lnTo>
                    <a:lnTo>
                      <a:pt x="4" y="54"/>
                    </a:lnTo>
                    <a:lnTo>
                      <a:pt x="4" y="56"/>
                    </a:lnTo>
                    <a:lnTo>
                      <a:pt x="2" y="58"/>
                    </a:lnTo>
                    <a:lnTo>
                      <a:pt x="2" y="60"/>
                    </a:lnTo>
                    <a:lnTo>
                      <a:pt x="0" y="64"/>
                    </a:lnTo>
                    <a:lnTo>
                      <a:pt x="0" y="66"/>
                    </a:lnTo>
                    <a:lnTo>
                      <a:pt x="2" y="70"/>
                    </a:lnTo>
                    <a:lnTo>
                      <a:pt x="4" y="76"/>
                    </a:lnTo>
                    <a:lnTo>
                      <a:pt x="6" y="82"/>
                    </a:lnTo>
                    <a:lnTo>
                      <a:pt x="10" y="88"/>
                    </a:lnTo>
                    <a:lnTo>
                      <a:pt x="12" y="92"/>
                    </a:lnTo>
                    <a:lnTo>
                      <a:pt x="14" y="94"/>
                    </a:lnTo>
                    <a:lnTo>
                      <a:pt x="16" y="96"/>
                    </a:lnTo>
                    <a:lnTo>
                      <a:pt x="18" y="94"/>
                    </a:lnTo>
                    <a:lnTo>
                      <a:pt x="22" y="90"/>
                    </a:lnTo>
                    <a:lnTo>
                      <a:pt x="24" y="88"/>
                    </a:lnTo>
                    <a:lnTo>
                      <a:pt x="24" y="84"/>
                    </a:lnTo>
                    <a:lnTo>
                      <a:pt x="24" y="78"/>
                    </a:lnTo>
                    <a:lnTo>
                      <a:pt x="24" y="72"/>
                    </a:lnTo>
                    <a:lnTo>
                      <a:pt x="24" y="66"/>
                    </a:lnTo>
                    <a:lnTo>
                      <a:pt x="24" y="60"/>
                    </a:lnTo>
                    <a:lnTo>
                      <a:pt x="24" y="56"/>
                    </a:lnTo>
                    <a:lnTo>
                      <a:pt x="30" y="42"/>
                    </a:lnTo>
                    <a:lnTo>
                      <a:pt x="30" y="40"/>
                    </a:lnTo>
                    <a:lnTo>
                      <a:pt x="30" y="36"/>
                    </a:lnTo>
                    <a:lnTo>
                      <a:pt x="30" y="32"/>
                    </a:lnTo>
                    <a:lnTo>
                      <a:pt x="30" y="28"/>
                    </a:lnTo>
                    <a:lnTo>
                      <a:pt x="32" y="24"/>
                    </a:lnTo>
                    <a:lnTo>
                      <a:pt x="34" y="22"/>
                    </a:lnTo>
                    <a:lnTo>
                      <a:pt x="34" y="20"/>
                    </a:lnTo>
                    <a:lnTo>
                      <a:pt x="34" y="16"/>
                    </a:lnTo>
                    <a:lnTo>
                      <a:pt x="34" y="10"/>
                    </a:lnTo>
                    <a:lnTo>
                      <a:pt x="34" y="6"/>
                    </a:lnTo>
                    <a:lnTo>
                      <a:pt x="34" y="2"/>
                    </a:lnTo>
                    <a:lnTo>
                      <a:pt x="36" y="0"/>
                    </a:lnTo>
                    <a:lnTo>
                      <a:pt x="34" y="0"/>
                    </a:lnTo>
                    <a:lnTo>
                      <a:pt x="32" y="0"/>
                    </a:lnTo>
                    <a:lnTo>
                      <a:pt x="28" y="2"/>
                    </a:lnTo>
                    <a:lnTo>
                      <a:pt x="24" y="2"/>
                    </a:lnTo>
                    <a:lnTo>
                      <a:pt x="20" y="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47" name="Freeform 313"/>
              <p:cNvSpPr>
                <a:spLocks/>
              </p:cNvSpPr>
              <p:nvPr/>
            </p:nvSpPr>
            <p:spPr bwMode="gray">
              <a:xfrm>
                <a:off x="4284" y="767"/>
                <a:ext cx="36" cy="34"/>
              </a:xfrm>
              <a:custGeom>
                <a:avLst/>
                <a:gdLst>
                  <a:gd name="T0" fmla="*/ 2 w 32"/>
                  <a:gd name="T1" fmla="*/ 28 h 34"/>
                  <a:gd name="T2" fmla="*/ 2 w 32"/>
                  <a:gd name="T3" fmla="*/ 28 h 34"/>
                  <a:gd name="T4" fmla="*/ 0 w 32"/>
                  <a:gd name="T5" fmla="*/ 30 h 34"/>
                  <a:gd name="T6" fmla="*/ 0 w 32"/>
                  <a:gd name="T7" fmla="*/ 30 h 34"/>
                  <a:gd name="T8" fmla="*/ 2 w 32"/>
                  <a:gd name="T9" fmla="*/ 32 h 34"/>
                  <a:gd name="T10" fmla="*/ 4 w 32"/>
                  <a:gd name="T11" fmla="*/ 34 h 34"/>
                  <a:gd name="T12" fmla="*/ 6 w 32"/>
                  <a:gd name="T13" fmla="*/ 32 h 34"/>
                  <a:gd name="T14" fmla="*/ 10 w 32"/>
                  <a:gd name="T15" fmla="*/ 32 h 34"/>
                  <a:gd name="T16" fmla="*/ 12 w 32"/>
                  <a:gd name="T17" fmla="*/ 30 h 34"/>
                  <a:gd name="T18" fmla="*/ 16 w 32"/>
                  <a:gd name="T19" fmla="*/ 26 h 34"/>
                  <a:gd name="T20" fmla="*/ 20 w 32"/>
                  <a:gd name="T21" fmla="*/ 24 h 34"/>
                  <a:gd name="T22" fmla="*/ 22 w 32"/>
                  <a:gd name="T23" fmla="*/ 22 h 34"/>
                  <a:gd name="T24" fmla="*/ 22 w 32"/>
                  <a:gd name="T25" fmla="*/ 22 h 34"/>
                  <a:gd name="T26" fmla="*/ 22 w 32"/>
                  <a:gd name="T27" fmla="*/ 22 h 34"/>
                  <a:gd name="T28" fmla="*/ 24 w 32"/>
                  <a:gd name="T29" fmla="*/ 20 h 34"/>
                  <a:gd name="T30" fmla="*/ 26 w 32"/>
                  <a:gd name="T31" fmla="*/ 16 h 34"/>
                  <a:gd name="T32" fmla="*/ 28 w 32"/>
                  <a:gd name="T33" fmla="*/ 12 h 34"/>
                  <a:gd name="T34" fmla="*/ 30 w 32"/>
                  <a:gd name="T35" fmla="*/ 10 h 34"/>
                  <a:gd name="T36" fmla="*/ 32 w 32"/>
                  <a:gd name="T37" fmla="*/ 6 h 34"/>
                  <a:gd name="T38" fmla="*/ 32 w 32"/>
                  <a:gd name="T39" fmla="*/ 4 h 34"/>
                  <a:gd name="T40" fmla="*/ 32 w 32"/>
                  <a:gd name="T41" fmla="*/ 4 h 34"/>
                  <a:gd name="T42" fmla="*/ 32 w 32"/>
                  <a:gd name="T43" fmla="*/ 2 h 34"/>
                  <a:gd name="T44" fmla="*/ 30 w 32"/>
                  <a:gd name="T45" fmla="*/ 0 h 34"/>
                  <a:gd name="T46" fmla="*/ 28 w 32"/>
                  <a:gd name="T47" fmla="*/ 0 h 34"/>
                  <a:gd name="T48" fmla="*/ 26 w 32"/>
                  <a:gd name="T49" fmla="*/ 0 h 34"/>
                  <a:gd name="T50" fmla="*/ 22 w 32"/>
                  <a:gd name="T51" fmla="*/ 2 h 34"/>
                  <a:gd name="T52" fmla="*/ 20 w 32"/>
                  <a:gd name="T53" fmla="*/ 6 h 34"/>
                  <a:gd name="T54" fmla="*/ 16 w 32"/>
                  <a:gd name="T55" fmla="*/ 10 h 34"/>
                  <a:gd name="T56" fmla="*/ 12 w 32"/>
                  <a:gd name="T57" fmla="*/ 14 h 34"/>
                  <a:gd name="T58" fmla="*/ 8 w 32"/>
                  <a:gd name="T59" fmla="*/ 20 h 34"/>
                  <a:gd name="T60" fmla="*/ 4 w 32"/>
                  <a:gd name="T61" fmla="*/ 24 h 34"/>
                  <a:gd name="T62" fmla="*/ 2 w 32"/>
                  <a:gd name="T63" fmla="*/ 26 h 34"/>
                  <a:gd name="T64" fmla="*/ 2 w 32"/>
                  <a:gd name="T65" fmla="*/ 28 h 34"/>
                  <a:gd name="T66" fmla="*/ 2 w 32"/>
                  <a:gd name="T67" fmla="*/ 28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
                  <a:gd name="T103" fmla="*/ 0 h 34"/>
                  <a:gd name="T104" fmla="*/ 32 w 32"/>
                  <a:gd name="T105" fmla="*/ 34 h 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 h="34">
                    <a:moveTo>
                      <a:pt x="2" y="28"/>
                    </a:moveTo>
                    <a:lnTo>
                      <a:pt x="2" y="28"/>
                    </a:lnTo>
                    <a:lnTo>
                      <a:pt x="0" y="30"/>
                    </a:lnTo>
                    <a:lnTo>
                      <a:pt x="2" y="32"/>
                    </a:lnTo>
                    <a:lnTo>
                      <a:pt x="4" y="34"/>
                    </a:lnTo>
                    <a:lnTo>
                      <a:pt x="6" y="32"/>
                    </a:lnTo>
                    <a:lnTo>
                      <a:pt x="10" y="32"/>
                    </a:lnTo>
                    <a:lnTo>
                      <a:pt x="12" y="30"/>
                    </a:lnTo>
                    <a:lnTo>
                      <a:pt x="16" y="26"/>
                    </a:lnTo>
                    <a:lnTo>
                      <a:pt x="20" y="24"/>
                    </a:lnTo>
                    <a:lnTo>
                      <a:pt x="22" y="22"/>
                    </a:lnTo>
                    <a:lnTo>
                      <a:pt x="24" y="20"/>
                    </a:lnTo>
                    <a:lnTo>
                      <a:pt x="26" y="16"/>
                    </a:lnTo>
                    <a:lnTo>
                      <a:pt x="28" y="12"/>
                    </a:lnTo>
                    <a:lnTo>
                      <a:pt x="30" y="10"/>
                    </a:lnTo>
                    <a:lnTo>
                      <a:pt x="32" y="6"/>
                    </a:lnTo>
                    <a:lnTo>
                      <a:pt x="32" y="4"/>
                    </a:lnTo>
                    <a:lnTo>
                      <a:pt x="32" y="2"/>
                    </a:lnTo>
                    <a:lnTo>
                      <a:pt x="30" y="0"/>
                    </a:lnTo>
                    <a:lnTo>
                      <a:pt x="28" y="0"/>
                    </a:lnTo>
                    <a:lnTo>
                      <a:pt x="26" y="0"/>
                    </a:lnTo>
                    <a:lnTo>
                      <a:pt x="22" y="2"/>
                    </a:lnTo>
                    <a:lnTo>
                      <a:pt x="20" y="6"/>
                    </a:lnTo>
                    <a:lnTo>
                      <a:pt x="16" y="10"/>
                    </a:lnTo>
                    <a:lnTo>
                      <a:pt x="12" y="14"/>
                    </a:lnTo>
                    <a:lnTo>
                      <a:pt x="8" y="20"/>
                    </a:lnTo>
                    <a:lnTo>
                      <a:pt x="4" y="24"/>
                    </a:lnTo>
                    <a:lnTo>
                      <a:pt x="2" y="26"/>
                    </a:lnTo>
                    <a:lnTo>
                      <a:pt x="2" y="28"/>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48" name="Freeform 314"/>
              <p:cNvSpPr>
                <a:spLocks/>
              </p:cNvSpPr>
              <p:nvPr/>
            </p:nvSpPr>
            <p:spPr bwMode="gray">
              <a:xfrm>
                <a:off x="4351" y="791"/>
                <a:ext cx="66" cy="46"/>
              </a:xfrm>
              <a:custGeom>
                <a:avLst/>
                <a:gdLst>
                  <a:gd name="T0" fmla="*/ 42 w 60"/>
                  <a:gd name="T1" fmla="*/ 2 h 46"/>
                  <a:gd name="T2" fmla="*/ 30 w 60"/>
                  <a:gd name="T3" fmla="*/ 8 h 46"/>
                  <a:gd name="T4" fmla="*/ 20 w 60"/>
                  <a:gd name="T5" fmla="*/ 10 h 46"/>
                  <a:gd name="T6" fmla="*/ 6 w 60"/>
                  <a:gd name="T7" fmla="*/ 16 h 46"/>
                  <a:gd name="T8" fmla="*/ 6 w 60"/>
                  <a:gd name="T9" fmla="*/ 18 h 46"/>
                  <a:gd name="T10" fmla="*/ 4 w 60"/>
                  <a:gd name="T11" fmla="*/ 20 h 46"/>
                  <a:gd name="T12" fmla="*/ 2 w 60"/>
                  <a:gd name="T13" fmla="*/ 22 h 46"/>
                  <a:gd name="T14" fmla="*/ 2 w 60"/>
                  <a:gd name="T15" fmla="*/ 26 h 46"/>
                  <a:gd name="T16" fmla="*/ 0 w 60"/>
                  <a:gd name="T17" fmla="*/ 30 h 46"/>
                  <a:gd name="T18" fmla="*/ 0 w 60"/>
                  <a:gd name="T19" fmla="*/ 32 h 46"/>
                  <a:gd name="T20" fmla="*/ 0 w 60"/>
                  <a:gd name="T21" fmla="*/ 34 h 46"/>
                  <a:gd name="T22" fmla="*/ 2 w 60"/>
                  <a:gd name="T23" fmla="*/ 36 h 46"/>
                  <a:gd name="T24" fmla="*/ 8 w 60"/>
                  <a:gd name="T25" fmla="*/ 34 h 46"/>
                  <a:gd name="T26" fmla="*/ 12 w 60"/>
                  <a:gd name="T27" fmla="*/ 34 h 46"/>
                  <a:gd name="T28" fmla="*/ 16 w 60"/>
                  <a:gd name="T29" fmla="*/ 32 h 46"/>
                  <a:gd name="T30" fmla="*/ 20 w 60"/>
                  <a:gd name="T31" fmla="*/ 32 h 46"/>
                  <a:gd name="T32" fmla="*/ 20 w 60"/>
                  <a:gd name="T33" fmla="*/ 32 h 46"/>
                  <a:gd name="T34" fmla="*/ 20 w 60"/>
                  <a:gd name="T35" fmla="*/ 32 h 46"/>
                  <a:gd name="T36" fmla="*/ 20 w 60"/>
                  <a:gd name="T37" fmla="*/ 34 h 46"/>
                  <a:gd name="T38" fmla="*/ 20 w 60"/>
                  <a:gd name="T39" fmla="*/ 38 h 46"/>
                  <a:gd name="T40" fmla="*/ 22 w 60"/>
                  <a:gd name="T41" fmla="*/ 40 h 46"/>
                  <a:gd name="T42" fmla="*/ 24 w 60"/>
                  <a:gd name="T43" fmla="*/ 42 h 46"/>
                  <a:gd name="T44" fmla="*/ 26 w 60"/>
                  <a:gd name="T45" fmla="*/ 44 h 46"/>
                  <a:gd name="T46" fmla="*/ 30 w 60"/>
                  <a:gd name="T47" fmla="*/ 44 h 46"/>
                  <a:gd name="T48" fmla="*/ 32 w 60"/>
                  <a:gd name="T49" fmla="*/ 46 h 46"/>
                  <a:gd name="T50" fmla="*/ 36 w 60"/>
                  <a:gd name="T51" fmla="*/ 46 h 46"/>
                  <a:gd name="T52" fmla="*/ 40 w 60"/>
                  <a:gd name="T53" fmla="*/ 46 h 46"/>
                  <a:gd name="T54" fmla="*/ 42 w 60"/>
                  <a:gd name="T55" fmla="*/ 46 h 46"/>
                  <a:gd name="T56" fmla="*/ 44 w 60"/>
                  <a:gd name="T57" fmla="*/ 42 h 46"/>
                  <a:gd name="T58" fmla="*/ 44 w 60"/>
                  <a:gd name="T59" fmla="*/ 38 h 46"/>
                  <a:gd name="T60" fmla="*/ 44 w 60"/>
                  <a:gd name="T61" fmla="*/ 34 h 46"/>
                  <a:gd name="T62" fmla="*/ 42 w 60"/>
                  <a:gd name="T63" fmla="*/ 32 h 46"/>
                  <a:gd name="T64" fmla="*/ 42 w 60"/>
                  <a:gd name="T65" fmla="*/ 30 h 46"/>
                  <a:gd name="T66" fmla="*/ 44 w 60"/>
                  <a:gd name="T67" fmla="*/ 28 h 46"/>
                  <a:gd name="T68" fmla="*/ 46 w 60"/>
                  <a:gd name="T69" fmla="*/ 28 h 46"/>
                  <a:gd name="T70" fmla="*/ 48 w 60"/>
                  <a:gd name="T71" fmla="*/ 30 h 46"/>
                  <a:gd name="T72" fmla="*/ 50 w 60"/>
                  <a:gd name="T73" fmla="*/ 32 h 46"/>
                  <a:gd name="T74" fmla="*/ 52 w 60"/>
                  <a:gd name="T75" fmla="*/ 34 h 46"/>
                  <a:gd name="T76" fmla="*/ 54 w 60"/>
                  <a:gd name="T77" fmla="*/ 36 h 46"/>
                  <a:gd name="T78" fmla="*/ 56 w 60"/>
                  <a:gd name="T79" fmla="*/ 34 h 46"/>
                  <a:gd name="T80" fmla="*/ 58 w 60"/>
                  <a:gd name="T81" fmla="*/ 30 h 46"/>
                  <a:gd name="T82" fmla="*/ 60 w 60"/>
                  <a:gd name="T83" fmla="*/ 24 h 46"/>
                  <a:gd name="T84" fmla="*/ 60 w 60"/>
                  <a:gd name="T85" fmla="*/ 20 h 46"/>
                  <a:gd name="T86" fmla="*/ 60 w 60"/>
                  <a:gd name="T87" fmla="*/ 16 h 46"/>
                  <a:gd name="T88" fmla="*/ 58 w 60"/>
                  <a:gd name="T89" fmla="*/ 12 h 46"/>
                  <a:gd name="T90" fmla="*/ 56 w 60"/>
                  <a:gd name="T91" fmla="*/ 8 h 46"/>
                  <a:gd name="T92" fmla="*/ 52 w 60"/>
                  <a:gd name="T93" fmla="*/ 4 h 46"/>
                  <a:gd name="T94" fmla="*/ 48 w 60"/>
                  <a:gd name="T95" fmla="*/ 2 h 46"/>
                  <a:gd name="T96" fmla="*/ 46 w 60"/>
                  <a:gd name="T97" fmla="*/ 0 h 46"/>
                  <a:gd name="T98" fmla="*/ 42 w 60"/>
                  <a:gd name="T99" fmla="*/ 2 h 46"/>
                  <a:gd name="T100" fmla="*/ 42 w 60"/>
                  <a:gd name="T101" fmla="*/ 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6"/>
                  <a:gd name="T155" fmla="*/ 60 w 60"/>
                  <a:gd name="T156" fmla="*/ 46 h 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6">
                    <a:moveTo>
                      <a:pt x="42" y="2"/>
                    </a:moveTo>
                    <a:lnTo>
                      <a:pt x="30" y="8"/>
                    </a:lnTo>
                    <a:lnTo>
                      <a:pt x="20" y="10"/>
                    </a:lnTo>
                    <a:lnTo>
                      <a:pt x="6" y="16"/>
                    </a:lnTo>
                    <a:lnTo>
                      <a:pt x="6" y="18"/>
                    </a:lnTo>
                    <a:lnTo>
                      <a:pt x="4" y="20"/>
                    </a:lnTo>
                    <a:lnTo>
                      <a:pt x="2" y="22"/>
                    </a:lnTo>
                    <a:lnTo>
                      <a:pt x="2" y="26"/>
                    </a:lnTo>
                    <a:lnTo>
                      <a:pt x="0" y="30"/>
                    </a:lnTo>
                    <a:lnTo>
                      <a:pt x="0" y="32"/>
                    </a:lnTo>
                    <a:lnTo>
                      <a:pt x="0" y="34"/>
                    </a:lnTo>
                    <a:lnTo>
                      <a:pt x="2" y="36"/>
                    </a:lnTo>
                    <a:lnTo>
                      <a:pt x="8" y="34"/>
                    </a:lnTo>
                    <a:lnTo>
                      <a:pt x="12" y="34"/>
                    </a:lnTo>
                    <a:lnTo>
                      <a:pt x="16" y="32"/>
                    </a:lnTo>
                    <a:lnTo>
                      <a:pt x="20" y="32"/>
                    </a:lnTo>
                    <a:lnTo>
                      <a:pt x="20" y="34"/>
                    </a:lnTo>
                    <a:lnTo>
                      <a:pt x="20" y="38"/>
                    </a:lnTo>
                    <a:lnTo>
                      <a:pt x="22" y="40"/>
                    </a:lnTo>
                    <a:lnTo>
                      <a:pt x="24" y="42"/>
                    </a:lnTo>
                    <a:lnTo>
                      <a:pt x="26" y="44"/>
                    </a:lnTo>
                    <a:lnTo>
                      <a:pt x="30" y="44"/>
                    </a:lnTo>
                    <a:lnTo>
                      <a:pt x="32" y="46"/>
                    </a:lnTo>
                    <a:lnTo>
                      <a:pt x="36" y="46"/>
                    </a:lnTo>
                    <a:lnTo>
                      <a:pt x="40" y="46"/>
                    </a:lnTo>
                    <a:lnTo>
                      <a:pt x="42" y="46"/>
                    </a:lnTo>
                    <a:lnTo>
                      <a:pt x="44" y="42"/>
                    </a:lnTo>
                    <a:lnTo>
                      <a:pt x="44" y="38"/>
                    </a:lnTo>
                    <a:lnTo>
                      <a:pt x="44" y="34"/>
                    </a:lnTo>
                    <a:lnTo>
                      <a:pt x="42" y="32"/>
                    </a:lnTo>
                    <a:lnTo>
                      <a:pt x="42" y="30"/>
                    </a:lnTo>
                    <a:lnTo>
                      <a:pt x="44" y="28"/>
                    </a:lnTo>
                    <a:lnTo>
                      <a:pt x="46" y="28"/>
                    </a:lnTo>
                    <a:lnTo>
                      <a:pt x="48" y="30"/>
                    </a:lnTo>
                    <a:lnTo>
                      <a:pt x="50" y="32"/>
                    </a:lnTo>
                    <a:lnTo>
                      <a:pt x="52" y="34"/>
                    </a:lnTo>
                    <a:lnTo>
                      <a:pt x="54" y="36"/>
                    </a:lnTo>
                    <a:lnTo>
                      <a:pt x="56" y="34"/>
                    </a:lnTo>
                    <a:lnTo>
                      <a:pt x="58" y="30"/>
                    </a:lnTo>
                    <a:lnTo>
                      <a:pt x="60" y="24"/>
                    </a:lnTo>
                    <a:lnTo>
                      <a:pt x="60" y="20"/>
                    </a:lnTo>
                    <a:lnTo>
                      <a:pt x="60" y="16"/>
                    </a:lnTo>
                    <a:lnTo>
                      <a:pt x="58" y="12"/>
                    </a:lnTo>
                    <a:lnTo>
                      <a:pt x="56" y="8"/>
                    </a:lnTo>
                    <a:lnTo>
                      <a:pt x="52" y="4"/>
                    </a:lnTo>
                    <a:lnTo>
                      <a:pt x="48" y="2"/>
                    </a:lnTo>
                    <a:lnTo>
                      <a:pt x="46" y="0"/>
                    </a:lnTo>
                    <a:lnTo>
                      <a:pt x="42" y="2"/>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49" name="Freeform 315"/>
              <p:cNvSpPr>
                <a:spLocks/>
              </p:cNvSpPr>
              <p:nvPr/>
            </p:nvSpPr>
            <p:spPr bwMode="gray">
              <a:xfrm>
                <a:off x="4194" y="819"/>
                <a:ext cx="119" cy="96"/>
              </a:xfrm>
              <a:custGeom>
                <a:avLst/>
                <a:gdLst>
                  <a:gd name="T0" fmla="*/ 70 w 108"/>
                  <a:gd name="T1" fmla="*/ 46 h 96"/>
                  <a:gd name="T2" fmla="*/ 90 w 108"/>
                  <a:gd name="T3" fmla="*/ 46 h 96"/>
                  <a:gd name="T4" fmla="*/ 100 w 108"/>
                  <a:gd name="T5" fmla="*/ 44 h 96"/>
                  <a:gd name="T6" fmla="*/ 86 w 108"/>
                  <a:gd name="T7" fmla="*/ 38 h 96"/>
                  <a:gd name="T8" fmla="*/ 108 w 108"/>
                  <a:gd name="T9" fmla="*/ 30 h 96"/>
                  <a:gd name="T10" fmla="*/ 108 w 108"/>
                  <a:gd name="T11" fmla="*/ 26 h 96"/>
                  <a:gd name="T12" fmla="*/ 104 w 108"/>
                  <a:gd name="T13" fmla="*/ 22 h 96"/>
                  <a:gd name="T14" fmla="*/ 98 w 108"/>
                  <a:gd name="T15" fmla="*/ 16 h 96"/>
                  <a:gd name="T16" fmla="*/ 92 w 108"/>
                  <a:gd name="T17" fmla="*/ 10 h 96"/>
                  <a:gd name="T18" fmla="*/ 90 w 108"/>
                  <a:gd name="T19" fmla="*/ 6 h 96"/>
                  <a:gd name="T20" fmla="*/ 88 w 108"/>
                  <a:gd name="T21" fmla="*/ 4 h 96"/>
                  <a:gd name="T22" fmla="*/ 84 w 108"/>
                  <a:gd name="T23" fmla="*/ 0 h 96"/>
                  <a:gd name="T24" fmla="*/ 78 w 108"/>
                  <a:gd name="T25" fmla="*/ 2 h 96"/>
                  <a:gd name="T26" fmla="*/ 72 w 108"/>
                  <a:gd name="T27" fmla="*/ 4 h 96"/>
                  <a:gd name="T28" fmla="*/ 66 w 108"/>
                  <a:gd name="T29" fmla="*/ 10 h 96"/>
                  <a:gd name="T30" fmla="*/ 58 w 108"/>
                  <a:gd name="T31" fmla="*/ 14 h 96"/>
                  <a:gd name="T32" fmla="*/ 48 w 108"/>
                  <a:gd name="T33" fmla="*/ 38 h 96"/>
                  <a:gd name="T34" fmla="*/ 42 w 108"/>
                  <a:gd name="T35" fmla="*/ 40 h 96"/>
                  <a:gd name="T36" fmla="*/ 36 w 108"/>
                  <a:gd name="T37" fmla="*/ 46 h 96"/>
                  <a:gd name="T38" fmla="*/ 30 w 108"/>
                  <a:gd name="T39" fmla="*/ 48 h 96"/>
                  <a:gd name="T40" fmla="*/ 24 w 108"/>
                  <a:gd name="T41" fmla="*/ 54 h 96"/>
                  <a:gd name="T42" fmla="*/ 18 w 108"/>
                  <a:gd name="T43" fmla="*/ 60 h 96"/>
                  <a:gd name="T44" fmla="*/ 16 w 108"/>
                  <a:gd name="T45" fmla="*/ 64 h 96"/>
                  <a:gd name="T46" fmla="*/ 0 w 108"/>
                  <a:gd name="T47" fmla="*/ 88 h 96"/>
                  <a:gd name="T48" fmla="*/ 2 w 108"/>
                  <a:gd name="T49" fmla="*/ 90 h 96"/>
                  <a:gd name="T50" fmla="*/ 10 w 108"/>
                  <a:gd name="T51" fmla="*/ 94 h 96"/>
                  <a:gd name="T52" fmla="*/ 16 w 108"/>
                  <a:gd name="T53" fmla="*/ 96 h 96"/>
                  <a:gd name="T54" fmla="*/ 22 w 108"/>
                  <a:gd name="T55" fmla="*/ 90 h 96"/>
                  <a:gd name="T56" fmla="*/ 24 w 108"/>
                  <a:gd name="T57" fmla="*/ 86 h 96"/>
                  <a:gd name="T58" fmla="*/ 28 w 108"/>
                  <a:gd name="T59" fmla="*/ 82 h 96"/>
                  <a:gd name="T60" fmla="*/ 32 w 108"/>
                  <a:gd name="T61" fmla="*/ 80 h 96"/>
                  <a:gd name="T62" fmla="*/ 46 w 108"/>
                  <a:gd name="T63" fmla="*/ 74 h 96"/>
                  <a:gd name="T64" fmla="*/ 62 w 108"/>
                  <a:gd name="T65" fmla="*/ 5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96"/>
                  <a:gd name="T101" fmla="*/ 108 w 108"/>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96">
                    <a:moveTo>
                      <a:pt x="62" y="56"/>
                    </a:moveTo>
                    <a:lnTo>
                      <a:pt x="70" y="46"/>
                    </a:lnTo>
                    <a:lnTo>
                      <a:pt x="84" y="46"/>
                    </a:lnTo>
                    <a:lnTo>
                      <a:pt x="90" y="46"/>
                    </a:lnTo>
                    <a:lnTo>
                      <a:pt x="96" y="44"/>
                    </a:lnTo>
                    <a:lnTo>
                      <a:pt x="100" y="44"/>
                    </a:lnTo>
                    <a:lnTo>
                      <a:pt x="102" y="42"/>
                    </a:lnTo>
                    <a:lnTo>
                      <a:pt x="86" y="38"/>
                    </a:lnTo>
                    <a:lnTo>
                      <a:pt x="108" y="32"/>
                    </a:lnTo>
                    <a:lnTo>
                      <a:pt x="108" y="30"/>
                    </a:lnTo>
                    <a:lnTo>
                      <a:pt x="108" y="28"/>
                    </a:lnTo>
                    <a:lnTo>
                      <a:pt x="108" y="26"/>
                    </a:lnTo>
                    <a:lnTo>
                      <a:pt x="104" y="24"/>
                    </a:lnTo>
                    <a:lnTo>
                      <a:pt x="104" y="22"/>
                    </a:lnTo>
                    <a:lnTo>
                      <a:pt x="102" y="20"/>
                    </a:lnTo>
                    <a:lnTo>
                      <a:pt x="98" y="16"/>
                    </a:lnTo>
                    <a:lnTo>
                      <a:pt x="96" y="14"/>
                    </a:lnTo>
                    <a:lnTo>
                      <a:pt x="92" y="10"/>
                    </a:lnTo>
                    <a:lnTo>
                      <a:pt x="90" y="8"/>
                    </a:lnTo>
                    <a:lnTo>
                      <a:pt x="90" y="6"/>
                    </a:lnTo>
                    <a:lnTo>
                      <a:pt x="88" y="6"/>
                    </a:lnTo>
                    <a:lnTo>
                      <a:pt x="88" y="4"/>
                    </a:lnTo>
                    <a:lnTo>
                      <a:pt x="86" y="2"/>
                    </a:lnTo>
                    <a:lnTo>
                      <a:pt x="84" y="0"/>
                    </a:lnTo>
                    <a:lnTo>
                      <a:pt x="82" y="0"/>
                    </a:lnTo>
                    <a:lnTo>
                      <a:pt x="78" y="2"/>
                    </a:lnTo>
                    <a:lnTo>
                      <a:pt x="74" y="4"/>
                    </a:lnTo>
                    <a:lnTo>
                      <a:pt x="72" y="4"/>
                    </a:lnTo>
                    <a:lnTo>
                      <a:pt x="70" y="6"/>
                    </a:lnTo>
                    <a:lnTo>
                      <a:pt x="66" y="10"/>
                    </a:lnTo>
                    <a:lnTo>
                      <a:pt x="62" y="12"/>
                    </a:lnTo>
                    <a:lnTo>
                      <a:pt x="58" y="14"/>
                    </a:lnTo>
                    <a:lnTo>
                      <a:pt x="48" y="36"/>
                    </a:lnTo>
                    <a:lnTo>
                      <a:pt x="48" y="38"/>
                    </a:lnTo>
                    <a:lnTo>
                      <a:pt x="46" y="38"/>
                    </a:lnTo>
                    <a:lnTo>
                      <a:pt x="42" y="40"/>
                    </a:lnTo>
                    <a:lnTo>
                      <a:pt x="38" y="44"/>
                    </a:lnTo>
                    <a:lnTo>
                      <a:pt x="36" y="46"/>
                    </a:lnTo>
                    <a:lnTo>
                      <a:pt x="32" y="48"/>
                    </a:lnTo>
                    <a:lnTo>
                      <a:pt x="30" y="48"/>
                    </a:lnTo>
                    <a:lnTo>
                      <a:pt x="26" y="52"/>
                    </a:lnTo>
                    <a:lnTo>
                      <a:pt x="24" y="54"/>
                    </a:lnTo>
                    <a:lnTo>
                      <a:pt x="20" y="58"/>
                    </a:lnTo>
                    <a:lnTo>
                      <a:pt x="18" y="60"/>
                    </a:lnTo>
                    <a:lnTo>
                      <a:pt x="16" y="62"/>
                    </a:lnTo>
                    <a:lnTo>
                      <a:pt x="16" y="64"/>
                    </a:lnTo>
                    <a:lnTo>
                      <a:pt x="8" y="84"/>
                    </a:lnTo>
                    <a:lnTo>
                      <a:pt x="0" y="88"/>
                    </a:lnTo>
                    <a:lnTo>
                      <a:pt x="2" y="90"/>
                    </a:lnTo>
                    <a:lnTo>
                      <a:pt x="6" y="92"/>
                    </a:lnTo>
                    <a:lnTo>
                      <a:pt x="10" y="94"/>
                    </a:lnTo>
                    <a:lnTo>
                      <a:pt x="14" y="96"/>
                    </a:lnTo>
                    <a:lnTo>
                      <a:pt x="16" y="96"/>
                    </a:lnTo>
                    <a:lnTo>
                      <a:pt x="18" y="94"/>
                    </a:lnTo>
                    <a:lnTo>
                      <a:pt x="22" y="90"/>
                    </a:lnTo>
                    <a:lnTo>
                      <a:pt x="24" y="86"/>
                    </a:lnTo>
                    <a:lnTo>
                      <a:pt x="26" y="84"/>
                    </a:lnTo>
                    <a:lnTo>
                      <a:pt x="28" y="82"/>
                    </a:lnTo>
                    <a:lnTo>
                      <a:pt x="32" y="80"/>
                    </a:lnTo>
                    <a:lnTo>
                      <a:pt x="38" y="78"/>
                    </a:lnTo>
                    <a:lnTo>
                      <a:pt x="46" y="74"/>
                    </a:lnTo>
                    <a:lnTo>
                      <a:pt x="54" y="70"/>
                    </a:lnTo>
                    <a:lnTo>
                      <a:pt x="62" y="56"/>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50" name="Freeform 316"/>
              <p:cNvSpPr>
                <a:spLocks/>
              </p:cNvSpPr>
              <p:nvPr/>
            </p:nvSpPr>
            <p:spPr bwMode="gray">
              <a:xfrm>
                <a:off x="4172" y="861"/>
                <a:ext cx="132" cy="110"/>
              </a:xfrm>
              <a:custGeom>
                <a:avLst/>
                <a:gdLst>
                  <a:gd name="T0" fmla="*/ 102 w 120"/>
                  <a:gd name="T1" fmla="*/ 32 h 110"/>
                  <a:gd name="T2" fmla="*/ 104 w 120"/>
                  <a:gd name="T3" fmla="*/ 34 h 110"/>
                  <a:gd name="T4" fmla="*/ 112 w 120"/>
                  <a:gd name="T5" fmla="*/ 36 h 110"/>
                  <a:gd name="T6" fmla="*/ 120 w 120"/>
                  <a:gd name="T7" fmla="*/ 42 h 110"/>
                  <a:gd name="T8" fmla="*/ 116 w 120"/>
                  <a:gd name="T9" fmla="*/ 46 h 110"/>
                  <a:gd name="T10" fmla="*/ 114 w 120"/>
                  <a:gd name="T11" fmla="*/ 48 h 110"/>
                  <a:gd name="T12" fmla="*/ 106 w 120"/>
                  <a:gd name="T13" fmla="*/ 50 h 110"/>
                  <a:gd name="T14" fmla="*/ 102 w 120"/>
                  <a:gd name="T15" fmla="*/ 54 h 110"/>
                  <a:gd name="T16" fmla="*/ 100 w 120"/>
                  <a:gd name="T17" fmla="*/ 56 h 110"/>
                  <a:gd name="T18" fmla="*/ 94 w 120"/>
                  <a:gd name="T19" fmla="*/ 70 h 110"/>
                  <a:gd name="T20" fmla="*/ 88 w 120"/>
                  <a:gd name="T21" fmla="*/ 76 h 110"/>
                  <a:gd name="T22" fmla="*/ 86 w 120"/>
                  <a:gd name="T23" fmla="*/ 80 h 110"/>
                  <a:gd name="T24" fmla="*/ 84 w 120"/>
                  <a:gd name="T25" fmla="*/ 84 h 110"/>
                  <a:gd name="T26" fmla="*/ 82 w 120"/>
                  <a:gd name="T27" fmla="*/ 94 h 110"/>
                  <a:gd name="T28" fmla="*/ 78 w 120"/>
                  <a:gd name="T29" fmla="*/ 102 h 110"/>
                  <a:gd name="T30" fmla="*/ 74 w 120"/>
                  <a:gd name="T31" fmla="*/ 106 h 110"/>
                  <a:gd name="T32" fmla="*/ 66 w 120"/>
                  <a:gd name="T33" fmla="*/ 108 h 110"/>
                  <a:gd name="T34" fmla="*/ 60 w 120"/>
                  <a:gd name="T35" fmla="*/ 100 h 110"/>
                  <a:gd name="T36" fmla="*/ 50 w 120"/>
                  <a:gd name="T37" fmla="*/ 98 h 110"/>
                  <a:gd name="T38" fmla="*/ 46 w 120"/>
                  <a:gd name="T39" fmla="*/ 96 h 110"/>
                  <a:gd name="T40" fmla="*/ 40 w 120"/>
                  <a:gd name="T41" fmla="*/ 96 h 110"/>
                  <a:gd name="T42" fmla="*/ 34 w 120"/>
                  <a:gd name="T43" fmla="*/ 96 h 110"/>
                  <a:gd name="T44" fmla="*/ 26 w 120"/>
                  <a:gd name="T45" fmla="*/ 94 h 110"/>
                  <a:gd name="T46" fmla="*/ 22 w 120"/>
                  <a:gd name="T47" fmla="*/ 90 h 110"/>
                  <a:gd name="T48" fmla="*/ 16 w 120"/>
                  <a:gd name="T49" fmla="*/ 86 h 110"/>
                  <a:gd name="T50" fmla="*/ 6 w 120"/>
                  <a:gd name="T51" fmla="*/ 82 h 110"/>
                  <a:gd name="T52" fmla="*/ 0 w 120"/>
                  <a:gd name="T53" fmla="*/ 78 h 110"/>
                  <a:gd name="T54" fmla="*/ 0 w 120"/>
                  <a:gd name="T55" fmla="*/ 74 h 110"/>
                  <a:gd name="T56" fmla="*/ 4 w 120"/>
                  <a:gd name="T57" fmla="*/ 72 h 110"/>
                  <a:gd name="T58" fmla="*/ 2 w 120"/>
                  <a:gd name="T59" fmla="*/ 60 h 110"/>
                  <a:gd name="T60" fmla="*/ 2 w 120"/>
                  <a:gd name="T61" fmla="*/ 52 h 110"/>
                  <a:gd name="T62" fmla="*/ 6 w 120"/>
                  <a:gd name="T63" fmla="*/ 44 h 110"/>
                  <a:gd name="T64" fmla="*/ 8 w 120"/>
                  <a:gd name="T65" fmla="*/ 42 h 110"/>
                  <a:gd name="T66" fmla="*/ 20 w 120"/>
                  <a:gd name="T67" fmla="*/ 46 h 110"/>
                  <a:gd name="T68" fmla="*/ 22 w 120"/>
                  <a:gd name="T69" fmla="*/ 48 h 110"/>
                  <a:gd name="T70" fmla="*/ 28 w 120"/>
                  <a:gd name="T71" fmla="*/ 52 h 110"/>
                  <a:gd name="T72" fmla="*/ 36 w 120"/>
                  <a:gd name="T73" fmla="*/ 52 h 110"/>
                  <a:gd name="T74" fmla="*/ 44 w 120"/>
                  <a:gd name="T75" fmla="*/ 44 h 110"/>
                  <a:gd name="T76" fmla="*/ 48 w 120"/>
                  <a:gd name="T77" fmla="*/ 42 h 110"/>
                  <a:gd name="T78" fmla="*/ 56 w 120"/>
                  <a:gd name="T79" fmla="*/ 38 h 110"/>
                  <a:gd name="T80" fmla="*/ 62 w 120"/>
                  <a:gd name="T81" fmla="*/ 34 h 110"/>
                  <a:gd name="T82" fmla="*/ 70 w 120"/>
                  <a:gd name="T83" fmla="*/ 30 h 110"/>
                  <a:gd name="T84" fmla="*/ 74 w 120"/>
                  <a:gd name="T85" fmla="*/ 28 h 110"/>
                  <a:gd name="T86" fmla="*/ 90 w 120"/>
                  <a:gd name="T87" fmla="*/ 4 h 110"/>
                  <a:gd name="T88" fmla="*/ 94 w 120"/>
                  <a:gd name="T89" fmla="*/ 4 h 110"/>
                  <a:gd name="T90" fmla="*/ 106 w 120"/>
                  <a:gd name="T91" fmla="*/ 4 h 110"/>
                  <a:gd name="T92" fmla="*/ 116 w 120"/>
                  <a:gd name="T93" fmla="*/ 2 h 110"/>
                  <a:gd name="T94" fmla="*/ 120 w 120"/>
                  <a:gd name="T95" fmla="*/ 2 h 110"/>
                  <a:gd name="T96" fmla="*/ 116 w 120"/>
                  <a:gd name="T97" fmla="*/ 6 h 110"/>
                  <a:gd name="T98" fmla="*/ 108 w 120"/>
                  <a:gd name="T99" fmla="*/ 12 h 110"/>
                  <a:gd name="T100" fmla="*/ 102 w 120"/>
                  <a:gd name="T101" fmla="*/ 28 h 1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
                  <a:gd name="T154" fmla="*/ 0 h 110"/>
                  <a:gd name="T155" fmla="*/ 120 w 120"/>
                  <a:gd name="T156" fmla="*/ 110 h 1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 h="110">
                    <a:moveTo>
                      <a:pt x="102" y="28"/>
                    </a:moveTo>
                    <a:lnTo>
                      <a:pt x="102" y="32"/>
                    </a:lnTo>
                    <a:lnTo>
                      <a:pt x="102" y="34"/>
                    </a:lnTo>
                    <a:lnTo>
                      <a:pt x="104" y="34"/>
                    </a:lnTo>
                    <a:lnTo>
                      <a:pt x="106" y="34"/>
                    </a:lnTo>
                    <a:lnTo>
                      <a:pt x="112" y="36"/>
                    </a:lnTo>
                    <a:lnTo>
                      <a:pt x="116" y="38"/>
                    </a:lnTo>
                    <a:lnTo>
                      <a:pt x="120" y="42"/>
                    </a:lnTo>
                    <a:lnTo>
                      <a:pt x="118" y="44"/>
                    </a:lnTo>
                    <a:lnTo>
                      <a:pt x="116" y="46"/>
                    </a:lnTo>
                    <a:lnTo>
                      <a:pt x="114" y="48"/>
                    </a:lnTo>
                    <a:lnTo>
                      <a:pt x="108" y="48"/>
                    </a:lnTo>
                    <a:lnTo>
                      <a:pt x="106" y="50"/>
                    </a:lnTo>
                    <a:lnTo>
                      <a:pt x="102" y="52"/>
                    </a:lnTo>
                    <a:lnTo>
                      <a:pt x="102" y="54"/>
                    </a:lnTo>
                    <a:lnTo>
                      <a:pt x="100" y="56"/>
                    </a:lnTo>
                    <a:lnTo>
                      <a:pt x="98" y="70"/>
                    </a:lnTo>
                    <a:lnTo>
                      <a:pt x="94" y="70"/>
                    </a:lnTo>
                    <a:lnTo>
                      <a:pt x="90" y="74"/>
                    </a:lnTo>
                    <a:lnTo>
                      <a:pt x="88" y="76"/>
                    </a:lnTo>
                    <a:lnTo>
                      <a:pt x="86" y="78"/>
                    </a:lnTo>
                    <a:lnTo>
                      <a:pt x="86" y="80"/>
                    </a:lnTo>
                    <a:lnTo>
                      <a:pt x="84" y="82"/>
                    </a:lnTo>
                    <a:lnTo>
                      <a:pt x="84" y="84"/>
                    </a:lnTo>
                    <a:lnTo>
                      <a:pt x="82" y="90"/>
                    </a:lnTo>
                    <a:lnTo>
                      <a:pt x="82" y="94"/>
                    </a:lnTo>
                    <a:lnTo>
                      <a:pt x="80" y="98"/>
                    </a:lnTo>
                    <a:lnTo>
                      <a:pt x="78" y="102"/>
                    </a:lnTo>
                    <a:lnTo>
                      <a:pt x="76" y="104"/>
                    </a:lnTo>
                    <a:lnTo>
                      <a:pt x="74" y="106"/>
                    </a:lnTo>
                    <a:lnTo>
                      <a:pt x="70" y="108"/>
                    </a:lnTo>
                    <a:lnTo>
                      <a:pt x="66" y="108"/>
                    </a:lnTo>
                    <a:lnTo>
                      <a:pt x="64" y="110"/>
                    </a:lnTo>
                    <a:lnTo>
                      <a:pt x="60" y="100"/>
                    </a:lnTo>
                    <a:lnTo>
                      <a:pt x="50" y="100"/>
                    </a:lnTo>
                    <a:lnTo>
                      <a:pt x="50" y="98"/>
                    </a:lnTo>
                    <a:lnTo>
                      <a:pt x="50" y="96"/>
                    </a:lnTo>
                    <a:lnTo>
                      <a:pt x="46" y="96"/>
                    </a:lnTo>
                    <a:lnTo>
                      <a:pt x="42" y="96"/>
                    </a:lnTo>
                    <a:lnTo>
                      <a:pt x="40" y="96"/>
                    </a:lnTo>
                    <a:lnTo>
                      <a:pt x="38" y="96"/>
                    </a:lnTo>
                    <a:lnTo>
                      <a:pt x="34" y="96"/>
                    </a:lnTo>
                    <a:lnTo>
                      <a:pt x="30" y="96"/>
                    </a:lnTo>
                    <a:lnTo>
                      <a:pt x="26" y="94"/>
                    </a:lnTo>
                    <a:lnTo>
                      <a:pt x="24" y="92"/>
                    </a:lnTo>
                    <a:lnTo>
                      <a:pt x="22" y="90"/>
                    </a:lnTo>
                    <a:lnTo>
                      <a:pt x="20" y="88"/>
                    </a:lnTo>
                    <a:lnTo>
                      <a:pt x="16" y="86"/>
                    </a:lnTo>
                    <a:lnTo>
                      <a:pt x="12" y="84"/>
                    </a:lnTo>
                    <a:lnTo>
                      <a:pt x="6" y="82"/>
                    </a:lnTo>
                    <a:lnTo>
                      <a:pt x="2" y="80"/>
                    </a:lnTo>
                    <a:lnTo>
                      <a:pt x="0" y="78"/>
                    </a:lnTo>
                    <a:lnTo>
                      <a:pt x="0" y="76"/>
                    </a:lnTo>
                    <a:lnTo>
                      <a:pt x="0" y="74"/>
                    </a:lnTo>
                    <a:lnTo>
                      <a:pt x="2" y="74"/>
                    </a:lnTo>
                    <a:lnTo>
                      <a:pt x="4" y="72"/>
                    </a:lnTo>
                    <a:lnTo>
                      <a:pt x="2" y="60"/>
                    </a:lnTo>
                    <a:lnTo>
                      <a:pt x="2" y="56"/>
                    </a:lnTo>
                    <a:lnTo>
                      <a:pt x="2" y="52"/>
                    </a:lnTo>
                    <a:lnTo>
                      <a:pt x="4" y="48"/>
                    </a:lnTo>
                    <a:lnTo>
                      <a:pt x="6" y="44"/>
                    </a:lnTo>
                    <a:lnTo>
                      <a:pt x="8" y="42"/>
                    </a:lnTo>
                    <a:lnTo>
                      <a:pt x="28" y="42"/>
                    </a:lnTo>
                    <a:lnTo>
                      <a:pt x="20" y="46"/>
                    </a:lnTo>
                    <a:lnTo>
                      <a:pt x="22" y="48"/>
                    </a:lnTo>
                    <a:lnTo>
                      <a:pt x="26" y="50"/>
                    </a:lnTo>
                    <a:lnTo>
                      <a:pt x="28" y="52"/>
                    </a:lnTo>
                    <a:lnTo>
                      <a:pt x="32" y="54"/>
                    </a:lnTo>
                    <a:lnTo>
                      <a:pt x="36" y="52"/>
                    </a:lnTo>
                    <a:lnTo>
                      <a:pt x="40" y="50"/>
                    </a:lnTo>
                    <a:lnTo>
                      <a:pt x="44" y="44"/>
                    </a:lnTo>
                    <a:lnTo>
                      <a:pt x="48" y="42"/>
                    </a:lnTo>
                    <a:lnTo>
                      <a:pt x="50" y="38"/>
                    </a:lnTo>
                    <a:lnTo>
                      <a:pt x="56" y="38"/>
                    </a:lnTo>
                    <a:lnTo>
                      <a:pt x="58" y="36"/>
                    </a:lnTo>
                    <a:lnTo>
                      <a:pt x="62" y="34"/>
                    </a:lnTo>
                    <a:lnTo>
                      <a:pt x="66" y="32"/>
                    </a:lnTo>
                    <a:lnTo>
                      <a:pt x="70" y="30"/>
                    </a:lnTo>
                    <a:lnTo>
                      <a:pt x="72" y="28"/>
                    </a:lnTo>
                    <a:lnTo>
                      <a:pt x="74" y="28"/>
                    </a:lnTo>
                    <a:lnTo>
                      <a:pt x="82" y="14"/>
                    </a:lnTo>
                    <a:lnTo>
                      <a:pt x="90" y="4"/>
                    </a:lnTo>
                    <a:lnTo>
                      <a:pt x="94" y="4"/>
                    </a:lnTo>
                    <a:lnTo>
                      <a:pt x="100" y="4"/>
                    </a:lnTo>
                    <a:lnTo>
                      <a:pt x="106" y="4"/>
                    </a:lnTo>
                    <a:lnTo>
                      <a:pt x="112" y="4"/>
                    </a:lnTo>
                    <a:lnTo>
                      <a:pt x="116" y="2"/>
                    </a:lnTo>
                    <a:lnTo>
                      <a:pt x="120" y="0"/>
                    </a:lnTo>
                    <a:lnTo>
                      <a:pt x="120" y="2"/>
                    </a:lnTo>
                    <a:lnTo>
                      <a:pt x="118" y="4"/>
                    </a:lnTo>
                    <a:lnTo>
                      <a:pt x="116" y="6"/>
                    </a:lnTo>
                    <a:lnTo>
                      <a:pt x="112" y="8"/>
                    </a:lnTo>
                    <a:lnTo>
                      <a:pt x="108" y="12"/>
                    </a:lnTo>
                    <a:lnTo>
                      <a:pt x="102" y="14"/>
                    </a:lnTo>
                    <a:lnTo>
                      <a:pt x="102" y="28"/>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51" name="Freeform 320"/>
              <p:cNvSpPr>
                <a:spLocks/>
              </p:cNvSpPr>
              <p:nvPr/>
            </p:nvSpPr>
            <p:spPr bwMode="gray">
              <a:xfrm>
                <a:off x="4309" y="883"/>
                <a:ext cx="90" cy="96"/>
              </a:xfrm>
              <a:custGeom>
                <a:avLst/>
                <a:gdLst>
                  <a:gd name="T0" fmla="*/ 10 w 82"/>
                  <a:gd name="T1" fmla="*/ 90 h 96"/>
                  <a:gd name="T2" fmla="*/ 8 w 82"/>
                  <a:gd name="T3" fmla="*/ 78 h 96"/>
                  <a:gd name="T4" fmla="*/ 12 w 82"/>
                  <a:gd name="T5" fmla="*/ 64 h 96"/>
                  <a:gd name="T6" fmla="*/ 10 w 82"/>
                  <a:gd name="T7" fmla="*/ 56 h 96"/>
                  <a:gd name="T8" fmla="*/ 2 w 82"/>
                  <a:gd name="T9" fmla="*/ 52 h 96"/>
                  <a:gd name="T10" fmla="*/ 0 w 82"/>
                  <a:gd name="T11" fmla="*/ 46 h 96"/>
                  <a:gd name="T12" fmla="*/ 6 w 82"/>
                  <a:gd name="T13" fmla="*/ 34 h 96"/>
                  <a:gd name="T14" fmla="*/ 8 w 82"/>
                  <a:gd name="T15" fmla="*/ 30 h 96"/>
                  <a:gd name="T16" fmla="*/ 8 w 82"/>
                  <a:gd name="T17" fmla="*/ 20 h 96"/>
                  <a:gd name="T18" fmla="*/ 14 w 82"/>
                  <a:gd name="T19" fmla="*/ 18 h 96"/>
                  <a:gd name="T20" fmla="*/ 20 w 82"/>
                  <a:gd name="T21" fmla="*/ 16 h 96"/>
                  <a:gd name="T22" fmla="*/ 24 w 82"/>
                  <a:gd name="T23" fmla="*/ 8 h 96"/>
                  <a:gd name="T24" fmla="*/ 42 w 82"/>
                  <a:gd name="T25" fmla="*/ 0 h 96"/>
                  <a:gd name="T26" fmla="*/ 52 w 82"/>
                  <a:gd name="T27" fmla="*/ 0 h 96"/>
                  <a:gd name="T28" fmla="*/ 68 w 82"/>
                  <a:gd name="T29" fmla="*/ 4 h 96"/>
                  <a:gd name="T30" fmla="*/ 72 w 82"/>
                  <a:gd name="T31" fmla="*/ 6 h 96"/>
                  <a:gd name="T32" fmla="*/ 76 w 82"/>
                  <a:gd name="T33" fmla="*/ 4 h 96"/>
                  <a:gd name="T34" fmla="*/ 82 w 82"/>
                  <a:gd name="T35" fmla="*/ 10 h 96"/>
                  <a:gd name="T36" fmla="*/ 78 w 82"/>
                  <a:gd name="T37" fmla="*/ 20 h 96"/>
                  <a:gd name="T38" fmla="*/ 68 w 82"/>
                  <a:gd name="T39" fmla="*/ 22 h 96"/>
                  <a:gd name="T40" fmla="*/ 62 w 82"/>
                  <a:gd name="T41" fmla="*/ 14 h 96"/>
                  <a:gd name="T42" fmla="*/ 54 w 82"/>
                  <a:gd name="T43" fmla="*/ 8 h 96"/>
                  <a:gd name="T44" fmla="*/ 40 w 82"/>
                  <a:gd name="T45" fmla="*/ 8 h 96"/>
                  <a:gd name="T46" fmla="*/ 26 w 82"/>
                  <a:gd name="T47" fmla="*/ 16 h 96"/>
                  <a:gd name="T48" fmla="*/ 22 w 82"/>
                  <a:gd name="T49" fmla="*/ 24 h 96"/>
                  <a:gd name="T50" fmla="*/ 20 w 82"/>
                  <a:gd name="T51" fmla="*/ 34 h 96"/>
                  <a:gd name="T52" fmla="*/ 20 w 82"/>
                  <a:gd name="T53" fmla="*/ 38 h 96"/>
                  <a:gd name="T54" fmla="*/ 34 w 82"/>
                  <a:gd name="T55" fmla="*/ 36 h 96"/>
                  <a:gd name="T56" fmla="*/ 44 w 82"/>
                  <a:gd name="T57" fmla="*/ 32 h 96"/>
                  <a:gd name="T58" fmla="*/ 50 w 82"/>
                  <a:gd name="T59" fmla="*/ 28 h 96"/>
                  <a:gd name="T60" fmla="*/ 54 w 82"/>
                  <a:gd name="T61" fmla="*/ 30 h 96"/>
                  <a:gd name="T62" fmla="*/ 54 w 82"/>
                  <a:gd name="T63" fmla="*/ 36 h 96"/>
                  <a:gd name="T64" fmla="*/ 46 w 82"/>
                  <a:gd name="T65" fmla="*/ 40 h 96"/>
                  <a:gd name="T66" fmla="*/ 36 w 82"/>
                  <a:gd name="T67" fmla="*/ 44 h 96"/>
                  <a:gd name="T68" fmla="*/ 32 w 82"/>
                  <a:gd name="T69" fmla="*/ 46 h 96"/>
                  <a:gd name="T70" fmla="*/ 32 w 82"/>
                  <a:gd name="T71" fmla="*/ 50 h 96"/>
                  <a:gd name="T72" fmla="*/ 40 w 82"/>
                  <a:gd name="T73" fmla="*/ 54 h 96"/>
                  <a:gd name="T74" fmla="*/ 46 w 82"/>
                  <a:gd name="T75" fmla="*/ 66 h 96"/>
                  <a:gd name="T76" fmla="*/ 58 w 82"/>
                  <a:gd name="T77" fmla="*/ 76 h 96"/>
                  <a:gd name="T78" fmla="*/ 38 w 82"/>
                  <a:gd name="T79" fmla="*/ 96 h 96"/>
                  <a:gd name="T80" fmla="*/ 32 w 82"/>
                  <a:gd name="T81" fmla="*/ 62 h 96"/>
                  <a:gd name="T82" fmla="*/ 24 w 82"/>
                  <a:gd name="T83" fmla="*/ 78 h 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96"/>
                  <a:gd name="T128" fmla="*/ 82 w 82"/>
                  <a:gd name="T129" fmla="*/ 96 h 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96">
                    <a:moveTo>
                      <a:pt x="16" y="88"/>
                    </a:moveTo>
                    <a:lnTo>
                      <a:pt x="10" y="92"/>
                    </a:lnTo>
                    <a:lnTo>
                      <a:pt x="10" y="90"/>
                    </a:lnTo>
                    <a:lnTo>
                      <a:pt x="8" y="86"/>
                    </a:lnTo>
                    <a:lnTo>
                      <a:pt x="8" y="82"/>
                    </a:lnTo>
                    <a:lnTo>
                      <a:pt x="8" y="78"/>
                    </a:lnTo>
                    <a:lnTo>
                      <a:pt x="8" y="72"/>
                    </a:lnTo>
                    <a:lnTo>
                      <a:pt x="10" y="68"/>
                    </a:lnTo>
                    <a:lnTo>
                      <a:pt x="12" y="64"/>
                    </a:lnTo>
                    <a:lnTo>
                      <a:pt x="12" y="62"/>
                    </a:lnTo>
                    <a:lnTo>
                      <a:pt x="12" y="58"/>
                    </a:lnTo>
                    <a:lnTo>
                      <a:pt x="10" y="56"/>
                    </a:lnTo>
                    <a:lnTo>
                      <a:pt x="8" y="54"/>
                    </a:lnTo>
                    <a:lnTo>
                      <a:pt x="6" y="52"/>
                    </a:lnTo>
                    <a:lnTo>
                      <a:pt x="2" y="52"/>
                    </a:lnTo>
                    <a:lnTo>
                      <a:pt x="0" y="50"/>
                    </a:lnTo>
                    <a:lnTo>
                      <a:pt x="0" y="46"/>
                    </a:lnTo>
                    <a:lnTo>
                      <a:pt x="2" y="42"/>
                    </a:lnTo>
                    <a:lnTo>
                      <a:pt x="4" y="38"/>
                    </a:lnTo>
                    <a:lnTo>
                      <a:pt x="6" y="34"/>
                    </a:lnTo>
                    <a:lnTo>
                      <a:pt x="8" y="32"/>
                    </a:lnTo>
                    <a:lnTo>
                      <a:pt x="8" y="30"/>
                    </a:lnTo>
                    <a:lnTo>
                      <a:pt x="8" y="28"/>
                    </a:lnTo>
                    <a:lnTo>
                      <a:pt x="8" y="24"/>
                    </a:lnTo>
                    <a:lnTo>
                      <a:pt x="8" y="20"/>
                    </a:lnTo>
                    <a:lnTo>
                      <a:pt x="10" y="18"/>
                    </a:lnTo>
                    <a:lnTo>
                      <a:pt x="14" y="16"/>
                    </a:lnTo>
                    <a:lnTo>
                      <a:pt x="14" y="18"/>
                    </a:lnTo>
                    <a:lnTo>
                      <a:pt x="16" y="18"/>
                    </a:lnTo>
                    <a:lnTo>
                      <a:pt x="18" y="16"/>
                    </a:lnTo>
                    <a:lnTo>
                      <a:pt x="20" y="16"/>
                    </a:lnTo>
                    <a:lnTo>
                      <a:pt x="20" y="12"/>
                    </a:lnTo>
                    <a:lnTo>
                      <a:pt x="22" y="10"/>
                    </a:lnTo>
                    <a:lnTo>
                      <a:pt x="24" y="8"/>
                    </a:lnTo>
                    <a:lnTo>
                      <a:pt x="30" y="4"/>
                    </a:lnTo>
                    <a:lnTo>
                      <a:pt x="34" y="2"/>
                    </a:lnTo>
                    <a:lnTo>
                      <a:pt x="42" y="0"/>
                    </a:lnTo>
                    <a:lnTo>
                      <a:pt x="44" y="0"/>
                    </a:lnTo>
                    <a:lnTo>
                      <a:pt x="46" y="0"/>
                    </a:lnTo>
                    <a:lnTo>
                      <a:pt x="52" y="0"/>
                    </a:lnTo>
                    <a:lnTo>
                      <a:pt x="56" y="0"/>
                    </a:lnTo>
                    <a:lnTo>
                      <a:pt x="62" y="2"/>
                    </a:lnTo>
                    <a:lnTo>
                      <a:pt x="68" y="4"/>
                    </a:lnTo>
                    <a:lnTo>
                      <a:pt x="70" y="6"/>
                    </a:lnTo>
                    <a:lnTo>
                      <a:pt x="72" y="6"/>
                    </a:lnTo>
                    <a:lnTo>
                      <a:pt x="74" y="6"/>
                    </a:lnTo>
                    <a:lnTo>
                      <a:pt x="76" y="6"/>
                    </a:lnTo>
                    <a:lnTo>
                      <a:pt x="76" y="4"/>
                    </a:lnTo>
                    <a:lnTo>
                      <a:pt x="78" y="4"/>
                    </a:lnTo>
                    <a:lnTo>
                      <a:pt x="80" y="6"/>
                    </a:lnTo>
                    <a:lnTo>
                      <a:pt x="82" y="10"/>
                    </a:lnTo>
                    <a:lnTo>
                      <a:pt x="82" y="14"/>
                    </a:lnTo>
                    <a:lnTo>
                      <a:pt x="82" y="18"/>
                    </a:lnTo>
                    <a:lnTo>
                      <a:pt x="78" y="20"/>
                    </a:lnTo>
                    <a:lnTo>
                      <a:pt x="74" y="22"/>
                    </a:lnTo>
                    <a:lnTo>
                      <a:pt x="72" y="22"/>
                    </a:lnTo>
                    <a:lnTo>
                      <a:pt x="68" y="22"/>
                    </a:lnTo>
                    <a:lnTo>
                      <a:pt x="66" y="20"/>
                    </a:lnTo>
                    <a:lnTo>
                      <a:pt x="64" y="16"/>
                    </a:lnTo>
                    <a:lnTo>
                      <a:pt x="62" y="14"/>
                    </a:lnTo>
                    <a:lnTo>
                      <a:pt x="60" y="12"/>
                    </a:lnTo>
                    <a:lnTo>
                      <a:pt x="58" y="10"/>
                    </a:lnTo>
                    <a:lnTo>
                      <a:pt x="54" y="8"/>
                    </a:lnTo>
                    <a:lnTo>
                      <a:pt x="50" y="8"/>
                    </a:lnTo>
                    <a:lnTo>
                      <a:pt x="46" y="6"/>
                    </a:lnTo>
                    <a:lnTo>
                      <a:pt x="40" y="8"/>
                    </a:lnTo>
                    <a:lnTo>
                      <a:pt x="36" y="10"/>
                    </a:lnTo>
                    <a:lnTo>
                      <a:pt x="30" y="14"/>
                    </a:lnTo>
                    <a:lnTo>
                      <a:pt x="26" y="16"/>
                    </a:lnTo>
                    <a:lnTo>
                      <a:pt x="24" y="18"/>
                    </a:lnTo>
                    <a:lnTo>
                      <a:pt x="22" y="22"/>
                    </a:lnTo>
                    <a:lnTo>
                      <a:pt x="22" y="24"/>
                    </a:lnTo>
                    <a:lnTo>
                      <a:pt x="22" y="28"/>
                    </a:lnTo>
                    <a:lnTo>
                      <a:pt x="22" y="30"/>
                    </a:lnTo>
                    <a:lnTo>
                      <a:pt x="20" y="34"/>
                    </a:lnTo>
                    <a:lnTo>
                      <a:pt x="20" y="36"/>
                    </a:lnTo>
                    <a:lnTo>
                      <a:pt x="20" y="38"/>
                    </a:lnTo>
                    <a:lnTo>
                      <a:pt x="24" y="38"/>
                    </a:lnTo>
                    <a:lnTo>
                      <a:pt x="28" y="36"/>
                    </a:lnTo>
                    <a:lnTo>
                      <a:pt x="34" y="36"/>
                    </a:lnTo>
                    <a:lnTo>
                      <a:pt x="40" y="36"/>
                    </a:lnTo>
                    <a:lnTo>
                      <a:pt x="42" y="34"/>
                    </a:lnTo>
                    <a:lnTo>
                      <a:pt x="44" y="32"/>
                    </a:lnTo>
                    <a:lnTo>
                      <a:pt x="44" y="30"/>
                    </a:lnTo>
                    <a:lnTo>
                      <a:pt x="48" y="28"/>
                    </a:lnTo>
                    <a:lnTo>
                      <a:pt x="50" y="28"/>
                    </a:lnTo>
                    <a:lnTo>
                      <a:pt x="52" y="28"/>
                    </a:lnTo>
                    <a:lnTo>
                      <a:pt x="54" y="28"/>
                    </a:lnTo>
                    <a:lnTo>
                      <a:pt x="54" y="30"/>
                    </a:lnTo>
                    <a:lnTo>
                      <a:pt x="54" y="32"/>
                    </a:lnTo>
                    <a:lnTo>
                      <a:pt x="54" y="34"/>
                    </a:lnTo>
                    <a:lnTo>
                      <a:pt x="54" y="36"/>
                    </a:lnTo>
                    <a:lnTo>
                      <a:pt x="52" y="38"/>
                    </a:lnTo>
                    <a:lnTo>
                      <a:pt x="50" y="38"/>
                    </a:lnTo>
                    <a:lnTo>
                      <a:pt x="46" y="40"/>
                    </a:lnTo>
                    <a:lnTo>
                      <a:pt x="42" y="40"/>
                    </a:lnTo>
                    <a:lnTo>
                      <a:pt x="38" y="42"/>
                    </a:lnTo>
                    <a:lnTo>
                      <a:pt x="36" y="44"/>
                    </a:lnTo>
                    <a:lnTo>
                      <a:pt x="32" y="44"/>
                    </a:lnTo>
                    <a:lnTo>
                      <a:pt x="32" y="46"/>
                    </a:lnTo>
                    <a:lnTo>
                      <a:pt x="30" y="48"/>
                    </a:lnTo>
                    <a:lnTo>
                      <a:pt x="32" y="50"/>
                    </a:lnTo>
                    <a:lnTo>
                      <a:pt x="36" y="52"/>
                    </a:lnTo>
                    <a:lnTo>
                      <a:pt x="40" y="54"/>
                    </a:lnTo>
                    <a:lnTo>
                      <a:pt x="42" y="58"/>
                    </a:lnTo>
                    <a:lnTo>
                      <a:pt x="44" y="62"/>
                    </a:lnTo>
                    <a:lnTo>
                      <a:pt x="46" y="66"/>
                    </a:lnTo>
                    <a:lnTo>
                      <a:pt x="46" y="68"/>
                    </a:lnTo>
                    <a:lnTo>
                      <a:pt x="46" y="70"/>
                    </a:lnTo>
                    <a:lnTo>
                      <a:pt x="58" y="76"/>
                    </a:lnTo>
                    <a:lnTo>
                      <a:pt x="62" y="90"/>
                    </a:lnTo>
                    <a:lnTo>
                      <a:pt x="46" y="92"/>
                    </a:lnTo>
                    <a:lnTo>
                      <a:pt x="38" y="96"/>
                    </a:lnTo>
                    <a:lnTo>
                      <a:pt x="34" y="80"/>
                    </a:lnTo>
                    <a:lnTo>
                      <a:pt x="34" y="64"/>
                    </a:lnTo>
                    <a:lnTo>
                      <a:pt x="32" y="62"/>
                    </a:lnTo>
                    <a:lnTo>
                      <a:pt x="28" y="58"/>
                    </a:lnTo>
                    <a:lnTo>
                      <a:pt x="24" y="58"/>
                    </a:lnTo>
                    <a:lnTo>
                      <a:pt x="24" y="78"/>
                    </a:lnTo>
                    <a:lnTo>
                      <a:pt x="16" y="88"/>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52" name="Freeform 321"/>
              <p:cNvSpPr>
                <a:spLocks/>
              </p:cNvSpPr>
              <p:nvPr/>
            </p:nvSpPr>
            <p:spPr bwMode="gray">
              <a:xfrm>
                <a:off x="3971" y="841"/>
                <a:ext cx="150" cy="148"/>
              </a:xfrm>
              <a:custGeom>
                <a:avLst/>
                <a:gdLst>
                  <a:gd name="T0" fmla="*/ 2 w 136"/>
                  <a:gd name="T1" fmla="*/ 2 h 148"/>
                  <a:gd name="T2" fmla="*/ 8 w 136"/>
                  <a:gd name="T3" fmla="*/ 4 h 148"/>
                  <a:gd name="T4" fmla="*/ 18 w 136"/>
                  <a:gd name="T5" fmla="*/ 2 h 148"/>
                  <a:gd name="T6" fmla="*/ 24 w 136"/>
                  <a:gd name="T7" fmla="*/ 0 h 148"/>
                  <a:gd name="T8" fmla="*/ 32 w 136"/>
                  <a:gd name="T9" fmla="*/ 4 h 148"/>
                  <a:gd name="T10" fmla="*/ 38 w 136"/>
                  <a:gd name="T11" fmla="*/ 14 h 148"/>
                  <a:gd name="T12" fmla="*/ 42 w 136"/>
                  <a:gd name="T13" fmla="*/ 18 h 148"/>
                  <a:gd name="T14" fmla="*/ 42 w 136"/>
                  <a:gd name="T15" fmla="*/ 20 h 148"/>
                  <a:gd name="T16" fmla="*/ 66 w 136"/>
                  <a:gd name="T17" fmla="*/ 42 h 148"/>
                  <a:gd name="T18" fmla="*/ 72 w 136"/>
                  <a:gd name="T19" fmla="*/ 42 h 148"/>
                  <a:gd name="T20" fmla="*/ 92 w 136"/>
                  <a:gd name="T21" fmla="*/ 60 h 148"/>
                  <a:gd name="T22" fmla="*/ 110 w 136"/>
                  <a:gd name="T23" fmla="*/ 74 h 148"/>
                  <a:gd name="T24" fmla="*/ 108 w 136"/>
                  <a:gd name="T25" fmla="*/ 74 h 148"/>
                  <a:gd name="T26" fmla="*/ 104 w 136"/>
                  <a:gd name="T27" fmla="*/ 76 h 148"/>
                  <a:gd name="T28" fmla="*/ 104 w 136"/>
                  <a:gd name="T29" fmla="*/ 78 h 148"/>
                  <a:gd name="T30" fmla="*/ 114 w 136"/>
                  <a:gd name="T31" fmla="*/ 88 h 148"/>
                  <a:gd name="T32" fmla="*/ 126 w 136"/>
                  <a:gd name="T33" fmla="*/ 100 h 148"/>
                  <a:gd name="T34" fmla="*/ 128 w 136"/>
                  <a:gd name="T35" fmla="*/ 102 h 148"/>
                  <a:gd name="T36" fmla="*/ 132 w 136"/>
                  <a:gd name="T37" fmla="*/ 108 h 148"/>
                  <a:gd name="T38" fmla="*/ 136 w 136"/>
                  <a:gd name="T39" fmla="*/ 116 h 148"/>
                  <a:gd name="T40" fmla="*/ 134 w 136"/>
                  <a:gd name="T41" fmla="*/ 116 h 148"/>
                  <a:gd name="T42" fmla="*/ 134 w 136"/>
                  <a:gd name="T43" fmla="*/ 120 h 148"/>
                  <a:gd name="T44" fmla="*/ 136 w 136"/>
                  <a:gd name="T45" fmla="*/ 128 h 148"/>
                  <a:gd name="T46" fmla="*/ 136 w 136"/>
                  <a:gd name="T47" fmla="*/ 132 h 148"/>
                  <a:gd name="T48" fmla="*/ 136 w 136"/>
                  <a:gd name="T49" fmla="*/ 140 h 148"/>
                  <a:gd name="T50" fmla="*/ 132 w 136"/>
                  <a:gd name="T51" fmla="*/ 146 h 148"/>
                  <a:gd name="T52" fmla="*/ 126 w 136"/>
                  <a:gd name="T53" fmla="*/ 148 h 148"/>
                  <a:gd name="T54" fmla="*/ 122 w 136"/>
                  <a:gd name="T55" fmla="*/ 148 h 148"/>
                  <a:gd name="T56" fmla="*/ 100 w 136"/>
                  <a:gd name="T57" fmla="*/ 138 h 148"/>
                  <a:gd name="T58" fmla="*/ 82 w 136"/>
                  <a:gd name="T59" fmla="*/ 116 h 148"/>
                  <a:gd name="T60" fmla="*/ 62 w 136"/>
                  <a:gd name="T61" fmla="*/ 88 h 148"/>
                  <a:gd name="T62" fmla="*/ 52 w 136"/>
                  <a:gd name="T63" fmla="*/ 68 h 148"/>
                  <a:gd name="T64" fmla="*/ 44 w 136"/>
                  <a:gd name="T65" fmla="*/ 60 h 148"/>
                  <a:gd name="T66" fmla="*/ 40 w 136"/>
                  <a:gd name="T67" fmla="*/ 54 h 148"/>
                  <a:gd name="T68" fmla="*/ 34 w 136"/>
                  <a:gd name="T69" fmla="*/ 46 h 148"/>
                  <a:gd name="T70" fmla="*/ 14 w 136"/>
                  <a:gd name="T71" fmla="*/ 18 h 148"/>
                  <a:gd name="T72" fmla="*/ 12 w 136"/>
                  <a:gd name="T73" fmla="*/ 16 h 148"/>
                  <a:gd name="T74" fmla="*/ 6 w 136"/>
                  <a:gd name="T75" fmla="*/ 12 h 148"/>
                  <a:gd name="T76" fmla="*/ 0 w 136"/>
                  <a:gd name="T77" fmla="*/ 6 h 148"/>
                  <a:gd name="T78" fmla="*/ 0 w 136"/>
                  <a:gd name="T79" fmla="*/ 0 h 1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6"/>
                  <a:gd name="T121" fmla="*/ 0 h 148"/>
                  <a:gd name="T122" fmla="*/ 136 w 136"/>
                  <a:gd name="T123" fmla="*/ 148 h 1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6" h="148">
                    <a:moveTo>
                      <a:pt x="0" y="0"/>
                    </a:moveTo>
                    <a:lnTo>
                      <a:pt x="2" y="2"/>
                    </a:lnTo>
                    <a:lnTo>
                      <a:pt x="4" y="2"/>
                    </a:lnTo>
                    <a:lnTo>
                      <a:pt x="8" y="4"/>
                    </a:lnTo>
                    <a:lnTo>
                      <a:pt x="12" y="4"/>
                    </a:lnTo>
                    <a:lnTo>
                      <a:pt x="18" y="2"/>
                    </a:lnTo>
                    <a:lnTo>
                      <a:pt x="20" y="2"/>
                    </a:lnTo>
                    <a:lnTo>
                      <a:pt x="24" y="0"/>
                    </a:lnTo>
                    <a:lnTo>
                      <a:pt x="28" y="2"/>
                    </a:lnTo>
                    <a:lnTo>
                      <a:pt x="32" y="4"/>
                    </a:lnTo>
                    <a:lnTo>
                      <a:pt x="36" y="8"/>
                    </a:lnTo>
                    <a:lnTo>
                      <a:pt x="38" y="14"/>
                    </a:lnTo>
                    <a:lnTo>
                      <a:pt x="40" y="16"/>
                    </a:lnTo>
                    <a:lnTo>
                      <a:pt x="42" y="18"/>
                    </a:lnTo>
                    <a:lnTo>
                      <a:pt x="42" y="20"/>
                    </a:lnTo>
                    <a:lnTo>
                      <a:pt x="66" y="42"/>
                    </a:lnTo>
                    <a:lnTo>
                      <a:pt x="68" y="40"/>
                    </a:lnTo>
                    <a:lnTo>
                      <a:pt x="72" y="42"/>
                    </a:lnTo>
                    <a:lnTo>
                      <a:pt x="82" y="50"/>
                    </a:lnTo>
                    <a:lnTo>
                      <a:pt x="92" y="60"/>
                    </a:lnTo>
                    <a:lnTo>
                      <a:pt x="104" y="68"/>
                    </a:lnTo>
                    <a:lnTo>
                      <a:pt x="110" y="74"/>
                    </a:lnTo>
                    <a:lnTo>
                      <a:pt x="108" y="74"/>
                    </a:lnTo>
                    <a:lnTo>
                      <a:pt x="106" y="74"/>
                    </a:lnTo>
                    <a:lnTo>
                      <a:pt x="104" y="76"/>
                    </a:lnTo>
                    <a:lnTo>
                      <a:pt x="102" y="76"/>
                    </a:lnTo>
                    <a:lnTo>
                      <a:pt x="104" y="78"/>
                    </a:lnTo>
                    <a:lnTo>
                      <a:pt x="106" y="82"/>
                    </a:lnTo>
                    <a:lnTo>
                      <a:pt x="114" y="88"/>
                    </a:lnTo>
                    <a:lnTo>
                      <a:pt x="114" y="100"/>
                    </a:lnTo>
                    <a:lnTo>
                      <a:pt x="126" y="100"/>
                    </a:lnTo>
                    <a:lnTo>
                      <a:pt x="128" y="102"/>
                    </a:lnTo>
                    <a:lnTo>
                      <a:pt x="130" y="104"/>
                    </a:lnTo>
                    <a:lnTo>
                      <a:pt x="132" y="108"/>
                    </a:lnTo>
                    <a:lnTo>
                      <a:pt x="134" y="112"/>
                    </a:lnTo>
                    <a:lnTo>
                      <a:pt x="136" y="116"/>
                    </a:lnTo>
                    <a:lnTo>
                      <a:pt x="134" y="116"/>
                    </a:lnTo>
                    <a:lnTo>
                      <a:pt x="134" y="118"/>
                    </a:lnTo>
                    <a:lnTo>
                      <a:pt x="134" y="120"/>
                    </a:lnTo>
                    <a:lnTo>
                      <a:pt x="134" y="124"/>
                    </a:lnTo>
                    <a:lnTo>
                      <a:pt x="136" y="128"/>
                    </a:lnTo>
                    <a:lnTo>
                      <a:pt x="136" y="130"/>
                    </a:lnTo>
                    <a:lnTo>
                      <a:pt x="136" y="132"/>
                    </a:lnTo>
                    <a:lnTo>
                      <a:pt x="136" y="136"/>
                    </a:lnTo>
                    <a:lnTo>
                      <a:pt x="136" y="140"/>
                    </a:lnTo>
                    <a:lnTo>
                      <a:pt x="134" y="144"/>
                    </a:lnTo>
                    <a:lnTo>
                      <a:pt x="132" y="146"/>
                    </a:lnTo>
                    <a:lnTo>
                      <a:pt x="128" y="148"/>
                    </a:lnTo>
                    <a:lnTo>
                      <a:pt x="126" y="148"/>
                    </a:lnTo>
                    <a:lnTo>
                      <a:pt x="122" y="148"/>
                    </a:lnTo>
                    <a:lnTo>
                      <a:pt x="102" y="142"/>
                    </a:lnTo>
                    <a:lnTo>
                      <a:pt x="100" y="138"/>
                    </a:lnTo>
                    <a:lnTo>
                      <a:pt x="92" y="128"/>
                    </a:lnTo>
                    <a:lnTo>
                      <a:pt x="82" y="116"/>
                    </a:lnTo>
                    <a:lnTo>
                      <a:pt x="72" y="102"/>
                    </a:lnTo>
                    <a:lnTo>
                      <a:pt x="62" y="88"/>
                    </a:lnTo>
                    <a:lnTo>
                      <a:pt x="56" y="78"/>
                    </a:lnTo>
                    <a:lnTo>
                      <a:pt x="52" y="68"/>
                    </a:lnTo>
                    <a:lnTo>
                      <a:pt x="44" y="62"/>
                    </a:lnTo>
                    <a:lnTo>
                      <a:pt x="44" y="60"/>
                    </a:lnTo>
                    <a:lnTo>
                      <a:pt x="42" y="58"/>
                    </a:lnTo>
                    <a:lnTo>
                      <a:pt x="40" y="54"/>
                    </a:lnTo>
                    <a:lnTo>
                      <a:pt x="38" y="50"/>
                    </a:lnTo>
                    <a:lnTo>
                      <a:pt x="34" y="46"/>
                    </a:lnTo>
                    <a:lnTo>
                      <a:pt x="32" y="42"/>
                    </a:lnTo>
                    <a:lnTo>
                      <a:pt x="14" y="18"/>
                    </a:lnTo>
                    <a:lnTo>
                      <a:pt x="12" y="16"/>
                    </a:lnTo>
                    <a:lnTo>
                      <a:pt x="8" y="14"/>
                    </a:lnTo>
                    <a:lnTo>
                      <a:pt x="6" y="12"/>
                    </a:lnTo>
                    <a:lnTo>
                      <a:pt x="2" y="8"/>
                    </a:lnTo>
                    <a:lnTo>
                      <a:pt x="0" y="6"/>
                    </a:lnTo>
                    <a:lnTo>
                      <a:pt x="0" y="2"/>
                    </a:lnTo>
                    <a:lnTo>
                      <a:pt x="0" y="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53" name="Freeform 322"/>
              <p:cNvSpPr>
                <a:spLocks/>
              </p:cNvSpPr>
              <p:nvPr/>
            </p:nvSpPr>
            <p:spPr bwMode="gray">
              <a:xfrm>
                <a:off x="4117" y="993"/>
                <a:ext cx="128" cy="32"/>
              </a:xfrm>
              <a:custGeom>
                <a:avLst/>
                <a:gdLst>
                  <a:gd name="T0" fmla="*/ 50 w 116"/>
                  <a:gd name="T1" fmla="*/ 22 h 32"/>
                  <a:gd name="T2" fmla="*/ 22 w 116"/>
                  <a:gd name="T3" fmla="*/ 22 h 32"/>
                  <a:gd name="T4" fmla="*/ 0 w 116"/>
                  <a:gd name="T5" fmla="*/ 10 h 32"/>
                  <a:gd name="T6" fmla="*/ 2 w 116"/>
                  <a:gd name="T7" fmla="*/ 4 h 32"/>
                  <a:gd name="T8" fmla="*/ 2 w 116"/>
                  <a:gd name="T9" fmla="*/ 4 h 32"/>
                  <a:gd name="T10" fmla="*/ 6 w 116"/>
                  <a:gd name="T11" fmla="*/ 2 h 32"/>
                  <a:gd name="T12" fmla="*/ 10 w 116"/>
                  <a:gd name="T13" fmla="*/ 0 h 32"/>
                  <a:gd name="T14" fmla="*/ 14 w 116"/>
                  <a:gd name="T15" fmla="*/ 0 h 32"/>
                  <a:gd name="T16" fmla="*/ 20 w 116"/>
                  <a:gd name="T17" fmla="*/ 0 h 32"/>
                  <a:gd name="T18" fmla="*/ 26 w 116"/>
                  <a:gd name="T19" fmla="*/ 0 h 32"/>
                  <a:gd name="T20" fmla="*/ 56 w 116"/>
                  <a:gd name="T21" fmla="*/ 8 h 32"/>
                  <a:gd name="T22" fmla="*/ 58 w 116"/>
                  <a:gd name="T23" fmla="*/ 8 h 32"/>
                  <a:gd name="T24" fmla="*/ 62 w 116"/>
                  <a:gd name="T25" fmla="*/ 6 h 32"/>
                  <a:gd name="T26" fmla="*/ 66 w 116"/>
                  <a:gd name="T27" fmla="*/ 6 h 32"/>
                  <a:gd name="T28" fmla="*/ 72 w 116"/>
                  <a:gd name="T29" fmla="*/ 6 h 32"/>
                  <a:gd name="T30" fmla="*/ 80 w 116"/>
                  <a:gd name="T31" fmla="*/ 6 h 32"/>
                  <a:gd name="T32" fmla="*/ 84 w 116"/>
                  <a:gd name="T33" fmla="*/ 8 h 32"/>
                  <a:gd name="T34" fmla="*/ 90 w 116"/>
                  <a:gd name="T35" fmla="*/ 12 h 32"/>
                  <a:gd name="T36" fmla="*/ 96 w 116"/>
                  <a:gd name="T37" fmla="*/ 14 h 32"/>
                  <a:gd name="T38" fmla="*/ 102 w 116"/>
                  <a:gd name="T39" fmla="*/ 16 h 32"/>
                  <a:gd name="T40" fmla="*/ 108 w 116"/>
                  <a:gd name="T41" fmla="*/ 18 h 32"/>
                  <a:gd name="T42" fmla="*/ 110 w 116"/>
                  <a:gd name="T43" fmla="*/ 20 h 32"/>
                  <a:gd name="T44" fmla="*/ 112 w 116"/>
                  <a:gd name="T45" fmla="*/ 20 h 32"/>
                  <a:gd name="T46" fmla="*/ 112 w 116"/>
                  <a:gd name="T47" fmla="*/ 20 h 32"/>
                  <a:gd name="T48" fmla="*/ 114 w 116"/>
                  <a:gd name="T49" fmla="*/ 22 h 32"/>
                  <a:gd name="T50" fmla="*/ 114 w 116"/>
                  <a:gd name="T51" fmla="*/ 24 h 32"/>
                  <a:gd name="T52" fmla="*/ 116 w 116"/>
                  <a:gd name="T53" fmla="*/ 28 h 32"/>
                  <a:gd name="T54" fmla="*/ 114 w 116"/>
                  <a:gd name="T55" fmla="*/ 30 h 32"/>
                  <a:gd name="T56" fmla="*/ 114 w 116"/>
                  <a:gd name="T57" fmla="*/ 32 h 32"/>
                  <a:gd name="T58" fmla="*/ 110 w 116"/>
                  <a:gd name="T59" fmla="*/ 32 h 32"/>
                  <a:gd name="T60" fmla="*/ 100 w 116"/>
                  <a:gd name="T61" fmla="*/ 32 h 32"/>
                  <a:gd name="T62" fmla="*/ 88 w 116"/>
                  <a:gd name="T63" fmla="*/ 30 h 32"/>
                  <a:gd name="T64" fmla="*/ 76 w 116"/>
                  <a:gd name="T65" fmla="*/ 30 h 32"/>
                  <a:gd name="T66" fmla="*/ 72 w 116"/>
                  <a:gd name="T67" fmla="*/ 28 h 32"/>
                  <a:gd name="T68" fmla="*/ 50 w 116"/>
                  <a:gd name="T69" fmla="*/ 22 h 32"/>
                  <a:gd name="T70" fmla="*/ 50 w 116"/>
                  <a:gd name="T71" fmla="*/ 22 h 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32"/>
                  <a:gd name="T110" fmla="*/ 116 w 116"/>
                  <a:gd name="T111" fmla="*/ 32 h 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32">
                    <a:moveTo>
                      <a:pt x="50" y="22"/>
                    </a:moveTo>
                    <a:lnTo>
                      <a:pt x="22" y="22"/>
                    </a:lnTo>
                    <a:lnTo>
                      <a:pt x="0" y="10"/>
                    </a:lnTo>
                    <a:lnTo>
                      <a:pt x="2" y="4"/>
                    </a:lnTo>
                    <a:lnTo>
                      <a:pt x="6" y="2"/>
                    </a:lnTo>
                    <a:lnTo>
                      <a:pt x="10" y="0"/>
                    </a:lnTo>
                    <a:lnTo>
                      <a:pt x="14" y="0"/>
                    </a:lnTo>
                    <a:lnTo>
                      <a:pt x="20" y="0"/>
                    </a:lnTo>
                    <a:lnTo>
                      <a:pt x="26" y="0"/>
                    </a:lnTo>
                    <a:lnTo>
                      <a:pt x="56" y="8"/>
                    </a:lnTo>
                    <a:lnTo>
                      <a:pt x="58" y="8"/>
                    </a:lnTo>
                    <a:lnTo>
                      <a:pt x="62" y="6"/>
                    </a:lnTo>
                    <a:lnTo>
                      <a:pt x="66" y="6"/>
                    </a:lnTo>
                    <a:lnTo>
                      <a:pt x="72" y="6"/>
                    </a:lnTo>
                    <a:lnTo>
                      <a:pt x="80" y="6"/>
                    </a:lnTo>
                    <a:lnTo>
                      <a:pt x="84" y="8"/>
                    </a:lnTo>
                    <a:lnTo>
                      <a:pt x="90" y="12"/>
                    </a:lnTo>
                    <a:lnTo>
                      <a:pt x="96" y="14"/>
                    </a:lnTo>
                    <a:lnTo>
                      <a:pt x="102" y="16"/>
                    </a:lnTo>
                    <a:lnTo>
                      <a:pt x="108" y="18"/>
                    </a:lnTo>
                    <a:lnTo>
                      <a:pt x="110" y="20"/>
                    </a:lnTo>
                    <a:lnTo>
                      <a:pt x="112" y="20"/>
                    </a:lnTo>
                    <a:lnTo>
                      <a:pt x="114" y="22"/>
                    </a:lnTo>
                    <a:lnTo>
                      <a:pt x="114" y="24"/>
                    </a:lnTo>
                    <a:lnTo>
                      <a:pt x="116" y="28"/>
                    </a:lnTo>
                    <a:lnTo>
                      <a:pt x="114" y="30"/>
                    </a:lnTo>
                    <a:lnTo>
                      <a:pt x="114" y="32"/>
                    </a:lnTo>
                    <a:lnTo>
                      <a:pt x="110" y="32"/>
                    </a:lnTo>
                    <a:lnTo>
                      <a:pt x="100" y="32"/>
                    </a:lnTo>
                    <a:lnTo>
                      <a:pt x="88" y="30"/>
                    </a:lnTo>
                    <a:lnTo>
                      <a:pt x="76" y="30"/>
                    </a:lnTo>
                    <a:lnTo>
                      <a:pt x="72" y="28"/>
                    </a:lnTo>
                    <a:lnTo>
                      <a:pt x="50" y="22"/>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54" name="Freeform 56"/>
              <p:cNvSpPr>
                <a:spLocks noChangeArrowheads="1"/>
              </p:cNvSpPr>
              <p:nvPr/>
            </p:nvSpPr>
            <p:spPr bwMode="gray">
              <a:xfrm>
                <a:off x="3325" y="99"/>
                <a:ext cx="583" cy="248"/>
              </a:xfrm>
              <a:custGeom>
                <a:avLst/>
                <a:gdLst>
                  <a:gd name="T0" fmla="*/ 0 w 2736638"/>
                  <a:gd name="T1" fmla="*/ 0 h 1123950"/>
                  <a:gd name="T2" fmla="*/ 2736638 w 2736638"/>
                  <a:gd name="T3" fmla="*/ 1123950 h 1123950"/>
                </a:gdLst>
                <a:ahLst/>
                <a:cxnLst/>
                <a:rect l="T0" t="T1" r="T2" b="T3"/>
                <a:pathLst>
                  <a:path w="2736638" h="1123950">
                    <a:moveTo>
                      <a:pt x="123825" y="514350"/>
                    </a:moveTo>
                    <a:lnTo>
                      <a:pt x="76200" y="428625"/>
                    </a:lnTo>
                    <a:lnTo>
                      <a:pt x="0" y="371475"/>
                    </a:lnTo>
                    <a:lnTo>
                      <a:pt x="123825" y="323850"/>
                    </a:lnTo>
                    <a:lnTo>
                      <a:pt x="190500" y="257175"/>
                    </a:lnTo>
                    <a:lnTo>
                      <a:pt x="276225" y="304800"/>
                    </a:lnTo>
                    <a:lnTo>
                      <a:pt x="542925" y="228600"/>
                    </a:lnTo>
                    <a:lnTo>
                      <a:pt x="666750" y="257175"/>
                    </a:lnTo>
                    <a:lnTo>
                      <a:pt x="838200" y="257175"/>
                    </a:lnTo>
                    <a:lnTo>
                      <a:pt x="914400" y="228600"/>
                    </a:lnTo>
                    <a:lnTo>
                      <a:pt x="990600" y="114300"/>
                    </a:lnTo>
                    <a:lnTo>
                      <a:pt x="1143000" y="114300"/>
                    </a:lnTo>
                    <a:lnTo>
                      <a:pt x="1238250" y="0"/>
                    </a:lnTo>
                    <a:lnTo>
                      <a:pt x="1381125" y="0"/>
                    </a:lnTo>
                    <a:lnTo>
                      <a:pt x="1571625" y="76200"/>
                    </a:lnTo>
                    <a:lnTo>
                      <a:pt x="1762125" y="76200"/>
                    </a:lnTo>
                    <a:lnTo>
                      <a:pt x="1866900" y="0"/>
                    </a:lnTo>
                    <a:lnTo>
                      <a:pt x="1924050" y="0"/>
                    </a:lnTo>
                    <a:lnTo>
                      <a:pt x="1943100" y="95250"/>
                    </a:lnTo>
                    <a:lnTo>
                      <a:pt x="2143125" y="228600"/>
                    </a:lnTo>
                    <a:lnTo>
                      <a:pt x="2324100" y="266700"/>
                    </a:lnTo>
                    <a:lnTo>
                      <a:pt x="2533650" y="314325"/>
                    </a:lnTo>
                    <a:lnTo>
                      <a:pt x="2657475" y="314326"/>
                    </a:lnTo>
                    <a:cubicBezTo>
                      <a:pt x="2736638" y="329286"/>
                      <a:pt x="2644775" y="371475"/>
                      <a:pt x="2638425" y="400050"/>
                    </a:cubicBezTo>
                    <a:lnTo>
                      <a:pt x="2628900" y="485775"/>
                    </a:lnTo>
                    <a:lnTo>
                      <a:pt x="2590800" y="523875"/>
                    </a:lnTo>
                    <a:lnTo>
                      <a:pt x="2505075" y="476250"/>
                    </a:lnTo>
                    <a:lnTo>
                      <a:pt x="2476500" y="523875"/>
                    </a:lnTo>
                    <a:cubicBezTo>
                      <a:pt x="2486547" y="584157"/>
                      <a:pt x="2466712" y="581025"/>
                      <a:pt x="2495550" y="581025"/>
                    </a:cubicBezTo>
                    <a:lnTo>
                      <a:pt x="2486025" y="638175"/>
                    </a:lnTo>
                    <a:lnTo>
                      <a:pt x="2390775" y="638175"/>
                    </a:lnTo>
                    <a:lnTo>
                      <a:pt x="2390775" y="695325"/>
                    </a:lnTo>
                    <a:lnTo>
                      <a:pt x="2438400" y="819150"/>
                    </a:lnTo>
                    <a:lnTo>
                      <a:pt x="2428875" y="914400"/>
                    </a:lnTo>
                    <a:lnTo>
                      <a:pt x="2228850" y="1019175"/>
                    </a:lnTo>
                    <a:lnTo>
                      <a:pt x="2105025" y="1066800"/>
                    </a:lnTo>
                    <a:lnTo>
                      <a:pt x="2057400" y="1123950"/>
                    </a:lnTo>
                    <a:lnTo>
                      <a:pt x="1990725" y="1123950"/>
                    </a:lnTo>
                    <a:lnTo>
                      <a:pt x="1933575" y="1095375"/>
                    </a:lnTo>
                    <a:lnTo>
                      <a:pt x="1962150" y="971550"/>
                    </a:lnTo>
                    <a:cubicBezTo>
                      <a:pt x="2050381" y="902926"/>
                      <a:pt x="2011674" y="904875"/>
                      <a:pt x="2057400" y="904875"/>
                    </a:cubicBezTo>
                    <a:lnTo>
                      <a:pt x="1990725" y="800100"/>
                    </a:lnTo>
                    <a:cubicBezTo>
                      <a:pt x="1940152" y="779871"/>
                      <a:pt x="1960198" y="781050"/>
                      <a:pt x="1933575" y="781050"/>
                    </a:cubicBezTo>
                    <a:lnTo>
                      <a:pt x="1838325" y="790575"/>
                    </a:lnTo>
                    <a:lnTo>
                      <a:pt x="1628775" y="790575"/>
                    </a:lnTo>
                    <a:cubicBezTo>
                      <a:pt x="1435104" y="800259"/>
                      <a:pt x="1501854" y="800100"/>
                      <a:pt x="1428750" y="800100"/>
                    </a:cubicBezTo>
                    <a:lnTo>
                      <a:pt x="1200150" y="742950"/>
                    </a:lnTo>
                    <a:lnTo>
                      <a:pt x="1047750" y="676275"/>
                    </a:lnTo>
                    <a:lnTo>
                      <a:pt x="1019175" y="676275"/>
                    </a:lnTo>
                    <a:lnTo>
                      <a:pt x="952500" y="561975"/>
                    </a:lnTo>
                    <a:lnTo>
                      <a:pt x="923925" y="542925"/>
                    </a:lnTo>
                    <a:lnTo>
                      <a:pt x="857250" y="609600"/>
                    </a:lnTo>
                    <a:cubicBezTo>
                      <a:pt x="795967" y="681096"/>
                      <a:pt x="800100" y="647003"/>
                      <a:pt x="800100" y="695325"/>
                    </a:cubicBezTo>
                    <a:lnTo>
                      <a:pt x="781050" y="714375"/>
                    </a:lnTo>
                    <a:lnTo>
                      <a:pt x="742950" y="695325"/>
                    </a:lnTo>
                    <a:lnTo>
                      <a:pt x="695325" y="742950"/>
                    </a:lnTo>
                    <a:lnTo>
                      <a:pt x="704850" y="838200"/>
                    </a:lnTo>
                    <a:lnTo>
                      <a:pt x="704850" y="885825"/>
                    </a:lnTo>
                    <a:lnTo>
                      <a:pt x="571500" y="904875"/>
                    </a:lnTo>
                    <a:lnTo>
                      <a:pt x="504825" y="904875"/>
                    </a:lnTo>
                    <a:lnTo>
                      <a:pt x="216290" y="908272"/>
                    </a:lnTo>
                    <a:cubicBezTo>
                      <a:pt x="172659" y="904584"/>
                      <a:pt x="139243" y="812008"/>
                      <a:pt x="147787" y="787494"/>
                    </a:cubicBezTo>
                    <a:cubicBezTo>
                      <a:pt x="156331" y="762980"/>
                      <a:pt x="196933" y="743164"/>
                      <a:pt x="267555" y="761188"/>
                    </a:cubicBezTo>
                    <a:cubicBezTo>
                      <a:pt x="314853" y="738366"/>
                      <a:pt x="348395" y="686654"/>
                      <a:pt x="330512" y="650562"/>
                    </a:cubicBezTo>
                    <a:cubicBezTo>
                      <a:pt x="312629" y="614470"/>
                      <a:pt x="211550" y="567336"/>
                      <a:pt x="160259" y="544634"/>
                    </a:cubicBezTo>
                    <a:lnTo>
                      <a:pt x="123825" y="514350"/>
                    </a:lnTo>
                    <a:close/>
                  </a:path>
                </a:pathLst>
              </a:custGeom>
              <a:grpFill/>
              <a:ln w="3175" algn="ctr">
                <a:solidFill>
                  <a:schemeClr val="tx1"/>
                </a:solidFill>
                <a:miter lim="800000"/>
                <a:headEnd/>
                <a:tailEnd/>
              </a:ln>
            </p:spPr>
            <p:txBody>
              <a:bodyPr anchor="ctr"/>
              <a:lstStyle/>
              <a:p>
                <a:pPr algn="ctr" fontAlgn="auto">
                  <a:spcBef>
                    <a:spcPts val="0"/>
                  </a:spcBef>
                  <a:spcAft>
                    <a:spcPts val="0"/>
                  </a:spcAft>
                  <a:defRPr/>
                </a:pPr>
                <a:endParaRPr lang="en-US" sz="2400">
                  <a:latin typeface="+mn-lt"/>
                  <a:cs typeface="+mn-cs"/>
                </a:endParaRPr>
              </a:p>
            </p:txBody>
          </p:sp>
          <p:sp>
            <p:nvSpPr>
              <p:cNvPr id="55" name="Freeform 210"/>
              <p:cNvSpPr>
                <a:spLocks/>
              </p:cNvSpPr>
              <p:nvPr/>
            </p:nvSpPr>
            <p:spPr bwMode="gray">
              <a:xfrm>
                <a:off x="3876" y="145"/>
                <a:ext cx="480" cy="178"/>
              </a:xfrm>
              <a:custGeom>
                <a:avLst/>
                <a:gdLst>
                  <a:gd name="T0" fmla="*/ 26 w 420"/>
                  <a:gd name="T1" fmla="*/ 20 h 174"/>
                  <a:gd name="T2" fmla="*/ 26 w 420"/>
                  <a:gd name="T3" fmla="*/ 18 h 174"/>
                  <a:gd name="T4" fmla="*/ 30 w 420"/>
                  <a:gd name="T5" fmla="*/ 14 h 174"/>
                  <a:gd name="T6" fmla="*/ 36 w 420"/>
                  <a:gd name="T7" fmla="*/ 10 h 174"/>
                  <a:gd name="T8" fmla="*/ 48 w 420"/>
                  <a:gd name="T9" fmla="*/ 12 h 174"/>
                  <a:gd name="T10" fmla="*/ 58 w 420"/>
                  <a:gd name="T11" fmla="*/ 14 h 174"/>
                  <a:gd name="T12" fmla="*/ 78 w 420"/>
                  <a:gd name="T13" fmla="*/ 18 h 174"/>
                  <a:gd name="T14" fmla="*/ 106 w 420"/>
                  <a:gd name="T15" fmla="*/ 42 h 174"/>
                  <a:gd name="T16" fmla="*/ 108 w 420"/>
                  <a:gd name="T17" fmla="*/ 40 h 174"/>
                  <a:gd name="T18" fmla="*/ 114 w 420"/>
                  <a:gd name="T19" fmla="*/ 36 h 174"/>
                  <a:gd name="T20" fmla="*/ 120 w 420"/>
                  <a:gd name="T21" fmla="*/ 28 h 174"/>
                  <a:gd name="T22" fmla="*/ 122 w 420"/>
                  <a:gd name="T23" fmla="*/ 20 h 174"/>
                  <a:gd name="T24" fmla="*/ 128 w 420"/>
                  <a:gd name="T25" fmla="*/ 18 h 174"/>
                  <a:gd name="T26" fmla="*/ 136 w 420"/>
                  <a:gd name="T27" fmla="*/ 14 h 174"/>
                  <a:gd name="T28" fmla="*/ 154 w 420"/>
                  <a:gd name="T29" fmla="*/ 0 h 174"/>
                  <a:gd name="T30" fmla="*/ 178 w 420"/>
                  <a:gd name="T31" fmla="*/ 4 h 174"/>
                  <a:gd name="T32" fmla="*/ 200 w 420"/>
                  <a:gd name="T33" fmla="*/ 2 h 174"/>
                  <a:gd name="T34" fmla="*/ 234 w 420"/>
                  <a:gd name="T35" fmla="*/ 12 h 174"/>
                  <a:gd name="T36" fmla="*/ 256 w 420"/>
                  <a:gd name="T37" fmla="*/ 24 h 174"/>
                  <a:gd name="T38" fmla="*/ 274 w 420"/>
                  <a:gd name="T39" fmla="*/ 26 h 174"/>
                  <a:gd name="T40" fmla="*/ 304 w 420"/>
                  <a:gd name="T41" fmla="*/ 18 h 174"/>
                  <a:gd name="T42" fmla="*/ 318 w 420"/>
                  <a:gd name="T43" fmla="*/ 10 h 174"/>
                  <a:gd name="T44" fmla="*/ 322 w 420"/>
                  <a:gd name="T45" fmla="*/ 4 h 174"/>
                  <a:gd name="T46" fmla="*/ 322 w 420"/>
                  <a:gd name="T47" fmla="*/ 2 h 174"/>
                  <a:gd name="T48" fmla="*/ 342 w 420"/>
                  <a:gd name="T49" fmla="*/ 6 h 174"/>
                  <a:gd name="T50" fmla="*/ 378 w 420"/>
                  <a:gd name="T51" fmla="*/ 22 h 174"/>
                  <a:gd name="T52" fmla="*/ 372 w 420"/>
                  <a:gd name="T53" fmla="*/ 60 h 174"/>
                  <a:gd name="T54" fmla="*/ 382 w 420"/>
                  <a:gd name="T55" fmla="*/ 60 h 174"/>
                  <a:gd name="T56" fmla="*/ 394 w 420"/>
                  <a:gd name="T57" fmla="*/ 60 h 174"/>
                  <a:gd name="T58" fmla="*/ 404 w 420"/>
                  <a:gd name="T59" fmla="*/ 60 h 174"/>
                  <a:gd name="T60" fmla="*/ 412 w 420"/>
                  <a:gd name="T61" fmla="*/ 64 h 174"/>
                  <a:gd name="T62" fmla="*/ 418 w 420"/>
                  <a:gd name="T63" fmla="*/ 68 h 174"/>
                  <a:gd name="T64" fmla="*/ 420 w 420"/>
                  <a:gd name="T65" fmla="*/ 74 h 174"/>
                  <a:gd name="T66" fmla="*/ 414 w 420"/>
                  <a:gd name="T67" fmla="*/ 78 h 174"/>
                  <a:gd name="T68" fmla="*/ 404 w 420"/>
                  <a:gd name="T69" fmla="*/ 84 h 174"/>
                  <a:gd name="T70" fmla="*/ 390 w 420"/>
                  <a:gd name="T71" fmla="*/ 88 h 174"/>
                  <a:gd name="T72" fmla="*/ 374 w 420"/>
                  <a:gd name="T73" fmla="*/ 92 h 174"/>
                  <a:gd name="T74" fmla="*/ 360 w 420"/>
                  <a:gd name="T75" fmla="*/ 100 h 174"/>
                  <a:gd name="T76" fmla="*/ 360 w 420"/>
                  <a:gd name="T77" fmla="*/ 104 h 174"/>
                  <a:gd name="T78" fmla="*/ 358 w 420"/>
                  <a:gd name="T79" fmla="*/ 112 h 174"/>
                  <a:gd name="T80" fmla="*/ 354 w 420"/>
                  <a:gd name="T81" fmla="*/ 120 h 174"/>
                  <a:gd name="T82" fmla="*/ 344 w 420"/>
                  <a:gd name="T83" fmla="*/ 128 h 174"/>
                  <a:gd name="T84" fmla="*/ 322 w 420"/>
                  <a:gd name="T85" fmla="*/ 136 h 174"/>
                  <a:gd name="T86" fmla="*/ 280 w 420"/>
                  <a:gd name="T87" fmla="*/ 144 h 174"/>
                  <a:gd name="T88" fmla="*/ 246 w 420"/>
                  <a:gd name="T89" fmla="*/ 152 h 174"/>
                  <a:gd name="T90" fmla="*/ 232 w 420"/>
                  <a:gd name="T91" fmla="*/ 158 h 174"/>
                  <a:gd name="T92" fmla="*/ 204 w 420"/>
                  <a:gd name="T93" fmla="*/ 172 h 174"/>
                  <a:gd name="T94" fmla="*/ 176 w 420"/>
                  <a:gd name="T95" fmla="*/ 172 h 174"/>
                  <a:gd name="T96" fmla="*/ 162 w 420"/>
                  <a:gd name="T97" fmla="*/ 162 h 174"/>
                  <a:gd name="T98" fmla="*/ 144 w 420"/>
                  <a:gd name="T99" fmla="*/ 160 h 174"/>
                  <a:gd name="T100" fmla="*/ 116 w 420"/>
                  <a:gd name="T101" fmla="*/ 162 h 174"/>
                  <a:gd name="T102" fmla="*/ 88 w 420"/>
                  <a:gd name="T103" fmla="*/ 160 h 174"/>
                  <a:gd name="T104" fmla="*/ 76 w 420"/>
                  <a:gd name="T105" fmla="*/ 148 h 174"/>
                  <a:gd name="T106" fmla="*/ 76 w 420"/>
                  <a:gd name="T107" fmla="*/ 134 h 174"/>
                  <a:gd name="T108" fmla="*/ 66 w 420"/>
                  <a:gd name="T109" fmla="*/ 108 h 174"/>
                  <a:gd name="T110" fmla="*/ 44 w 420"/>
                  <a:gd name="T111" fmla="*/ 94 h 174"/>
                  <a:gd name="T112" fmla="*/ 16 w 420"/>
                  <a:gd name="T113" fmla="*/ 78 h 174"/>
                  <a:gd name="T114" fmla="*/ 0 w 420"/>
                  <a:gd name="T115" fmla="*/ 50 h 174"/>
                  <a:gd name="T116" fmla="*/ 4 w 420"/>
                  <a:gd name="T117" fmla="*/ 32 h 1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0"/>
                  <a:gd name="T178" fmla="*/ 0 h 174"/>
                  <a:gd name="T179" fmla="*/ 420 w 420"/>
                  <a:gd name="T180" fmla="*/ 174 h 1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0" h="174">
                    <a:moveTo>
                      <a:pt x="4" y="32"/>
                    </a:moveTo>
                    <a:lnTo>
                      <a:pt x="26" y="20"/>
                    </a:lnTo>
                    <a:lnTo>
                      <a:pt x="26" y="18"/>
                    </a:lnTo>
                    <a:lnTo>
                      <a:pt x="28" y="16"/>
                    </a:lnTo>
                    <a:lnTo>
                      <a:pt x="30" y="14"/>
                    </a:lnTo>
                    <a:lnTo>
                      <a:pt x="32" y="12"/>
                    </a:lnTo>
                    <a:lnTo>
                      <a:pt x="36" y="10"/>
                    </a:lnTo>
                    <a:lnTo>
                      <a:pt x="40" y="10"/>
                    </a:lnTo>
                    <a:lnTo>
                      <a:pt x="48" y="12"/>
                    </a:lnTo>
                    <a:lnTo>
                      <a:pt x="56" y="14"/>
                    </a:lnTo>
                    <a:lnTo>
                      <a:pt x="58" y="14"/>
                    </a:lnTo>
                    <a:lnTo>
                      <a:pt x="68" y="14"/>
                    </a:lnTo>
                    <a:lnTo>
                      <a:pt x="78" y="18"/>
                    </a:lnTo>
                    <a:lnTo>
                      <a:pt x="88" y="24"/>
                    </a:lnTo>
                    <a:lnTo>
                      <a:pt x="106" y="42"/>
                    </a:lnTo>
                    <a:lnTo>
                      <a:pt x="108" y="40"/>
                    </a:lnTo>
                    <a:lnTo>
                      <a:pt x="112" y="40"/>
                    </a:lnTo>
                    <a:lnTo>
                      <a:pt x="114" y="36"/>
                    </a:lnTo>
                    <a:lnTo>
                      <a:pt x="118" y="34"/>
                    </a:lnTo>
                    <a:lnTo>
                      <a:pt x="120" y="28"/>
                    </a:lnTo>
                    <a:lnTo>
                      <a:pt x="120" y="22"/>
                    </a:lnTo>
                    <a:lnTo>
                      <a:pt x="122" y="20"/>
                    </a:lnTo>
                    <a:lnTo>
                      <a:pt x="126" y="18"/>
                    </a:lnTo>
                    <a:lnTo>
                      <a:pt x="128" y="18"/>
                    </a:lnTo>
                    <a:lnTo>
                      <a:pt x="132" y="18"/>
                    </a:lnTo>
                    <a:lnTo>
                      <a:pt x="136" y="14"/>
                    </a:lnTo>
                    <a:lnTo>
                      <a:pt x="144" y="6"/>
                    </a:lnTo>
                    <a:lnTo>
                      <a:pt x="154" y="0"/>
                    </a:lnTo>
                    <a:lnTo>
                      <a:pt x="166" y="0"/>
                    </a:lnTo>
                    <a:lnTo>
                      <a:pt x="178" y="4"/>
                    </a:lnTo>
                    <a:lnTo>
                      <a:pt x="190" y="4"/>
                    </a:lnTo>
                    <a:lnTo>
                      <a:pt x="200" y="2"/>
                    </a:lnTo>
                    <a:lnTo>
                      <a:pt x="216" y="4"/>
                    </a:lnTo>
                    <a:lnTo>
                      <a:pt x="234" y="12"/>
                    </a:lnTo>
                    <a:lnTo>
                      <a:pt x="254" y="24"/>
                    </a:lnTo>
                    <a:lnTo>
                      <a:pt x="256" y="24"/>
                    </a:lnTo>
                    <a:lnTo>
                      <a:pt x="262" y="26"/>
                    </a:lnTo>
                    <a:lnTo>
                      <a:pt x="274" y="26"/>
                    </a:lnTo>
                    <a:lnTo>
                      <a:pt x="292" y="22"/>
                    </a:lnTo>
                    <a:lnTo>
                      <a:pt x="304" y="18"/>
                    </a:lnTo>
                    <a:lnTo>
                      <a:pt x="312" y="14"/>
                    </a:lnTo>
                    <a:lnTo>
                      <a:pt x="318" y="10"/>
                    </a:lnTo>
                    <a:lnTo>
                      <a:pt x="320" y="6"/>
                    </a:lnTo>
                    <a:lnTo>
                      <a:pt x="322" y="4"/>
                    </a:lnTo>
                    <a:lnTo>
                      <a:pt x="322" y="2"/>
                    </a:lnTo>
                    <a:lnTo>
                      <a:pt x="330" y="2"/>
                    </a:lnTo>
                    <a:lnTo>
                      <a:pt x="342" y="6"/>
                    </a:lnTo>
                    <a:lnTo>
                      <a:pt x="356" y="14"/>
                    </a:lnTo>
                    <a:lnTo>
                      <a:pt x="378" y="22"/>
                    </a:lnTo>
                    <a:lnTo>
                      <a:pt x="372" y="60"/>
                    </a:lnTo>
                    <a:lnTo>
                      <a:pt x="376" y="60"/>
                    </a:lnTo>
                    <a:lnTo>
                      <a:pt x="382" y="60"/>
                    </a:lnTo>
                    <a:lnTo>
                      <a:pt x="388" y="60"/>
                    </a:lnTo>
                    <a:lnTo>
                      <a:pt x="394" y="60"/>
                    </a:lnTo>
                    <a:lnTo>
                      <a:pt x="398" y="60"/>
                    </a:lnTo>
                    <a:lnTo>
                      <a:pt x="404" y="60"/>
                    </a:lnTo>
                    <a:lnTo>
                      <a:pt x="408" y="62"/>
                    </a:lnTo>
                    <a:lnTo>
                      <a:pt x="412" y="64"/>
                    </a:lnTo>
                    <a:lnTo>
                      <a:pt x="416" y="66"/>
                    </a:lnTo>
                    <a:lnTo>
                      <a:pt x="418" y="68"/>
                    </a:lnTo>
                    <a:lnTo>
                      <a:pt x="420" y="72"/>
                    </a:lnTo>
                    <a:lnTo>
                      <a:pt x="420" y="74"/>
                    </a:lnTo>
                    <a:lnTo>
                      <a:pt x="420" y="76"/>
                    </a:lnTo>
                    <a:lnTo>
                      <a:pt x="414" y="78"/>
                    </a:lnTo>
                    <a:lnTo>
                      <a:pt x="410" y="82"/>
                    </a:lnTo>
                    <a:lnTo>
                      <a:pt x="404" y="84"/>
                    </a:lnTo>
                    <a:lnTo>
                      <a:pt x="398" y="86"/>
                    </a:lnTo>
                    <a:lnTo>
                      <a:pt x="390" y="88"/>
                    </a:lnTo>
                    <a:lnTo>
                      <a:pt x="382" y="88"/>
                    </a:lnTo>
                    <a:lnTo>
                      <a:pt x="374" y="92"/>
                    </a:lnTo>
                    <a:lnTo>
                      <a:pt x="366" y="96"/>
                    </a:lnTo>
                    <a:lnTo>
                      <a:pt x="360" y="100"/>
                    </a:lnTo>
                    <a:lnTo>
                      <a:pt x="360" y="104"/>
                    </a:lnTo>
                    <a:lnTo>
                      <a:pt x="360" y="106"/>
                    </a:lnTo>
                    <a:lnTo>
                      <a:pt x="358" y="112"/>
                    </a:lnTo>
                    <a:lnTo>
                      <a:pt x="358" y="116"/>
                    </a:lnTo>
                    <a:lnTo>
                      <a:pt x="354" y="120"/>
                    </a:lnTo>
                    <a:lnTo>
                      <a:pt x="350" y="126"/>
                    </a:lnTo>
                    <a:lnTo>
                      <a:pt x="344" y="128"/>
                    </a:lnTo>
                    <a:lnTo>
                      <a:pt x="338" y="132"/>
                    </a:lnTo>
                    <a:lnTo>
                      <a:pt x="322" y="136"/>
                    </a:lnTo>
                    <a:lnTo>
                      <a:pt x="302" y="140"/>
                    </a:lnTo>
                    <a:lnTo>
                      <a:pt x="280" y="144"/>
                    </a:lnTo>
                    <a:lnTo>
                      <a:pt x="262" y="148"/>
                    </a:lnTo>
                    <a:lnTo>
                      <a:pt x="246" y="152"/>
                    </a:lnTo>
                    <a:lnTo>
                      <a:pt x="238" y="154"/>
                    </a:lnTo>
                    <a:lnTo>
                      <a:pt x="232" y="158"/>
                    </a:lnTo>
                    <a:lnTo>
                      <a:pt x="218" y="166"/>
                    </a:lnTo>
                    <a:lnTo>
                      <a:pt x="204" y="172"/>
                    </a:lnTo>
                    <a:lnTo>
                      <a:pt x="186" y="174"/>
                    </a:lnTo>
                    <a:lnTo>
                      <a:pt x="176" y="172"/>
                    </a:lnTo>
                    <a:lnTo>
                      <a:pt x="170" y="166"/>
                    </a:lnTo>
                    <a:lnTo>
                      <a:pt x="162" y="162"/>
                    </a:lnTo>
                    <a:lnTo>
                      <a:pt x="156" y="160"/>
                    </a:lnTo>
                    <a:lnTo>
                      <a:pt x="144" y="160"/>
                    </a:lnTo>
                    <a:lnTo>
                      <a:pt x="132" y="162"/>
                    </a:lnTo>
                    <a:lnTo>
                      <a:pt x="116" y="162"/>
                    </a:lnTo>
                    <a:lnTo>
                      <a:pt x="102" y="162"/>
                    </a:lnTo>
                    <a:lnTo>
                      <a:pt x="88" y="160"/>
                    </a:lnTo>
                    <a:lnTo>
                      <a:pt x="80" y="156"/>
                    </a:lnTo>
                    <a:lnTo>
                      <a:pt x="76" y="148"/>
                    </a:lnTo>
                    <a:lnTo>
                      <a:pt x="76" y="144"/>
                    </a:lnTo>
                    <a:lnTo>
                      <a:pt x="76" y="134"/>
                    </a:lnTo>
                    <a:lnTo>
                      <a:pt x="72" y="120"/>
                    </a:lnTo>
                    <a:lnTo>
                      <a:pt x="66" y="108"/>
                    </a:lnTo>
                    <a:lnTo>
                      <a:pt x="56" y="100"/>
                    </a:lnTo>
                    <a:lnTo>
                      <a:pt x="44" y="94"/>
                    </a:lnTo>
                    <a:lnTo>
                      <a:pt x="30" y="88"/>
                    </a:lnTo>
                    <a:lnTo>
                      <a:pt x="16" y="78"/>
                    </a:lnTo>
                    <a:lnTo>
                      <a:pt x="6" y="66"/>
                    </a:lnTo>
                    <a:lnTo>
                      <a:pt x="0" y="50"/>
                    </a:lnTo>
                    <a:lnTo>
                      <a:pt x="4" y="32"/>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grpSp>
        <p:grpSp>
          <p:nvGrpSpPr>
            <p:cNvPr id="8" name="Group 208"/>
            <p:cNvGrpSpPr>
              <a:grpSpLocks/>
            </p:cNvGrpSpPr>
            <p:nvPr/>
          </p:nvGrpSpPr>
          <p:grpSpPr bwMode="auto">
            <a:xfrm>
              <a:off x="5101491" y="3022297"/>
              <a:ext cx="882359" cy="818278"/>
              <a:chOff x="4234" y="2863"/>
              <a:chExt cx="824" cy="776"/>
            </a:xfrm>
            <a:grpFill/>
          </p:grpSpPr>
          <p:sp>
            <p:nvSpPr>
              <p:cNvPr id="9" name="Freeform 308"/>
              <p:cNvSpPr>
                <a:spLocks/>
              </p:cNvSpPr>
              <p:nvPr/>
            </p:nvSpPr>
            <p:spPr bwMode="gray">
              <a:xfrm>
                <a:off x="4666" y="3451"/>
                <a:ext cx="64" cy="56"/>
              </a:xfrm>
              <a:custGeom>
                <a:avLst/>
                <a:gdLst>
                  <a:gd name="T0" fmla="*/ 10 w 58"/>
                  <a:gd name="T1" fmla="*/ 2 h 56"/>
                  <a:gd name="T2" fmla="*/ 10 w 58"/>
                  <a:gd name="T3" fmla="*/ 2 h 56"/>
                  <a:gd name="T4" fmla="*/ 8 w 58"/>
                  <a:gd name="T5" fmla="*/ 2 h 56"/>
                  <a:gd name="T6" fmla="*/ 6 w 58"/>
                  <a:gd name="T7" fmla="*/ 2 h 56"/>
                  <a:gd name="T8" fmla="*/ 4 w 58"/>
                  <a:gd name="T9" fmla="*/ 4 h 56"/>
                  <a:gd name="T10" fmla="*/ 2 w 58"/>
                  <a:gd name="T11" fmla="*/ 6 h 56"/>
                  <a:gd name="T12" fmla="*/ 0 w 58"/>
                  <a:gd name="T13" fmla="*/ 8 h 56"/>
                  <a:gd name="T14" fmla="*/ 0 w 58"/>
                  <a:gd name="T15" fmla="*/ 14 h 56"/>
                  <a:gd name="T16" fmla="*/ 6 w 58"/>
                  <a:gd name="T17" fmla="*/ 30 h 56"/>
                  <a:gd name="T18" fmla="*/ 6 w 58"/>
                  <a:gd name="T19" fmla="*/ 30 h 56"/>
                  <a:gd name="T20" fmla="*/ 8 w 58"/>
                  <a:gd name="T21" fmla="*/ 32 h 56"/>
                  <a:gd name="T22" fmla="*/ 10 w 58"/>
                  <a:gd name="T23" fmla="*/ 36 h 56"/>
                  <a:gd name="T24" fmla="*/ 14 w 58"/>
                  <a:gd name="T25" fmla="*/ 40 h 56"/>
                  <a:gd name="T26" fmla="*/ 14 w 58"/>
                  <a:gd name="T27" fmla="*/ 44 h 56"/>
                  <a:gd name="T28" fmla="*/ 18 w 58"/>
                  <a:gd name="T29" fmla="*/ 46 h 56"/>
                  <a:gd name="T30" fmla="*/ 22 w 58"/>
                  <a:gd name="T31" fmla="*/ 50 h 56"/>
                  <a:gd name="T32" fmla="*/ 26 w 58"/>
                  <a:gd name="T33" fmla="*/ 52 h 56"/>
                  <a:gd name="T34" fmla="*/ 32 w 58"/>
                  <a:gd name="T35" fmla="*/ 54 h 56"/>
                  <a:gd name="T36" fmla="*/ 36 w 58"/>
                  <a:gd name="T37" fmla="*/ 56 h 56"/>
                  <a:gd name="T38" fmla="*/ 40 w 58"/>
                  <a:gd name="T39" fmla="*/ 54 h 56"/>
                  <a:gd name="T40" fmla="*/ 42 w 58"/>
                  <a:gd name="T41" fmla="*/ 52 h 56"/>
                  <a:gd name="T42" fmla="*/ 46 w 58"/>
                  <a:gd name="T43" fmla="*/ 50 h 56"/>
                  <a:gd name="T44" fmla="*/ 50 w 58"/>
                  <a:gd name="T45" fmla="*/ 44 h 56"/>
                  <a:gd name="T46" fmla="*/ 54 w 58"/>
                  <a:gd name="T47" fmla="*/ 40 h 56"/>
                  <a:gd name="T48" fmla="*/ 56 w 58"/>
                  <a:gd name="T49" fmla="*/ 34 h 56"/>
                  <a:gd name="T50" fmla="*/ 58 w 58"/>
                  <a:gd name="T51" fmla="*/ 30 h 56"/>
                  <a:gd name="T52" fmla="*/ 56 w 58"/>
                  <a:gd name="T53" fmla="*/ 24 h 56"/>
                  <a:gd name="T54" fmla="*/ 56 w 58"/>
                  <a:gd name="T55" fmla="*/ 18 h 56"/>
                  <a:gd name="T56" fmla="*/ 56 w 58"/>
                  <a:gd name="T57" fmla="*/ 12 h 56"/>
                  <a:gd name="T58" fmla="*/ 56 w 58"/>
                  <a:gd name="T59" fmla="*/ 8 h 56"/>
                  <a:gd name="T60" fmla="*/ 56 w 58"/>
                  <a:gd name="T61" fmla="*/ 6 h 56"/>
                  <a:gd name="T62" fmla="*/ 54 w 58"/>
                  <a:gd name="T63" fmla="*/ 6 h 56"/>
                  <a:gd name="T64" fmla="*/ 52 w 58"/>
                  <a:gd name="T65" fmla="*/ 4 h 56"/>
                  <a:gd name="T66" fmla="*/ 50 w 58"/>
                  <a:gd name="T67" fmla="*/ 2 h 56"/>
                  <a:gd name="T68" fmla="*/ 46 w 58"/>
                  <a:gd name="T69" fmla="*/ 0 h 56"/>
                  <a:gd name="T70" fmla="*/ 42 w 58"/>
                  <a:gd name="T71" fmla="*/ 0 h 56"/>
                  <a:gd name="T72" fmla="*/ 40 w 58"/>
                  <a:gd name="T73" fmla="*/ 0 h 56"/>
                  <a:gd name="T74" fmla="*/ 38 w 58"/>
                  <a:gd name="T75" fmla="*/ 2 h 56"/>
                  <a:gd name="T76" fmla="*/ 36 w 58"/>
                  <a:gd name="T77" fmla="*/ 4 h 56"/>
                  <a:gd name="T78" fmla="*/ 34 w 58"/>
                  <a:gd name="T79" fmla="*/ 8 h 56"/>
                  <a:gd name="T80" fmla="*/ 32 w 58"/>
                  <a:gd name="T81" fmla="*/ 10 h 56"/>
                  <a:gd name="T82" fmla="*/ 32 w 58"/>
                  <a:gd name="T83" fmla="*/ 10 h 56"/>
                  <a:gd name="T84" fmla="*/ 16 w 58"/>
                  <a:gd name="T85" fmla="*/ 2 h 56"/>
                  <a:gd name="T86" fmla="*/ 10 w 58"/>
                  <a:gd name="T87" fmla="*/ 2 h 56"/>
                  <a:gd name="T88" fmla="*/ 10 w 58"/>
                  <a:gd name="T89" fmla="*/ 2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
                  <a:gd name="T136" fmla="*/ 0 h 56"/>
                  <a:gd name="T137" fmla="*/ 58 w 58"/>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 h="56">
                    <a:moveTo>
                      <a:pt x="10" y="2"/>
                    </a:moveTo>
                    <a:lnTo>
                      <a:pt x="10" y="2"/>
                    </a:lnTo>
                    <a:lnTo>
                      <a:pt x="8" y="2"/>
                    </a:lnTo>
                    <a:lnTo>
                      <a:pt x="6" y="2"/>
                    </a:lnTo>
                    <a:lnTo>
                      <a:pt x="4" y="4"/>
                    </a:lnTo>
                    <a:lnTo>
                      <a:pt x="2" y="6"/>
                    </a:lnTo>
                    <a:lnTo>
                      <a:pt x="0" y="8"/>
                    </a:lnTo>
                    <a:lnTo>
                      <a:pt x="0" y="14"/>
                    </a:lnTo>
                    <a:lnTo>
                      <a:pt x="6" y="30"/>
                    </a:lnTo>
                    <a:lnTo>
                      <a:pt x="8" y="32"/>
                    </a:lnTo>
                    <a:lnTo>
                      <a:pt x="10" y="36"/>
                    </a:lnTo>
                    <a:lnTo>
                      <a:pt x="14" y="40"/>
                    </a:lnTo>
                    <a:lnTo>
                      <a:pt x="14" y="44"/>
                    </a:lnTo>
                    <a:lnTo>
                      <a:pt x="18" y="46"/>
                    </a:lnTo>
                    <a:lnTo>
                      <a:pt x="22" y="50"/>
                    </a:lnTo>
                    <a:lnTo>
                      <a:pt x="26" y="52"/>
                    </a:lnTo>
                    <a:lnTo>
                      <a:pt x="32" y="54"/>
                    </a:lnTo>
                    <a:lnTo>
                      <a:pt x="36" y="56"/>
                    </a:lnTo>
                    <a:lnTo>
                      <a:pt x="40" y="54"/>
                    </a:lnTo>
                    <a:lnTo>
                      <a:pt x="42" y="52"/>
                    </a:lnTo>
                    <a:lnTo>
                      <a:pt x="46" y="50"/>
                    </a:lnTo>
                    <a:lnTo>
                      <a:pt x="50" y="44"/>
                    </a:lnTo>
                    <a:lnTo>
                      <a:pt x="54" y="40"/>
                    </a:lnTo>
                    <a:lnTo>
                      <a:pt x="56" y="34"/>
                    </a:lnTo>
                    <a:lnTo>
                      <a:pt x="58" y="30"/>
                    </a:lnTo>
                    <a:lnTo>
                      <a:pt x="56" y="24"/>
                    </a:lnTo>
                    <a:lnTo>
                      <a:pt x="56" y="18"/>
                    </a:lnTo>
                    <a:lnTo>
                      <a:pt x="56" y="12"/>
                    </a:lnTo>
                    <a:lnTo>
                      <a:pt x="56" y="8"/>
                    </a:lnTo>
                    <a:lnTo>
                      <a:pt x="56" y="6"/>
                    </a:lnTo>
                    <a:lnTo>
                      <a:pt x="54" y="6"/>
                    </a:lnTo>
                    <a:lnTo>
                      <a:pt x="52" y="4"/>
                    </a:lnTo>
                    <a:lnTo>
                      <a:pt x="50" y="2"/>
                    </a:lnTo>
                    <a:lnTo>
                      <a:pt x="46" y="0"/>
                    </a:lnTo>
                    <a:lnTo>
                      <a:pt x="42" y="0"/>
                    </a:lnTo>
                    <a:lnTo>
                      <a:pt x="40" y="0"/>
                    </a:lnTo>
                    <a:lnTo>
                      <a:pt x="38" y="2"/>
                    </a:lnTo>
                    <a:lnTo>
                      <a:pt x="36" y="4"/>
                    </a:lnTo>
                    <a:lnTo>
                      <a:pt x="34" y="8"/>
                    </a:lnTo>
                    <a:lnTo>
                      <a:pt x="32" y="10"/>
                    </a:lnTo>
                    <a:lnTo>
                      <a:pt x="16" y="2"/>
                    </a:lnTo>
                    <a:lnTo>
                      <a:pt x="10" y="2"/>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0" name="Freeform 309"/>
              <p:cNvSpPr>
                <a:spLocks/>
              </p:cNvSpPr>
              <p:nvPr/>
            </p:nvSpPr>
            <p:spPr bwMode="gray">
              <a:xfrm>
                <a:off x="4726" y="2863"/>
                <a:ext cx="77" cy="54"/>
              </a:xfrm>
              <a:custGeom>
                <a:avLst/>
                <a:gdLst>
                  <a:gd name="T0" fmla="*/ 2 w 70"/>
                  <a:gd name="T1" fmla="*/ 44 h 54"/>
                  <a:gd name="T2" fmla="*/ 34 w 70"/>
                  <a:gd name="T3" fmla="*/ 28 h 54"/>
                  <a:gd name="T4" fmla="*/ 34 w 70"/>
                  <a:gd name="T5" fmla="*/ 28 h 54"/>
                  <a:gd name="T6" fmla="*/ 38 w 70"/>
                  <a:gd name="T7" fmla="*/ 26 h 54"/>
                  <a:gd name="T8" fmla="*/ 40 w 70"/>
                  <a:gd name="T9" fmla="*/ 22 h 54"/>
                  <a:gd name="T10" fmla="*/ 44 w 70"/>
                  <a:gd name="T11" fmla="*/ 18 h 54"/>
                  <a:gd name="T12" fmla="*/ 48 w 70"/>
                  <a:gd name="T13" fmla="*/ 14 h 54"/>
                  <a:gd name="T14" fmla="*/ 52 w 70"/>
                  <a:gd name="T15" fmla="*/ 10 h 54"/>
                  <a:gd name="T16" fmla="*/ 54 w 70"/>
                  <a:gd name="T17" fmla="*/ 4 h 54"/>
                  <a:gd name="T18" fmla="*/ 54 w 70"/>
                  <a:gd name="T19" fmla="*/ 0 h 54"/>
                  <a:gd name="T20" fmla="*/ 64 w 70"/>
                  <a:gd name="T21" fmla="*/ 0 h 54"/>
                  <a:gd name="T22" fmla="*/ 70 w 70"/>
                  <a:gd name="T23" fmla="*/ 8 h 54"/>
                  <a:gd name="T24" fmla="*/ 68 w 70"/>
                  <a:gd name="T25" fmla="*/ 12 h 54"/>
                  <a:gd name="T26" fmla="*/ 64 w 70"/>
                  <a:gd name="T27" fmla="*/ 22 h 54"/>
                  <a:gd name="T28" fmla="*/ 56 w 70"/>
                  <a:gd name="T29" fmla="*/ 32 h 54"/>
                  <a:gd name="T30" fmla="*/ 46 w 70"/>
                  <a:gd name="T31" fmla="*/ 42 h 54"/>
                  <a:gd name="T32" fmla="*/ 28 w 70"/>
                  <a:gd name="T33" fmla="*/ 50 h 54"/>
                  <a:gd name="T34" fmla="*/ 16 w 70"/>
                  <a:gd name="T35" fmla="*/ 54 h 54"/>
                  <a:gd name="T36" fmla="*/ 10 w 70"/>
                  <a:gd name="T37" fmla="*/ 54 h 54"/>
                  <a:gd name="T38" fmla="*/ 10 w 70"/>
                  <a:gd name="T39" fmla="*/ 54 h 54"/>
                  <a:gd name="T40" fmla="*/ 8 w 70"/>
                  <a:gd name="T41" fmla="*/ 54 h 54"/>
                  <a:gd name="T42" fmla="*/ 6 w 70"/>
                  <a:gd name="T43" fmla="*/ 54 h 54"/>
                  <a:gd name="T44" fmla="*/ 4 w 70"/>
                  <a:gd name="T45" fmla="*/ 52 h 54"/>
                  <a:gd name="T46" fmla="*/ 2 w 70"/>
                  <a:gd name="T47" fmla="*/ 52 h 54"/>
                  <a:gd name="T48" fmla="*/ 0 w 70"/>
                  <a:gd name="T49" fmla="*/ 50 h 54"/>
                  <a:gd name="T50" fmla="*/ 0 w 70"/>
                  <a:gd name="T51" fmla="*/ 48 h 54"/>
                  <a:gd name="T52" fmla="*/ 2 w 70"/>
                  <a:gd name="T53" fmla="*/ 44 h 54"/>
                  <a:gd name="T54" fmla="*/ 2 w 70"/>
                  <a:gd name="T55" fmla="*/ 44 h 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0"/>
                  <a:gd name="T85" fmla="*/ 0 h 54"/>
                  <a:gd name="T86" fmla="*/ 70 w 70"/>
                  <a:gd name="T87" fmla="*/ 54 h 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0" h="54">
                    <a:moveTo>
                      <a:pt x="2" y="44"/>
                    </a:moveTo>
                    <a:lnTo>
                      <a:pt x="34" y="28"/>
                    </a:lnTo>
                    <a:lnTo>
                      <a:pt x="38" y="26"/>
                    </a:lnTo>
                    <a:lnTo>
                      <a:pt x="40" y="22"/>
                    </a:lnTo>
                    <a:lnTo>
                      <a:pt x="44" y="18"/>
                    </a:lnTo>
                    <a:lnTo>
                      <a:pt x="48" y="14"/>
                    </a:lnTo>
                    <a:lnTo>
                      <a:pt x="52" y="10"/>
                    </a:lnTo>
                    <a:lnTo>
                      <a:pt x="54" y="4"/>
                    </a:lnTo>
                    <a:lnTo>
                      <a:pt x="54" y="0"/>
                    </a:lnTo>
                    <a:lnTo>
                      <a:pt x="64" y="0"/>
                    </a:lnTo>
                    <a:lnTo>
                      <a:pt x="70" y="8"/>
                    </a:lnTo>
                    <a:lnTo>
                      <a:pt x="68" y="12"/>
                    </a:lnTo>
                    <a:lnTo>
                      <a:pt x="64" y="22"/>
                    </a:lnTo>
                    <a:lnTo>
                      <a:pt x="56" y="32"/>
                    </a:lnTo>
                    <a:lnTo>
                      <a:pt x="46" y="42"/>
                    </a:lnTo>
                    <a:lnTo>
                      <a:pt x="28" y="50"/>
                    </a:lnTo>
                    <a:lnTo>
                      <a:pt x="16" y="54"/>
                    </a:lnTo>
                    <a:lnTo>
                      <a:pt x="10" y="54"/>
                    </a:lnTo>
                    <a:lnTo>
                      <a:pt x="8" y="54"/>
                    </a:lnTo>
                    <a:lnTo>
                      <a:pt x="6" y="54"/>
                    </a:lnTo>
                    <a:lnTo>
                      <a:pt x="4" y="52"/>
                    </a:lnTo>
                    <a:lnTo>
                      <a:pt x="2" y="52"/>
                    </a:lnTo>
                    <a:lnTo>
                      <a:pt x="0" y="50"/>
                    </a:lnTo>
                    <a:lnTo>
                      <a:pt x="0" y="48"/>
                    </a:lnTo>
                    <a:lnTo>
                      <a:pt x="2" y="44"/>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1" name="Freeform 310"/>
              <p:cNvSpPr>
                <a:spLocks/>
              </p:cNvSpPr>
              <p:nvPr/>
            </p:nvSpPr>
            <p:spPr bwMode="gray">
              <a:xfrm>
                <a:off x="4976" y="3431"/>
                <a:ext cx="82" cy="110"/>
              </a:xfrm>
              <a:custGeom>
                <a:avLst/>
                <a:gdLst>
                  <a:gd name="T0" fmla="*/ 8 w 74"/>
                  <a:gd name="T1" fmla="*/ 0 h 110"/>
                  <a:gd name="T2" fmla="*/ 4 w 74"/>
                  <a:gd name="T3" fmla="*/ 2 h 110"/>
                  <a:gd name="T4" fmla="*/ 2 w 74"/>
                  <a:gd name="T5" fmla="*/ 4 h 110"/>
                  <a:gd name="T6" fmla="*/ 2 w 74"/>
                  <a:gd name="T7" fmla="*/ 12 h 110"/>
                  <a:gd name="T8" fmla="*/ 8 w 74"/>
                  <a:gd name="T9" fmla="*/ 20 h 110"/>
                  <a:gd name="T10" fmla="*/ 14 w 74"/>
                  <a:gd name="T11" fmla="*/ 30 h 110"/>
                  <a:gd name="T12" fmla="*/ 20 w 74"/>
                  <a:gd name="T13" fmla="*/ 38 h 110"/>
                  <a:gd name="T14" fmla="*/ 22 w 74"/>
                  <a:gd name="T15" fmla="*/ 40 h 110"/>
                  <a:gd name="T16" fmla="*/ 22 w 74"/>
                  <a:gd name="T17" fmla="*/ 54 h 110"/>
                  <a:gd name="T18" fmla="*/ 18 w 74"/>
                  <a:gd name="T19" fmla="*/ 74 h 110"/>
                  <a:gd name="T20" fmla="*/ 18 w 74"/>
                  <a:gd name="T21" fmla="*/ 78 h 110"/>
                  <a:gd name="T22" fmla="*/ 22 w 74"/>
                  <a:gd name="T23" fmla="*/ 84 h 110"/>
                  <a:gd name="T24" fmla="*/ 28 w 74"/>
                  <a:gd name="T25" fmla="*/ 92 h 110"/>
                  <a:gd name="T26" fmla="*/ 32 w 74"/>
                  <a:gd name="T27" fmla="*/ 102 h 110"/>
                  <a:gd name="T28" fmla="*/ 36 w 74"/>
                  <a:gd name="T29" fmla="*/ 110 h 110"/>
                  <a:gd name="T30" fmla="*/ 38 w 74"/>
                  <a:gd name="T31" fmla="*/ 110 h 110"/>
                  <a:gd name="T32" fmla="*/ 40 w 74"/>
                  <a:gd name="T33" fmla="*/ 102 h 110"/>
                  <a:gd name="T34" fmla="*/ 46 w 74"/>
                  <a:gd name="T35" fmla="*/ 90 h 110"/>
                  <a:gd name="T36" fmla="*/ 54 w 74"/>
                  <a:gd name="T37" fmla="*/ 82 h 110"/>
                  <a:gd name="T38" fmla="*/ 60 w 74"/>
                  <a:gd name="T39" fmla="*/ 78 h 110"/>
                  <a:gd name="T40" fmla="*/ 66 w 74"/>
                  <a:gd name="T41" fmla="*/ 68 h 110"/>
                  <a:gd name="T42" fmla="*/ 70 w 74"/>
                  <a:gd name="T43" fmla="*/ 58 h 110"/>
                  <a:gd name="T44" fmla="*/ 72 w 74"/>
                  <a:gd name="T45" fmla="*/ 50 h 110"/>
                  <a:gd name="T46" fmla="*/ 72 w 74"/>
                  <a:gd name="T47" fmla="*/ 50 h 110"/>
                  <a:gd name="T48" fmla="*/ 64 w 74"/>
                  <a:gd name="T49" fmla="*/ 52 h 110"/>
                  <a:gd name="T50" fmla="*/ 54 w 74"/>
                  <a:gd name="T51" fmla="*/ 52 h 110"/>
                  <a:gd name="T52" fmla="*/ 46 w 74"/>
                  <a:gd name="T53" fmla="*/ 48 h 110"/>
                  <a:gd name="T54" fmla="*/ 38 w 74"/>
                  <a:gd name="T55" fmla="*/ 40 h 110"/>
                  <a:gd name="T56" fmla="*/ 34 w 74"/>
                  <a:gd name="T57" fmla="*/ 32 h 110"/>
                  <a:gd name="T58" fmla="*/ 32 w 74"/>
                  <a:gd name="T59" fmla="*/ 28 h 110"/>
                  <a:gd name="T60" fmla="*/ 18 w 74"/>
                  <a:gd name="T61" fmla="*/ 10 h 110"/>
                  <a:gd name="T62" fmla="*/ 18 w 74"/>
                  <a:gd name="T63" fmla="*/ 6 h 110"/>
                  <a:gd name="T64" fmla="*/ 12 w 74"/>
                  <a:gd name="T65" fmla="*/ 2 h 110"/>
                  <a:gd name="T66" fmla="*/ 10 w 74"/>
                  <a:gd name="T67" fmla="*/ 0 h 1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110"/>
                  <a:gd name="T104" fmla="*/ 74 w 74"/>
                  <a:gd name="T105" fmla="*/ 110 h 1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110">
                    <a:moveTo>
                      <a:pt x="10" y="0"/>
                    </a:moveTo>
                    <a:lnTo>
                      <a:pt x="8" y="0"/>
                    </a:lnTo>
                    <a:lnTo>
                      <a:pt x="6" y="2"/>
                    </a:lnTo>
                    <a:lnTo>
                      <a:pt x="4" y="2"/>
                    </a:lnTo>
                    <a:lnTo>
                      <a:pt x="2" y="2"/>
                    </a:lnTo>
                    <a:lnTo>
                      <a:pt x="2" y="4"/>
                    </a:lnTo>
                    <a:lnTo>
                      <a:pt x="0" y="8"/>
                    </a:lnTo>
                    <a:lnTo>
                      <a:pt x="2" y="12"/>
                    </a:lnTo>
                    <a:lnTo>
                      <a:pt x="4" y="16"/>
                    </a:lnTo>
                    <a:lnTo>
                      <a:pt x="8" y="20"/>
                    </a:lnTo>
                    <a:lnTo>
                      <a:pt x="10" y="26"/>
                    </a:lnTo>
                    <a:lnTo>
                      <a:pt x="14" y="30"/>
                    </a:lnTo>
                    <a:lnTo>
                      <a:pt x="16" y="34"/>
                    </a:lnTo>
                    <a:lnTo>
                      <a:pt x="20" y="38"/>
                    </a:lnTo>
                    <a:lnTo>
                      <a:pt x="22" y="40"/>
                    </a:lnTo>
                    <a:lnTo>
                      <a:pt x="22" y="44"/>
                    </a:lnTo>
                    <a:lnTo>
                      <a:pt x="22" y="54"/>
                    </a:lnTo>
                    <a:lnTo>
                      <a:pt x="20" y="64"/>
                    </a:lnTo>
                    <a:lnTo>
                      <a:pt x="18" y="74"/>
                    </a:lnTo>
                    <a:lnTo>
                      <a:pt x="18" y="78"/>
                    </a:lnTo>
                    <a:lnTo>
                      <a:pt x="18" y="80"/>
                    </a:lnTo>
                    <a:lnTo>
                      <a:pt x="22" y="84"/>
                    </a:lnTo>
                    <a:lnTo>
                      <a:pt x="24" y="88"/>
                    </a:lnTo>
                    <a:lnTo>
                      <a:pt x="28" y="92"/>
                    </a:lnTo>
                    <a:lnTo>
                      <a:pt x="30" y="96"/>
                    </a:lnTo>
                    <a:lnTo>
                      <a:pt x="32" y="102"/>
                    </a:lnTo>
                    <a:lnTo>
                      <a:pt x="34" y="106"/>
                    </a:lnTo>
                    <a:lnTo>
                      <a:pt x="36" y="110"/>
                    </a:lnTo>
                    <a:lnTo>
                      <a:pt x="38" y="110"/>
                    </a:lnTo>
                    <a:lnTo>
                      <a:pt x="38" y="106"/>
                    </a:lnTo>
                    <a:lnTo>
                      <a:pt x="40" y="102"/>
                    </a:lnTo>
                    <a:lnTo>
                      <a:pt x="44" y="96"/>
                    </a:lnTo>
                    <a:lnTo>
                      <a:pt x="46" y="90"/>
                    </a:lnTo>
                    <a:lnTo>
                      <a:pt x="50" y="86"/>
                    </a:lnTo>
                    <a:lnTo>
                      <a:pt x="54" y="82"/>
                    </a:lnTo>
                    <a:lnTo>
                      <a:pt x="56" y="80"/>
                    </a:lnTo>
                    <a:lnTo>
                      <a:pt x="60" y="78"/>
                    </a:lnTo>
                    <a:lnTo>
                      <a:pt x="64" y="74"/>
                    </a:lnTo>
                    <a:lnTo>
                      <a:pt x="66" y="68"/>
                    </a:lnTo>
                    <a:lnTo>
                      <a:pt x="68" y="64"/>
                    </a:lnTo>
                    <a:lnTo>
                      <a:pt x="70" y="58"/>
                    </a:lnTo>
                    <a:lnTo>
                      <a:pt x="72" y="54"/>
                    </a:lnTo>
                    <a:lnTo>
                      <a:pt x="72" y="50"/>
                    </a:lnTo>
                    <a:lnTo>
                      <a:pt x="74" y="50"/>
                    </a:lnTo>
                    <a:lnTo>
                      <a:pt x="72" y="50"/>
                    </a:lnTo>
                    <a:lnTo>
                      <a:pt x="68" y="50"/>
                    </a:lnTo>
                    <a:lnTo>
                      <a:pt x="64" y="52"/>
                    </a:lnTo>
                    <a:lnTo>
                      <a:pt x="58" y="52"/>
                    </a:lnTo>
                    <a:lnTo>
                      <a:pt x="54" y="52"/>
                    </a:lnTo>
                    <a:lnTo>
                      <a:pt x="48" y="50"/>
                    </a:lnTo>
                    <a:lnTo>
                      <a:pt x="46" y="48"/>
                    </a:lnTo>
                    <a:lnTo>
                      <a:pt x="42" y="44"/>
                    </a:lnTo>
                    <a:lnTo>
                      <a:pt x="38" y="40"/>
                    </a:lnTo>
                    <a:lnTo>
                      <a:pt x="36" y="36"/>
                    </a:lnTo>
                    <a:lnTo>
                      <a:pt x="34" y="32"/>
                    </a:lnTo>
                    <a:lnTo>
                      <a:pt x="32" y="30"/>
                    </a:lnTo>
                    <a:lnTo>
                      <a:pt x="32" y="28"/>
                    </a:lnTo>
                    <a:lnTo>
                      <a:pt x="18" y="10"/>
                    </a:lnTo>
                    <a:lnTo>
                      <a:pt x="18" y="8"/>
                    </a:lnTo>
                    <a:lnTo>
                      <a:pt x="18" y="6"/>
                    </a:lnTo>
                    <a:lnTo>
                      <a:pt x="16" y="2"/>
                    </a:lnTo>
                    <a:lnTo>
                      <a:pt x="12" y="2"/>
                    </a:lnTo>
                    <a:lnTo>
                      <a:pt x="10" y="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2" name="Freeform 311"/>
              <p:cNvSpPr>
                <a:spLocks/>
              </p:cNvSpPr>
              <p:nvPr/>
            </p:nvSpPr>
            <p:spPr bwMode="gray">
              <a:xfrm>
                <a:off x="4899" y="3535"/>
                <a:ext cx="102" cy="104"/>
              </a:xfrm>
              <a:custGeom>
                <a:avLst/>
                <a:gdLst>
                  <a:gd name="T0" fmla="*/ 4 w 92"/>
                  <a:gd name="T1" fmla="*/ 80 h 104"/>
                  <a:gd name="T2" fmla="*/ 4 w 92"/>
                  <a:gd name="T3" fmla="*/ 80 h 104"/>
                  <a:gd name="T4" fmla="*/ 2 w 92"/>
                  <a:gd name="T5" fmla="*/ 82 h 104"/>
                  <a:gd name="T6" fmla="*/ 0 w 92"/>
                  <a:gd name="T7" fmla="*/ 84 h 104"/>
                  <a:gd name="T8" fmla="*/ 0 w 92"/>
                  <a:gd name="T9" fmla="*/ 88 h 104"/>
                  <a:gd name="T10" fmla="*/ 0 w 92"/>
                  <a:gd name="T11" fmla="*/ 90 h 104"/>
                  <a:gd name="T12" fmla="*/ 0 w 92"/>
                  <a:gd name="T13" fmla="*/ 94 h 104"/>
                  <a:gd name="T14" fmla="*/ 4 w 92"/>
                  <a:gd name="T15" fmla="*/ 96 h 104"/>
                  <a:gd name="T16" fmla="*/ 10 w 92"/>
                  <a:gd name="T17" fmla="*/ 98 h 104"/>
                  <a:gd name="T18" fmla="*/ 16 w 92"/>
                  <a:gd name="T19" fmla="*/ 100 h 104"/>
                  <a:gd name="T20" fmla="*/ 22 w 92"/>
                  <a:gd name="T21" fmla="*/ 102 h 104"/>
                  <a:gd name="T22" fmla="*/ 28 w 92"/>
                  <a:gd name="T23" fmla="*/ 104 h 104"/>
                  <a:gd name="T24" fmla="*/ 34 w 92"/>
                  <a:gd name="T25" fmla="*/ 104 h 104"/>
                  <a:gd name="T26" fmla="*/ 36 w 92"/>
                  <a:gd name="T27" fmla="*/ 104 h 104"/>
                  <a:gd name="T28" fmla="*/ 40 w 92"/>
                  <a:gd name="T29" fmla="*/ 102 h 104"/>
                  <a:gd name="T30" fmla="*/ 44 w 92"/>
                  <a:gd name="T31" fmla="*/ 98 h 104"/>
                  <a:gd name="T32" fmla="*/ 48 w 92"/>
                  <a:gd name="T33" fmla="*/ 94 h 104"/>
                  <a:gd name="T34" fmla="*/ 50 w 92"/>
                  <a:gd name="T35" fmla="*/ 90 h 104"/>
                  <a:gd name="T36" fmla="*/ 52 w 92"/>
                  <a:gd name="T37" fmla="*/ 86 h 104"/>
                  <a:gd name="T38" fmla="*/ 52 w 92"/>
                  <a:gd name="T39" fmla="*/ 82 h 104"/>
                  <a:gd name="T40" fmla="*/ 52 w 92"/>
                  <a:gd name="T41" fmla="*/ 78 h 104"/>
                  <a:gd name="T42" fmla="*/ 50 w 92"/>
                  <a:gd name="T43" fmla="*/ 74 h 104"/>
                  <a:gd name="T44" fmla="*/ 52 w 92"/>
                  <a:gd name="T45" fmla="*/ 70 h 104"/>
                  <a:gd name="T46" fmla="*/ 54 w 92"/>
                  <a:gd name="T47" fmla="*/ 66 h 104"/>
                  <a:gd name="T48" fmla="*/ 58 w 92"/>
                  <a:gd name="T49" fmla="*/ 64 h 104"/>
                  <a:gd name="T50" fmla="*/ 62 w 92"/>
                  <a:gd name="T51" fmla="*/ 60 h 104"/>
                  <a:gd name="T52" fmla="*/ 66 w 92"/>
                  <a:gd name="T53" fmla="*/ 54 h 104"/>
                  <a:gd name="T54" fmla="*/ 70 w 92"/>
                  <a:gd name="T55" fmla="*/ 50 h 104"/>
                  <a:gd name="T56" fmla="*/ 72 w 92"/>
                  <a:gd name="T57" fmla="*/ 46 h 104"/>
                  <a:gd name="T58" fmla="*/ 74 w 92"/>
                  <a:gd name="T59" fmla="*/ 44 h 104"/>
                  <a:gd name="T60" fmla="*/ 74 w 92"/>
                  <a:gd name="T61" fmla="*/ 42 h 104"/>
                  <a:gd name="T62" fmla="*/ 80 w 92"/>
                  <a:gd name="T63" fmla="*/ 30 h 104"/>
                  <a:gd name="T64" fmla="*/ 82 w 92"/>
                  <a:gd name="T65" fmla="*/ 28 h 104"/>
                  <a:gd name="T66" fmla="*/ 84 w 92"/>
                  <a:gd name="T67" fmla="*/ 26 h 104"/>
                  <a:gd name="T68" fmla="*/ 86 w 92"/>
                  <a:gd name="T69" fmla="*/ 24 h 104"/>
                  <a:gd name="T70" fmla="*/ 88 w 92"/>
                  <a:gd name="T71" fmla="*/ 20 h 104"/>
                  <a:gd name="T72" fmla="*/ 90 w 92"/>
                  <a:gd name="T73" fmla="*/ 16 h 104"/>
                  <a:gd name="T74" fmla="*/ 92 w 92"/>
                  <a:gd name="T75" fmla="*/ 12 h 104"/>
                  <a:gd name="T76" fmla="*/ 92 w 92"/>
                  <a:gd name="T77" fmla="*/ 8 h 104"/>
                  <a:gd name="T78" fmla="*/ 90 w 92"/>
                  <a:gd name="T79" fmla="*/ 6 h 104"/>
                  <a:gd name="T80" fmla="*/ 86 w 92"/>
                  <a:gd name="T81" fmla="*/ 4 h 104"/>
                  <a:gd name="T82" fmla="*/ 82 w 92"/>
                  <a:gd name="T83" fmla="*/ 2 h 104"/>
                  <a:gd name="T84" fmla="*/ 78 w 92"/>
                  <a:gd name="T85" fmla="*/ 0 h 104"/>
                  <a:gd name="T86" fmla="*/ 74 w 92"/>
                  <a:gd name="T87" fmla="*/ 0 h 104"/>
                  <a:gd name="T88" fmla="*/ 70 w 92"/>
                  <a:gd name="T89" fmla="*/ 0 h 104"/>
                  <a:gd name="T90" fmla="*/ 68 w 92"/>
                  <a:gd name="T91" fmla="*/ 2 h 104"/>
                  <a:gd name="T92" fmla="*/ 66 w 92"/>
                  <a:gd name="T93" fmla="*/ 4 h 104"/>
                  <a:gd name="T94" fmla="*/ 64 w 92"/>
                  <a:gd name="T95" fmla="*/ 8 h 104"/>
                  <a:gd name="T96" fmla="*/ 62 w 92"/>
                  <a:gd name="T97" fmla="*/ 10 h 104"/>
                  <a:gd name="T98" fmla="*/ 60 w 92"/>
                  <a:gd name="T99" fmla="*/ 12 h 104"/>
                  <a:gd name="T100" fmla="*/ 60 w 92"/>
                  <a:gd name="T101" fmla="*/ 12 h 104"/>
                  <a:gd name="T102" fmla="*/ 58 w 92"/>
                  <a:gd name="T103" fmla="*/ 26 h 104"/>
                  <a:gd name="T104" fmla="*/ 42 w 92"/>
                  <a:gd name="T105" fmla="*/ 36 h 104"/>
                  <a:gd name="T106" fmla="*/ 32 w 92"/>
                  <a:gd name="T107" fmla="*/ 44 h 104"/>
                  <a:gd name="T108" fmla="*/ 20 w 92"/>
                  <a:gd name="T109" fmla="*/ 62 h 104"/>
                  <a:gd name="T110" fmla="*/ 14 w 92"/>
                  <a:gd name="T111" fmla="*/ 72 h 104"/>
                  <a:gd name="T112" fmla="*/ 14 w 92"/>
                  <a:gd name="T113" fmla="*/ 72 h 104"/>
                  <a:gd name="T114" fmla="*/ 12 w 92"/>
                  <a:gd name="T115" fmla="*/ 72 h 104"/>
                  <a:gd name="T116" fmla="*/ 8 w 92"/>
                  <a:gd name="T117" fmla="*/ 72 h 104"/>
                  <a:gd name="T118" fmla="*/ 6 w 92"/>
                  <a:gd name="T119" fmla="*/ 76 h 104"/>
                  <a:gd name="T120" fmla="*/ 4 w 92"/>
                  <a:gd name="T121" fmla="*/ 80 h 104"/>
                  <a:gd name="T122" fmla="*/ 4 w 92"/>
                  <a:gd name="T123" fmla="*/ 80 h 1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
                  <a:gd name="T187" fmla="*/ 0 h 104"/>
                  <a:gd name="T188" fmla="*/ 92 w 92"/>
                  <a:gd name="T189" fmla="*/ 104 h 1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 h="104">
                    <a:moveTo>
                      <a:pt x="4" y="80"/>
                    </a:moveTo>
                    <a:lnTo>
                      <a:pt x="4" y="80"/>
                    </a:lnTo>
                    <a:lnTo>
                      <a:pt x="2" y="82"/>
                    </a:lnTo>
                    <a:lnTo>
                      <a:pt x="0" y="84"/>
                    </a:lnTo>
                    <a:lnTo>
                      <a:pt x="0" y="88"/>
                    </a:lnTo>
                    <a:lnTo>
                      <a:pt x="0" y="90"/>
                    </a:lnTo>
                    <a:lnTo>
                      <a:pt x="0" y="94"/>
                    </a:lnTo>
                    <a:lnTo>
                      <a:pt x="4" y="96"/>
                    </a:lnTo>
                    <a:lnTo>
                      <a:pt x="10" y="98"/>
                    </a:lnTo>
                    <a:lnTo>
                      <a:pt x="16" y="100"/>
                    </a:lnTo>
                    <a:lnTo>
                      <a:pt x="22" y="102"/>
                    </a:lnTo>
                    <a:lnTo>
                      <a:pt x="28" y="104"/>
                    </a:lnTo>
                    <a:lnTo>
                      <a:pt x="34" y="104"/>
                    </a:lnTo>
                    <a:lnTo>
                      <a:pt x="36" y="104"/>
                    </a:lnTo>
                    <a:lnTo>
                      <a:pt x="40" y="102"/>
                    </a:lnTo>
                    <a:lnTo>
                      <a:pt x="44" y="98"/>
                    </a:lnTo>
                    <a:lnTo>
                      <a:pt x="48" y="94"/>
                    </a:lnTo>
                    <a:lnTo>
                      <a:pt x="50" y="90"/>
                    </a:lnTo>
                    <a:lnTo>
                      <a:pt x="52" y="86"/>
                    </a:lnTo>
                    <a:lnTo>
                      <a:pt x="52" y="82"/>
                    </a:lnTo>
                    <a:lnTo>
                      <a:pt x="52" y="78"/>
                    </a:lnTo>
                    <a:lnTo>
                      <a:pt x="50" y="74"/>
                    </a:lnTo>
                    <a:lnTo>
                      <a:pt x="52" y="70"/>
                    </a:lnTo>
                    <a:lnTo>
                      <a:pt x="54" y="66"/>
                    </a:lnTo>
                    <a:lnTo>
                      <a:pt x="58" y="64"/>
                    </a:lnTo>
                    <a:lnTo>
                      <a:pt x="62" y="60"/>
                    </a:lnTo>
                    <a:lnTo>
                      <a:pt x="66" y="54"/>
                    </a:lnTo>
                    <a:lnTo>
                      <a:pt x="70" y="50"/>
                    </a:lnTo>
                    <a:lnTo>
                      <a:pt x="72" y="46"/>
                    </a:lnTo>
                    <a:lnTo>
                      <a:pt x="74" y="44"/>
                    </a:lnTo>
                    <a:lnTo>
                      <a:pt x="74" y="42"/>
                    </a:lnTo>
                    <a:lnTo>
                      <a:pt x="80" y="30"/>
                    </a:lnTo>
                    <a:lnTo>
                      <a:pt x="82" y="28"/>
                    </a:lnTo>
                    <a:lnTo>
                      <a:pt x="84" y="26"/>
                    </a:lnTo>
                    <a:lnTo>
                      <a:pt x="86" y="24"/>
                    </a:lnTo>
                    <a:lnTo>
                      <a:pt x="88" y="20"/>
                    </a:lnTo>
                    <a:lnTo>
                      <a:pt x="90" y="16"/>
                    </a:lnTo>
                    <a:lnTo>
                      <a:pt x="92" y="12"/>
                    </a:lnTo>
                    <a:lnTo>
                      <a:pt x="92" y="8"/>
                    </a:lnTo>
                    <a:lnTo>
                      <a:pt x="90" y="6"/>
                    </a:lnTo>
                    <a:lnTo>
                      <a:pt x="86" y="4"/>
                    </a:lnTo>
                    <a:lnTo>
                      <a:pt x="82" y="2"/>
                    </a:lnTo>
                    <a:lnTo>
                      <a:pt x="78" y="0"/>
                    </a:lnTo>
                    <a:lnTo>
                      <a:pt x="74" y="0"/>
                    </a:lnTo>
                    <a:lnTo>
                      <a:pt x="70" y="0"/>
                    </a:lnTo>
                    <a:lnTo>
                      <a:pt x="68" y="2"/>
                    </a:lnTo>
                    <a:lnTo>
                      <a:pt x="66" y="4"/>
                    </a:lnTo>
                    <a:lnTo>
                      <a:pt x="64" y="8"/>
                    </a:lnTo>
                    <a:lnTo>
                      <a:pt x="62" y="10"/>
                    </a:lnTo>
                    <a:lnTo>
                      <a:pt x="60" y="12"/>
                    </a:lnTo>
                    <a:lnTo>
                      <a:pt x="58" y="26"/>
                    </a:lnTo>
                    <a:lnTo>
                      <a:pt x="42" y="36"/>
                    </a:lnTo>
                    <a:lnTo>
                      <a:pt x="32" y="44"/>
                    </a:lnTo>
                    <a:lnTo>
                      <a:pt x="20" y="62"/>
                    </a:lnTo>
                    <a:lnTo>
                      <a:pt x="14" y="72"/>
                    </a:lnTo>
                    <a:lnTo>
                      <a:pt x="12" y="72"/>
                    </a:lnTo>
                    <a:lnTo>
                      <a:pt x="8" y="72"/>
                    </a:lnTo>
                    <a:lnTo>
                      <a:pt x="6" y="76"/>
                    </a:lnTo>
                    <a:lnTo>
                      <a:pt x="4" y="80"/>
                    </a:lnTo>
                    <a:close/>
                  </a:path>
                </a:pathLst>
              </a:custGeom>
              <a:solidFill>
                <a:srgbClr val="F6A623"/>
              </a:solid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3" name="Freeform 319"/>
              <p:cNvSpPr>
                <a:spLocks/>
              </p:cNvSpPr>
              <p:nvPr/>
            </p:nvSpPr>
            <p:spPr bwMode="gray">
              <a:xfrm>
                <a:off x="4234" y="3021"/>
                <a:ext cx="560" cy="408"/>
              </a:xfrm>
              <a:custGeom>
                <a:avLst/>
                <a:gdLst>
                  <a:gd name="T0" fmla="*/ 98 w 508"/>
                  <a:gd name="T1" fmla="*/ 124 h 408"/>
                  <a:gd name="T2" fmla="*/ 110 w 508"/>
                  <a:gd name="T3" fmla="*/ 100 h 408"/>
                  <a:gd name="T4" fmla="*/ 128 w 508"/>
                  <a:gd name="T5" fmla="*/ 86 h 408"/>
                  <a:gd name="T6" fmla="*/ 134 w 508"/>
                  <a:gd name="T7" fmla="*/ 70 h 408"/>
                  <a:gd name="T8" fmla="*/ 170 w 508"/>
                  <a:gd name="T9" fmla="*/ 48 h 408"/>
                  <a:gd name="T10" fmla="*/ 190 w 508"/>
                  <a:gd name="T11" fmla="*/ 60 h 408"/>
                  <a:gd name="T12" fmla="*/ 202 w 508"/>
                  <a:gd name="T13" fmla="*/ 56 h 408"/>
                  <a:gd name="T14" fmla="*/ 196 w 508"/>
                  <a:gd name="T15" fmla="*/ 44 h 408"/>
                  <a:gd name="T16" fmla="*/ 204 w 508"/>
                  <a:gd name="T17" fmla="*/ 28 h 408"/>
                  <a:gd name="T18" fmla="*/ 230 w 508"/>
                  <a:gd name="T19" fmla="*/ 18 h 408"/>
                  <a:gd name="T20" fmla="*/ 222 w 508"/>
                  <a:gd name="T21" fmla="*/ 8 h 408"/>
                  <a:gd name="T22" fmla="*/ 238 w 508"/>
                  <a:gd name="T23" fmla="*/ 0 h 408"/>
                  <a:gd name="T24" fmla="*/ 246 w 508"/>
                  <a:gd name="T25" fmla="*/ 8 h 408"/>
                  <a:gd name="T26" fmla="*/ 252 w 508"/>
                  <a:gd name="T27" fmla="*/ 12 h 408"/>
                  <a:gd name="T28" fmla="*/ 256 w 508"/>
                  <a:gd name="T29" fmla="*/ 4 h 408"/>
                  <a:gd name="T30" fmla="*/ 268 w 508"/>
                  <a:gd name="T31" fmla="*/ 20 h 408"/>
                  <a:gd name="T32" fmla="*/ 298 w 508"/>
                  <a:gd name="T33" fmla="*/ 18 h 408"/>
                  <a:gd name="T34" fmla="*/ 300 w 508"/>
                  <a:gd name="T35" fmla="*/ 32 h 408"/>
                  <a:gd name="T36" fmla="*/ 286 w 508"/>
                  <a:gd name="T37" fmla="*/ 52 h 408"/>
                  <a:gd name="T38" fmla="*/ 326 w 508"/>
                  <a:gd name="T39" fmla="*/ 82 h 408"/>
                  <a:gd name="T40" fmla="*/ 344 w 508"/>
                  <a:gd name="T41" fmla="*/ 78 h 408"/>
                  <a:gd name="T42" fmla="*/ 358 w 508"/>
                  <a:gd name="T43" fmla="*/ 10 h 408"/>
                  <a:gd name="T44" fmla="*/ 364 w 508"/>
                  <a:gd name="T45" fmla="*/ 0 h 408"/>
                  <a:gd name="T46" fmla="*/ 378 w 508"/>
                  <a:gd name="T47" fmla="*/ 20 h 408"/>
                  <a:gd name="T48" fmla="*/ 376 w 508"/>
                  <a:gd name="T49" fmla="*/ 36 h 408"/>
                  <a:gd name="T50" fmla="*/ 390 w 508"/>
                  <a:gd name="T51" fmla="*/ 42 h 408"/>
                  <a:gd name="T52" fmla="*/ 404 w 508"/>
                  <a:gd name="T53" fmla="*/ 66 h 408"/>
                  <a:gd name="T54" fmla="*/ 412 w 508"/>
                  <a:gd name="T55" fmla="*/ 80 h 408"/>
                  <a:gd name="T56" fmla="*/ 424 w 508"/>
                  <a:gd name="T57" fmla="*/ 100 h 408"/>
                  <a:gd name="T58" fmla="*/ 454 w 508"/>
                  <a:gd name="T59" fmla="*/ 136 h 408"/>
                  <a:gd name="T60" fmla="*/ 506 w 508"/>
                  <a:gd name="T61" fmla="*/ 210 h 408"/>
                  <a:gd name="T62" fmla="*/ 508 w 508"/>
                  <a:gd name="T63" fmla="*/ 272 h 408"/>
                  <a:gd name="T64" fmla="*/ 488 w 508"/>
                  <a:gd name="T65" fmla="*/ 294 h 408"/>
                  <a:gd name="T66" fmla="*/ 472 w 508"/>
                  <a:gd name="T67" fmla="*/ 332 h 408"/>
                  <a:gd name="T68" fmla="*/ 460 w 508"/>
                  <a:gd name="T69" fmla="*/ 352 h 408"/>
                  <a:gd name="T70" fmla="*/ 460 w 508"/>
                  <a:gd name="T71" fmla="*/ 384 h 408"/>
                  <a:gd name="T72" fmla="*/ 414 w 508"/>
                  <a:gd name="T73" fmla="*/ 408 h 408"/>
                  <a:gd name="T74" fmla="*/ 394 w 508"/>
                  <a:gd name="T75" fmla="*/ 392 h 408"/>
                  <a:gd name="T76" fmla="*/ 376 w 508"/>
                  <a:gd name="T77" fmla="*/ 396 h 408"/>
                  <a:gd name="T78" fmla="*/ 344 w 508"/>
                  <a:gd name="T79" fmla="*/ 388 h 408"/>
                  <a:gd name="T80" fmla="*/ 274 w 508"/>
                  <a:gd name="T81" fmla="*/ 318 h 408"/>
                  <a:gd name="T82" fmla="*/ 214 w 508"/>
                  <a:gd name="T83" fmla="*/ 294 h 408"/>
                  <a:gd name="T84" fmla="*/ 134 w 508"/>
                  <a:gd name="T85" fmla="*/ 326 h 408"/>
                  <a:gd name="T86" fmla="*/ 120 w 508"/>
                  <a:gd name="T87" fmla="*/ 340 h 408"/>
                  <a:gd name="T88" fmla="*/ 80 w 508"/>
                  <a:gd name="T89" fmla="*/ 338 h 408"/>
                  <a:gd name="T90" fmla="*/ 64 w 508"/>
                  <a:gd name="T91" fmla="*/ 352 h 408"/>
                  <a:gd name="T92" fmla="*/ 36 w 508"/>
                  <a:gd name="T93" fmla="*/ 350 h 408"/>
                  <a:gd name="T94" fmla="*/ 30 w 508"/>
                  <a:gd name="T95" fmla="*/ 340 h 408"/>
                  <a:gd name="T96" fmla="*/ 20 w 508"/>
                  <a:gd name="T97" fmla="*/ 342 h 408"/>
                  <a:gd name="T98" fmla="*/ 26 w 508"/>
                  <a:gd name="T99" fmla="*/ 326 h 408"/>
                  <a:gd name="T100" fmla="*/ 24 w 508"/>
                  <a:gd name="T101" fmla="*/ 284 h 408"/>
                  <a:gd name="T102" fmla="*/ 4 w 508"/>
                  <a:gd name="T103" fmla="*/ 228 h 408"/>
                  <a:gd name="T104" fmla="*/ 4 w 508"/>
                  <a:gd name="T105" fmla="*/ 194 h 408"/>
                  <a:gd name="T106" fmla="*/ 12 w 508"/>
                  <a:gd name="T107" fmla="*/ 154 h 408"/>
                  <a:gd name="T108" fmla="*/ 30 w 508"/>
                  <a:gd name="T109" fmla="*/ 138 h 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8"/>
                  <a:gd name="T166" fmla="*/ 0 h 408"/>
                  <a:gd name="T167" fmla="*/ 508 w 508"/>
                  <a:gd name="T168" fmla="*/ 408 h 4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8" h="408">
                    <a:moveTo>
                      <a:pt x="30" y="138"/>
                    </a:moveTo>
                    <a:lnTo>
                      <a:pt x="60" y="136"/>
                    </a:lnTo>
                    <a:lnTo>
                      <a:pt x="92" y="130"/>
                    </a:lnTo>
                    <a:lnTo>
                      <a:pt x="94" y="128"/>
                    </a:lnTo>
                    <a:lnTo>
                      <a:pt x="98" y="124"/>
                    </a:lnTo>
                    <a:lnTo>
                      <a:pt x="100" y="120"/>
                    </a:lnTo>
                    <a:lnTo>
                      <a:pt x="104" y="116"/>
                    </a:lnTo>
                    <a:lnTo>
                      <a:pt x="106" y="112"/>
                    </a:lnTo>
                    <a:lnTo>
                      <a:pt x="108" y="108"/>
                    </a:lnTo>
                    <a:lnTo>
                      <a:pt x="110" y="104"/>
                    </a:lnTo>
                    <a:lnTo>
                      <a:pt x="110" y="100"/>
                    </a:lnTo>
                    <a:lnTo>
                      <a:pt x="110" y="96"/>
                    </a:lnTo>
                    <a:lnTo>
                      <a:pt x="112" y="92"/>
                    </a:lnTo>
                    <a:lnTo>
                      <a:pt x="114" y="88"/>
                    </a:lnTo>
                    <a:lnTo>
                      <a:pt x="118" y="86"/>
                    </a:lnTo>
                    <a:lnTo>
                      <a:pt x="122" y="86"/>
                    </a:lnTo>
                    <a:lnTo>
                      <a:pt x="128" y="86"/>
                    </a:lnTo>
                    <a:lnTo>
                      <a:pt x="128" y="84"/>
                    </a:lnTo>
                    <a:lnTo>
                      <a:pt x="128" y="82"/>
                    </a:lnTo>
                    <a:lnTo>
                      <a:pt x="128" y="80"/>
                    </a:lnTo>
                    <a:lnTo>
                      <a:pt x="130" y="76"/>
                    </a:lnTo>
                    <a:lnTo>
                      <a:pt x="130" y="72"/>
                    </a:lnTo>
                    <a:lnTo>
                      <a:pt x="134" y="70"/>
                    </a:lnTo>
                    <a:lnTo>
                      <a:pt x="136" y="70"/>
                    </a:lnTo>
                    <a:lnTo>
                      <a:pt x="140" y="66"/>
                    </a:lnTo>
                    <a:lnTo>
                      <a:pt x="146" y="56"/>
                    </a:lnTo>
                    <a:lnTo>
                      <a:pt x="156" y="48"/>
                    </a:lnTo>
                    <a:lnTo>
                      <a:pt x="170" y="48"/>
                    </a:lnTo>
                    <a:lnTo>
                      <a:pt x="172" y="50"/>
                    </a:lnTo>
                    <a:lnTo>
                      <a:pt x="176" y="52"/>
                    </a:lnTo>
                    <a:lnTo>
                      <a:pt x="180" y="54"/>
                    </a:lnTo>
                    <a:lnTo>
                      <a:pt x="182" y="56"/>
                    </a:lnTo>
                    <a:lnTo>
                      <a:pt x="186" y="58"/>
                    </a:lnTo>
                    <a:lnTo>
                      <a:pt x="190" y="60"/>
                    </a:lnTo>
                    <a:lnTo>
                      <a:pt x="194" y="60"/>
                    </a:lnTo>
                    <a:lnTo>
                      <a:pt x="196" y="60"/>
                    </a:lnTo>
                    <a:lnTo>
                      <a:pt x="198" y="62"/>
                    </a:lnTo>
                    <a:lnTo>
                      <a:pt x="198" y="60"/>
                    </a:lnTo>
                    <a:lnTo>
                      <a:pt x="200" y="58"/>
                    </a:lnTo>
                    <a:lnTo>
                      <a:pt x="202" y="56"/>
                    </a:lnTo>
                    <a:lnTo>
                      <a:pt x="202" y="54"/>
                    </a:lnTo>
                    <a:lnTo>
                      <a:pt x="202" y="52"/>
                    </a:lnTo>
                    <a:lnTo>
                      <a:pt x="200" y="50"/>
                    </a:lnTo>
                    <a:lnTo>
                      <a:pt x="198" y="48"/>
                    </a:lnTo>
                    <a:lnTo>
                      <a:pt x="196" y="46"/>
                    </a:lnTo>
                    <a:lnTo>
                      <a:pt x="196" y="44"/>
                    </a:lnTo>
                    <a:lnTo>
                      <a:pt x="198" y="42"/>
                    </a:lnTo>
                    <a:lnTo>
                      <a:pt x="202" y="40"/>
                    </a:lnTo>
                    <a:lnTo>
                      <a:pt x="204" y="32"/>
                    </a:lnTo>
                    <a:lnTo>
                      <a:pt x="202" y="32"/>
                    </a:lnTo>
                    <a:lnTo>
                      <a:pt x="204" y="30"/>
                    </a:lnTo>
                    <a:lnTo>
                      <a:pt x="204" y="28"/>
                    </a:lnTo>
                    <a:lnTo>
                      <a:pt x="206" y="24"/>
                    </a:lnTo>
                    <a:lnTo>
                      <a:pt x="208" y="22"/>
                    </a:lnTo>
                    <a:lnTo>
                      <a:pt x="212" y="20"/>
                    </a:lnTo>
                    <a:lnTo>
                      <a:pt x="228" y="20"/>
                    </a:lnTo>
                    <a:lnTo>
                      <a:pt x="228" y="18"/>
                    </a:lnTo>
                    <a:lnTo>
                      <a:pt x="230" y="18"/>
                    </a:lnTo>
                    <a:lnTo>
                      <a:pt x="232" y="16"/>
                    </a:lnTo>
                    <a:lnTo>
                      <a:pt x="232" y="14"/>
                    </a:lnTo>
                    <a:lnTo>
                      <a:pt x="232" y="10"/>
                    </a:lnTo>
                    <a:lnTo>
                      <a:pt x="222" y="10"/>
                    </a:lnTo>
                    <a:lnTo>
                      <a:pt x="222" y="8"/>
                    </a:lnTo>
                    <a:lnTo>
                      <a:pt x="224" y="6"/>
                    </a:lnTo>
                    <a:lnTo>
                      <a:pt x="224" y="4"/>
                    </a:lnTo>
                    <a:lnTo>
                      <a:pt x="228" y="2"/>
                    </a:lnTo>
                    <a:lnTo>
                      <a:pt x="232" y="0"/>
                    </a:lnTo>
                    <a:lnTo>
                      <a:pt x="234" y="0"/>
                    </a:lnTo>
                    <a:lnTo>
                      <a:pt x="238" y="0"/>
                    </a:lnTo>
                    <a:lnTo>
                      <a:pt x="242" y="0"/>
                    </a:lnTo>
                    <a:lnTo>
                      <a:pt x="244" y="0"/>
                    </a:lnTo>
                    <a:lnTo>
                      <a:pt x="246" y="2"/>
                    </a:lnTo>
                    <a:lnTo>
                      <a:pt x="248" y="2"/>
                    </a:lnTo>
                    <a:lnTo>
                      <a:pt x="246" y="6"/>
                    </a:lnTo>
                    <a:lnTo>
                      <a:pt x="246" y="8"/>
                    </a:lnTo>
                    <a:lnTo>
                      <a:pt x="244" y="8"/>
                    </a:lnTo>
                    <a:lnTo>
                      <a:pt x="244" y="10"/>
                    </a:lnTo>
                    <a:lnTo>
                      <a:pt x="246" y="10"/>
                    </a:lnTo>
                    <a:lnTo>
                      <a:pt x="248" y="12"/>
                    </a:lnTo>
                    <a:lnTo>
                      <a:pt x="252" y="12"/>
                    </a:lnTo>
                    <a:lnTo>
                      <a:pt x="254" y="10"/>
                    </a:lnTo>
                    <a:lnTo>
                      <a:pt x="254" y="8"/>
                    </a:lnTo>
                    <a:lnTo>
                      <a:pt x="254" y="6"/>
                    </a:lnTo>
                    <a:lnTo>
                      <a:pt x="254" y="4"/>
                    </a:lnTo>
                    <a:lnTo>
                      <a:pt x="256" y="4"/>
                    </a:lnTo>
                    <a:lnTo>
                      <a:pt x="258" y="4"/>
                    </a:lnTo>
                    <a:lnTo>
                      <a:pt x="262" y="6"/>
                    </a:lnTo>
                    <a:lnTo>
                      <a:pt x="264" y="12"/>
                    </a:lnTo>
                    <a:lnTo>
                      <a:pt x="266" y="16"/>
                    </a:lnTo>
                    <a:lnTo>
                      <a:pt x="268" y="18"/>
                    </a:lnTo>
                    <a:lnTo>
                      <a:pt x="268" y="20"/>
                    </a:lnTo>
                    <a:lnTo>
                      <a:pt x="280" y="14"/>
                    </a:lnTo>
                    <a:lnTo>
                      <a:pt x="282" y="14"/>
                    </a:lnTo>
                    <a:lnTo>
                      <a:pt x="284" y="14"/>
                    </a:lnTo>
                    <a:lnTo>
                      <a:pt x="290" y="14"/>
                    </a:lnTo>
                    <a:lnTo>
                      <a:pt x="294" y="16"/>
                    </a:lnTo>
                    <a:lnTo>
                      <a:pt x="298" y="18"/>
                    </a:lnTo>
                    <a:lnTo>
                      <a:pt x="300" y="20"/>
                    </a:lnTo>
                    <a:lnTo>
                      <a:pt x="302" y="24"/>
                    </a:lnTo>
                    <a:lnTo>
                      <a:pt x="304" y="28"/>
                    </a:lnTo>
                    <a:lnTo>
                      <a:pt x="302" y="30"/>
                    </a:lnTo>
                    <a:lnTo>
                      <a:pt x="302" y="32"/>
                    </a:lnTo>
                    <a:lnTo>
                      <a:pt x="300" y="32"/>
                    </a:lnTo>
                    <a:lnTo>
                      <a:pt x="298" y="34"/>
                    </a:lnTo>
                    <a:lnTo>
                      <a:pt x="294" y="36"/>
                    </a:lnTo>
                    <a:lnTo>
                      <a:pt x="292" y="40"/>
                    </a:lnTo>
                    <a:lnTo>
                      <a:pt x="290" y="44"/>
                    </a:lnTo>
                    <a:lnTo>
                      <a:pt x="288" y="48"/>
                    </a:lnTo>
                    <a:lnTo>
                      <a:pt x="286" y="52"/>
                    </a:lnTo>
                    <a:lnTo>
                      <a:pt x="286" y="54"/>
                    </a:lnTo>
                    <a:lnTo>
                      <a:pt x="290" y="56"/>
                    </a:lnTo>
                    <a:lnTo>
                      <a:pt x="298" y="62"/>
                    </a:lnTo>
                    <a:lnTo>
                      <a:pt x="308" y="70"/>
                    </a:lnTo>
                    <a:lnTo>
                      <a:pt x="318" y="76"/>
                    </a:lnTo>
                    <a:lnTo>
                      <a:pt x="326" y="82"/>
                    </a:lnTo>
                    <a:lnTo>
                      <a:pt x="330" y="82"/>
                    </a:lnTo>
                    <a:lnTo>
                      <a:pt x="330" y="84"/>
                    </a:lnTo>
                    <a:lnTo>
                      <a:pt x="334" y="84"/>
                    </a:lnTo>
                    <a:lnTo>
                      <a:pt x="336" y="84"/>
                    </a:lnTo>
                    <a:lnTo>
                      <a:pt x="340" y="82"/>
                    </a:lnTo>
                    <a:lnTo>
                      <a:pt x="344" y="78"/>
                    </a:lnTo>
                    <a:lnTo>
                      <a:pt x="348" y="70"/>
                    </a:lnTo>
                    <a:lnTo>
                      <a:pt x="352" y="58"/>
                    </a:lnTo>
                    <a:lnTo>
                      <a:pt x="354" y="48"/>
                    </a:lnTo>
                    <a:lnTo>
                      <a:pt x="356" y="42"/>
                    </a:lnTo>
                    <a:lnTo>
                      <a:pt x="358" y="12"/>
                    </a:lnTo>
                    <a:lnTo>
                      <a:pt x="358" y="10"/>
                    </a:lnTo>
                    <a:lnTo>
                      <a:pt x="358" y="6"/>
                    </a:lnTo>
                    <a:lnTo>
                      <a:pt x="358" y="4"/>
                    </a:lnTo>
                    <a:lnTo>
                      <a:pt x="360" y="2"/>
                    </a:lnTo>
                    <a:lnTo>
                      <a:pt x="360" y="0"/>
                    </a:lnTo>
                    <a:lnTo>
                      <a:pt x="364" y="0"/>
                    </a:lnTo>
                    <a:lnTo>
                      <a:pt x="368" y="0"/>
                    </a:lnTo>
                    <a:lnTo>
                      <a:pt x="372" y="4"/>
                    </a:lnTo>
                    <a:lnTo>
                      <a:pt x="376" y="6"/>
                    </a:lnTo>
                    <a:lnTo>
                      <a:pt x="376" y="12"/>
                    </a:lnTo>
                    <a:lnTo>
                      <a:pt x="378" y="16"/>
                    </a:lnTo>
                    <a:lnTo>
                      <a:pt x="378" y="20"/>
                    </a:lnTo>
                    <a:lnTo>
                      <a:pt x="378" y="22"/>
                    </a:lnTo>
                    <a:lnTo>
                      <a:pt x="378" y="24"/>
                    </a:lnTo>
                    <a:lnTo>
                      <a:pt x="376" y="24"/>
                    </a:lnTo>
                    <a:lnTo>
                      <a:pt x="376" y="28"/>
                    </a:lnTo>
                    <a:lnTo>
                      <a:pt x="376" y="32"/>
                    </a:lnTo>
                    <a:lnTo>
                      <a:pt x="376" y="36"/>
                    </a:lnTo>
                    <a:lnTo>
                      <a:pt x="378" y="40"/>
                    </a:lnTo>
                    <a:lnTo>
                      <a:pt x="378" y="42"/>
                    </a:lnTo>
                    <a:lnTo>
                      <a:pt x="382" y="42"/>
                    </a:lnTo>
                    <a:lnTo>
                      <a:pt x="384" y="42"/>
                    </a:lnTo>
                    <a:lnTo>
                      <a:pt x="388" y="42"/>
                    </a:lnTo>
                    <a:lnTo>
                      <a:pt x="390" y="42"/>
                    </a:lnTo>
                    <a:lnTo>
                      <a:pt x="392" y="44"/>
                    </a:lnTo>
                    <a:lnTo>
                      <a:pt x="394" y="46"/>
                    </a:lnTo>
                    <a:lnTo>
                      <a:pt x="396" y="50"/>
                    </a:lnTo>
                    <a:lnTo>
                      <a:pt x="398" y="56"/>
                    </a:lnTo>
                    <a:lnTo>
                      <a:pt x="402" y="62"/>
                    </a:lnTo>
                    <a:lnTo>
                      <a:pt x="404" y="66"/>
                    </a:lnTo>
                    <a:lnTo>
                      <a:pt x="408" y="68"/>
                    </a:lnTo>
                    <a:lnTo>
                      <a:pt x="408" y="70"/>
                    </a:lnTo>
                    <a:lnTo>
                      <a:pt x="410" y="72"/>
                    </a:lnTo>
                    <a:lnTo>
                      <a:pt x="410" y="76"/>
                    </a:lnTo>
                    <a:lnTo>
                      <a:pt x="412" y="80"/>
                    </a:lnTo>
                    <a:lnTo>
                      <a:pt x="414" y="84"/>
                    </a:lnTo>
                    <a:lnTo>
                      <a:pt x="416" y="88"/>
                    </a:lnTo>
                    <a:lnTo>
                      <a:pt x="416" y="92"/>
                    </a:lnTo>
                    <a:lnTo>
                      <a:pt x="418" y="94"/>
                    </a:lnTo>
                    <a:lnTo>
                      <a:pt x="420" y="98"/>
                    </a:lnTo>
                    <a:lnTo>
                      <a:pt x="424" y="100"/>
                    </a:lnTo>
                    <a:lnTo>
                      <a:pt x="426" y="104"/>
                    </a:lnTo>
                    <a:lnTo>
                      <a:pt x="430" y="108"/>
                    </a:lnTo>
                    <a:lnTo>
                      <a:pt x="434" y="112"/>
                    </a:lnTo>
                    <a:lnTo>
                      <a:pt x="436" y="114"/>
                    </a:lnTo>
                    <a:lnTo>
                      <a:pt x="454" y="136"/>
                    </a:lnTo>
                    <a:lnTo>
                      <a:pt x="454" y="144"/>
                    </a:lnTo>
                    <a:lnTo>
                      <a:pt x="488" y="170"/>
                    </a:lnTo>
                    <a:lnTo>
                      <a:pt x="490" y="174"/>
                    </a:lnTo>
                    <a:lnTo>
                      <a:pt x="496" y="182"/>
                    </a:lnTo>
                    <a:lnTo>
                      <a:pt x="502" y="194"/>
                    </a:lnTo>
                    <a:lnTo>
                      <a:pt x="506" y="210"/>
                    </a:lnTo>
                    <a:lnTo>
                      <a:pt x="506" y="224"/>
                    </a:lnTo>
                    <a:lnTo>
                      <a:pt x="508" y="240"/>
                    </a:lnTo>
                    <a:lnTo>
                      <a:pt x="508" y="256"/>
                    </a:lnTo>
                    <a:lnTo>
                      <a:pt x="508" y="268"/>
                    </a:lnTo>
                    <a:lnTo>
                      <a:pt x="508" y="272"/>
                    </a:lnTo>
                    <a:lnTo>
                      <a:pt x="508" y="276"/>
                    </a:lnTo>
                    <a:lnTo>
                      <a:pt x="504" y="280"/>
                    </a:lnTo>
                    <a:lnTo>
                      <a:pt x="502" y="284"/>
                    </a:lnTo>
                    <a:lnTo>
                      <a:pt x="498" y="288"/>
                    </a:lnTo>
                    <a:lnTo>
                      <a:pt x="494" y="292"/>
                    </a:lnTo>
                    <a:lnTo>
                      <a:pt x="488" y="294"/>
                    </a:lnTo>
                    <a:lnTo>
                      <a:pt x="480" y="312"/>
                    </a:lnTo>
                    <a:lnTo>
                      <a:pt x="478" y="316"/>
                    </a:lnTo>
                    <a:lnTo>
                      <a:pt x="476" y="322"/>
                    </a:lnTo>
                    <a:lnTo>
                      <a:pt x="474" y="326"/>
                    </a:lnTo>
                    <a:lnTo>
                      <a:pt x="472" y="332"/>
                    </a:lnTo>
                    <a:lnTo>
                      <a:pt x="470" y="336"/>
                    </a:lnTo>
                    <a:lnTo>
                      <a:pt x="466" y="338"/>
                    </a:lnTo>
                    <a:lnTo>
                      <a:pt x="462" y="340"/>
                    </a:lnTo>
                    <a:lnTo>
                      <a:pt x="460" y="344"/>
                    </a:lnTo>
                    <a:lnTo>
                      <a:pt x="460" y="346"/>
                    </a:lnTo>
                    <a:lnTo>
                      <a:pt x="460" y="352"/>
                    </a:lnTo>
                    <a:lnTo>
                      <a:pt x="462" y="358"/>
                    </a:lnTo>
                    <a:lnTo>
                      <a:pt x="464" y="364"/>
                    </a:lnTo>
                    <a:lnTo>
                      <a:pt x="466" y="370"/>
                    </a:lnTo>
                    <a:lnTo>
                      <a:pt x="466" y="376"/>
                    </a:lnTo>
                    <a:lnTo>
                      <a:pt x="464" y="380"/>
                    </a:lnTo>
                    <a:lnTo>
                      <a:pt x="460" y="384"/>
                    </a:lnTo>
                    <a:lnTo>
                      <a:pt x="452" y="388"/>
                    </a:lnTo>
                    <a:lnTo>
                      <a:pt x="440" y="394"/>
                    </a:lnTo>
                    <a:lnTo>
                      <a:pt x="430" y="402"/>
                    </a:lnTo>
                    <a:lnTo>
                      <a:pt x="420" y="406"/>
                    </a:lnTo>
                    <a:lnTo>
                      <a:pt x="416" y="408"/>
                    </a:lnTo>
                    <a:lnTo>
                      <a:pt x="414" y="408"/>
                    </a:lnTo>
                    <a:lnTo>
                      <a:pt x="412" y="406"/>
                    </a:lnTo>
                    <a:lnTo>
                      <a:pt x="408" y="404"/>
                    </a:lnTo>
                    <a:lnTo>
                      <a:pt x="402" y="400"/>
                    </a:lnTo>
                    <a:lnTo>
                      <a:pt x="398" y="396"/>
                    </a:lnTo>
                    <a:lnTo>
                      <a:pt x="396" y="392"/>
                    </a:lnTo>
                    <a:lnTo>
                      <a:pt x="394" y="392"/>
                    </a:lnTo>
                    <a:lnTo>
                      <a:pt x="392" y="392"/>
                    </a:lnTo>
                    <a:lnTo>
                      <a:pt x="390" y="392"/>
                    </a:lnTo>
                    <a:lnTo>
                      <a:pt x="386" y="394"/>
                    </a:lnTo>
                    <a:lnTo>
                      <a:pt x="384" y="396"/>
                    </a:lnTo>
                    <a:lnTo>
                      <a:pt x="380" y="396"/>
                    </a:lnTo>
                    <a:lnTo>
                      <a:pt x="376" y="396"/>
                    </a:lnTo>
                    <a:lnTo>
                      <a:pt x="372" y="396"/>
                    </a:lnTo>
                    <a:lnTo>
                      <a:pt x="368" y="394"/>
                    </a:lnTo>
                    <a:lnTo>
                      <a:pt x="366" y="394"/>
                    </a:lnTo>
                    <a:lnTo>
                      <a:pt x="364" y="392"/>
                    </a:lnTo>
                    <a:lnTo>
                      <a:pt x="346" y="392"/>
                    </a:lnTo>
                    <a:lnTo>
                      <a:pt x="344" y="388"/>
                    </a:lnTo>
                    <a:lnTo>
                      <a:pt x="338" y="380"/>
                    </a:lnTo>
                    <a:lnTo>
                      <a:pt x="334" y="366"/>
                    </a:lnTo>
                    <a:lnTo>
                      <a:pt x="330" y="354"/>
                    </a:lnTo>
                    <a:lnTo>
                      <a:pt x="318" y="334"/>
                    </a:lnTo>
                    <a:lnTo>
                      <a:pt x="292" y="332"/>
                    </a:lnTo>
                    <a:lnTo>
                      <a:pt x="274" y="318"/>
                    </a:lnTo>
                    <a:lnTo>
                      <a:pt x="272" y="316"/>
                    </a:lnTo>
                    <a:lnTo>
                      <a:pt x="266" y="310"/>
                    </a:lnTo>
                    <a:lnTo>
                      <a:pt x="256" y="304"/>
                    </a:lnTo>
                    <a:lnTo>
                      <a:pt x="240" y="296"/>
                    </a:lnTo>
                    <a:lnTo>
                      <a:pt x="220" y="292"/>
                    </a:lnTo>
                    <a:lnTo>
                      <a:pt x="214" y="294"/>
                    </a:lnTo>
                    <a:lnTo>
                      <a:pt x="204" y="296"/>
                    </a:lnTo>
                    <a:lnTo>
                      <a:pt x="190" y="300"/>
                    </a:lnTo>
                    <a:lnTo>
                      <a:pt x="178" y="304"/>
                    </a:lnTo>
                    <a:lnTo>
                      <a:pt x="144" y="324"/>
                    </a:lnTo>
                    <a:lnTo>
                      <a:pt x="136" y="324"/>
                    </a:lnTo>
                    <a:lnTo>
                      <a:pt x="134" y="326"/>
                    </a:lnTo>
                    <a:lnTo>
                      <a:pt x="134" y="328"/>
                    </a:lnTo>
                    <a:lnTo>
                      <a:pt x="132" y="332"/>
                    </a:lnTo>
                    <a:lnTo>
                      <a:pt x="130" y="334"/>
                    </a:lnTo>
                    <a:lnTo>
                      <a:pt x="128" y="338"/>
                    </a:lnTo>
                    <a:lnTo>
                      <a:pt x="124" y="340"/>
                    </a:lnTo>
                    <a:lnTo>
                      <a:pt x="120" y="340"/>
                    </a:lnTo>
                    <a:lnTo>
                      <a:pt x="116" y="340"/>
                    </a:lnTo>
                    <a:lnTo>
                      <a:pt x="110" y="340"/>
                    </a:lnTo>
                    <a:lnTo>
                      <a:pt x="106" y="340"/>
                    </a:lnTo>
                    <a:lnTo>
                      <a:pt x="104" y="338"/>
                    </a:lnTo>
                    <a:lnTo>
                      <a:pt x="102" y="338"/>
                    </a:lnTo>
                    <a:lnTo>
                      <a:pt x="80" y="338"/>
                    </a:lnTo>
                    <a:lnTo>
                      <a:pt x="78" y="338"/>
                    </a:lnTo>
                    <a:lnTo>
                      <a:pt x="76" y="340"/>
                    </a:lnTo>
                    <a:lnTo>
                      <a:pt x="74" y="342"/>
                    </a:lnTo>
                    <a:lnTo>
                      <a:pt x="70" y="344"/>
                    </a:lnTo>
                    <a:lnTo>
                      <a:pt x="68" y="346"/>
                    </a:lnTo>
                    <a:lnTo>
                      <a:pt x="64" y="352"/>
                    </a:lnTo>
                    <a:lnTo>
                      <a:pt x="60" y="352"/>
                    </a:lnTo>
                    <a:lnTo>
                      <a:pt x="52" y="352"/>
                    </a:lnTo>
                    <a:lnTo>
                      <a:pt x="48" y="352"/>
                    </a:lnTo>
                    <a:lnTo>
                      <a:pt x="44" y="352"/>
                    </a:lnTo>
                    <a:lnTo>
                      <a:pt x="40" y="352"/>
                    </a:lnTo>
                    <a:lnTo>
                      <a:pt x="36" y="350"/>
                    </a:lnTo>
                    <a:lnTo>
                      <a:pt x="34" y="350"/>
                    </a:lnTo>
                    <a:lnTo>
                      <a:pt x="32" y="348"/>
                    </a:lnTo>
                    <a:lnTo>
                      <a:pt x="32" y="346"/>
                    </a:lnTo>
                    <a:lnTo>
                      <a:pt x="32" y="342"/>
                    </a:lnTo>
                    <a:lnTo>
                      <a:pt x="30" y="340"/>
                    </a:lnTo>
                    <a:lnTo>
                      <a:pt x="30" y="342"/>
                    </a:lnTo>
                    <a:lnTo>
                      <a:pt x="28" y="342"/>
                    </a:lnTo>
                    <a:lnTo>
                      <a:pt x="26" y="344"/>
                    </a:lnTo>
                    <a:lnTo>
                      <a:pt x="24" y="344"/>
                    </a:lnTo>
                    <a:lnTo>
                      <a:pt x="22" y="344"/>
                    </a:lnTo>
                    <a:lnTo>
                      <a:pt x="20" y="342"/>
                    </a:lnTo>
                    <a:lnTo>
                      <a:pt x="18" y="342"/>
                    </a:lnTo>
                    <a:lnTo>
                      <a:pt x="16" y="338"/>
                    </a:lnTo>
                    <a:lnTo>
                      <a:pt x="16" y="336"/>
                    </a:lnTo>
                    <a:lnTo>
                      <a:pt x="16" y="332"/>
                    </a:lnTo>
                    <a:lnTo>
                      <a:pt x="20" y="330"/>
                    </a:lnTo>
                    <a:lnTo>
                      <a:pt x="26" y="326"/>
                    </a:lnTo>
                    <a:lnTo>
                      <a:pt x="30" y="300"/>
                    </a:lnTo>
                    <a:lnTo>
                      <a:pt x="28" y="296"/>
                    </a:lnTo>
                    <a:lnTo>
                      <a:pt x="28" y="292"/>
                    </a:lnTo>
                    <a:lnTo>
                      <a:pt x="26" y="288"/>
                    </a:lnTo>
                    <a:lnTo>
                      <a:pt x="24" y="284"/>
                    </a:lnTo>
                    <a:lnTo>
                      <a:pt x="22" y="280"/>
                    </a:lnTo>
                    <a:lnTo>
                      <a:pt x="22" y="278"/>
                    </a:lnTo>
                    <a:lnTo>
                      <a:pt x="18" y="272"/>
                    </a:lnTo>
                    <a:lnTo>
                      <a:pt x="12" y="258"/>
                    </a:lnTo>
                    <a:lnTo>
                      <a:pt x="8" y="242"/>
                    </a:lnTo>
                    <a:lnTo>
                      <a:pt x="4" y="228"/>
                    </a:lnTo>
                    <a:lnTo>
                      <a:pt x="4" y="218"/>
                    </a:lnTo>
                    <a:lnTo>
                      <a:pt x="8" y="214"/>
                    </a:lnTo>
                    <a:lnTo>
                      <a:pt x="8" y="208"/>
                    </a:lnTo>
                    <a:lnTo>
                      <a:pt x="8" y="202"/>
                    </a:lnTo>
                    <a:lnTo>
                      <a:pt x="6" y="196"/>
                    </a:lnTo>
                    <a:lnTo>
                      <a:pt x="4" y="194"/>
                    </a:lnTo>
                    <a:lnTo>
                      <a:pt x="2" y="188"/>
                    </a:lnTo>
                    <a:lnTo>
                      <a:pt x="0" y="178"/>
                    </a:lnTo>
                    <a:lnTo>
                      <a:pt x="0" y="168"/>
                    </a:lnTo>
                    <a:lnTo>
                      <a:pt x="4" y="160"/>
                    </a:lnTo>
                    <a:lnTo>
                      <a:pt x="8" y="158"/>
                    </a:lnTo>
                    <a:lnTo>
                      <a:pt x="12" y="154"/>
                    </a:lnTo>
                    <a:lnTo>
                      <a:pt x="16" y="150"/>
                    </a:lnTo>
                    <a:lnTo>
                      <a:pt x="20" y="148"/>
                    </a:lnTo>
                    <a:lnTo>
                      <a:pt x="24" y="144"/>
                    </a:lnTo>
                    <a:lnTo>
                      <a:pt x="28" y="140"/>
                    </a:lnTo>
                    <a:lnTo>
                      <a:pt x="30" y="138"/>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sp>
            <p:nvSpPr>
              <p:cNvPr id="14" name="Freeform 317"/>
              <p:cNvSpPr>
                <a:spLocks/>
              </p:cNvSpPr>
              <p:nvPr/>
            </p:nvSpPr>
            <p:spPr bwMode="gray">
              <a:xfrm>
                <a:off x="4618" y="2871"/>
                <a:ext cx="141" cy="108"/>
              </a:xfrm>
              <a:custGeom>
                <a:avLst/>
                <a:gdLst>
                  <a:gd name="T0" fmla="*/ 78 w 128"/>
                  <a:gd name="T1" fmla="*/ 40 h 108"/>
                  <a:gd name="T2" fmla="*/ 78 w 128"/>
                  <a:gd name="T3" fmla="*/ 38 h 108"/>
                  <a:gd name="T4" fmla="*/ 76 w 128"/>
                  <a:gd name="T5" fmla="*/ 36 h 108"/>
                  <a:gd name="T6" fmla="*/ 72 w 128"/>
                  <a:gd name="T7" fmla="*/ 36 h 108"/>
                  <a:gd name="T8" fmla="*/ 70 w 128"/>
                  <a:gd name="T9" fmla="*/ 34 h 108"/>
                  <a:gd name="T10" fmla="*/ 68 w 128"/>
                  <a:gd name="T11" fmla="*/ 32 h 108"/>
                  <a:gd name="T12" fmla="*/ 62 w 128"/>
                  <a:gd name="T13" fmla="*/ 28 h 108"/>
                  <a:gd name="T14" fmla="*/ 58 w 128"/>
                  <a:gd name="T15" fmla="*/ 24 h 108"/>
                  <a:gd name="T16" fmla="*/ 52 w 128"/>
                  <a:gd name="T17" fmla="*/ 20 h 108"/>
                  <a:gd name="T18" fmla="*/ 46 w 128"/>
                  <a:gd name="T19" fmla="*/ 16 h 108"/>
                  <a:gd name="T20" fmla="*/ 42 w 128"/>
                  <a:gd name="T21" fmla="*/ 12 h 108"/>
                  <a:gd name="T22" fmla="*/ 40 w 128"/>
                  <a:gd name="T23" fmla="*/ 10 h 108"/>
                  <a:gd name="T24" fmla="*/ 38 w 128"/>
                  <a:gd name="T25" fmla="*/ 10 h 108"/>
                  <a:gd name="T26" fmla="*/ 34 w 128"/>
                  <a:gd name="T27" fmla="*/ 10 h 108"/>
                  <a:gd name="T28" fmla="*/ 26 w 128"/>
                  <a:gd name="T29" fmla="*/ 8 h 108"/>
                  <a:gd name="T30" fmla="*/ 14 w 128"/>
                  <a:gd name="T31" fmla="*/ 4 h 108"/>
                  <a:gd name="T32" fmla="*/ 4 w 128"/>
                  <a:gd name="T33" fmla="*/ 0 h 108"/>
                  <a:gd name="T34" fmla="*/ 0 w 128"/>
                  <a:gd name="T35" fmla="*/ 80 h 108"/>
                  <a:gd name="T36" fmla="*/ 12 w 128"/>
                  <a:gd name="T37" fmla="*/ 86 h 108"/>
                  <a:gd name="T38" fmla="*/ 28 w 128"/>
                  <a:gd name="T39" fmla="*/ 80 h 108"/>
                  <a:gd name="T40" fmla="*/ 28 w 128"/>
                  <a:gd name="T41" fmla="*/ 78 h 108"/>
                  <a:gd name="T42" fmla="*/ 28 w 128"/>
                  <a:gd name="T43" fmla="*/ 76 h 108"/>
                  <a:gd name="T44" fmla="*/ 30 w 128"/>
                  <a:gd name="T45" fmla="*/ 74 h 108"/>
                  <a:gd name="T46" fmla="*/ 34 w 128"/>
                  <a:gd name="T47" fmla="*/ 72 h 108"/>
                  <a:gd name="T48" fmla="*/ 38 w 128"/>
                  <a:gd name="T49" fmla="*/ 68 h 108"/>
                  <a:gd name="T50" fmla="*/ 42 w 128"/>
                  <a:gd name="T51" fmla="*/ 68 h 108"/>
                  <a:gd name="T52" fmla="*/ 46 w 128"/>
                  <a:gd name="T53" fmla="*/ 66 h 108"/>
                  <a:gd name="T54" fmla="*/ 52 w 128"/>
                  <a:gd name="T55" fmla="*/ 68 h 108"/>
                  <a:gd name="T56" fmla="*/ 76 w 128"/>
                  <a:gd name="T57" fmla="*/ 82 h 108"/>
                  <a:gd name="T58" fmla="*/ 86 w 128"/>
                  <a:gd name="T59" fmla="*/ 94 h 108"/>
                  <a:gd name="T60" fmla="*/ 104 w 128"/>
                  <a:gd name="T61" fmla="*/ 102 h 108"/>
                  <a:gd name="T62" fmla="*/ 126 w 128"/>
                  <a:gd name="T63" fmla="*/ 108 h 108"/>
                  <a:gd name="T64" fmla="*/ 128 w 128"/>
                  <a:gd name="T65" fmla="*/ 108 h 108"/>
                  <a:gd name="T66" fmla="*/ 128 w 128"/>
                  <a:gd name="T67" fmla="*/ 106 h 108"/>
                  <a:gd name="T68" fmla="*/ 128 w 128"/>
                  <a:gd name="T69" fmla="*/ 104 h 108"/>
                  <a:gd name="T70" fmla="*/ 128 w 128"/>
                  <a:gd name="T71" fmla="*/ 100 h 108"/>
                  <a:gd name="T72" fmla="*/ 126 w 128"/>
                  <a:gd name="T73" fmla="*/ 98 h 108"/>
                  <a:gd name="T74" fmla="*/ 124 w 128"/>
                  <a:gd name="T75" fmla="*/ 94 h 108"/>
                  <a:gd name="T76" fmla="*/ 120 w 128"/>
                  <a:gd name="T77" fmla="*/ 92 h 108"/>
                  <a:gd name="T78" fmla="*/ 116 w 128"/>
                  <a:gd name="T79" fmla="*/ 88 h 108"/>
                  <a:gd name="T80" fmla="*/ 110 w 128"/>
                  <a:gd name="T81" fmla="*/ 84 h 108"/>
                  <a:gd name="T82" fmla="*/ 106 w 128"/>
                  <a:gd name="T83" fmla="*/ 80 h 108"/>
                  <a:gd name="T84" fmla="*/ 102 w 128"/>
                  <a:gd name="T85" fmla="*/ 76 h 108"/>
                  <a:gd name="T86" fmla="*/ 98 w 128"/>
                  <a:gd name="T87" fmla="*/ 72 h 108"/>
                  <a:gd name="T88" fmla="*/ 96 w 128"/>
                  <a:gd name="T89" fmla="*/ 70 h 108"/>
                  <a:gd name="T90" fmla="*/ 96 w 128"/>
                  <a:gd name="T91" fmla="*/ 70 h 108"/>
                  <a:gd name="T92" fmla="*/ 80 w 128"/>
                  <a:gd name="T93" fmla="*/ 60 h 108"/>
                  <a:gd name="T94" fmla="*/ 96 w 128"/>
                  <a:gd name="T95" fmla="*/ 54 h 108"/>
                  <a:gd name="T96" fmla="*/ 92 w 128"/>
                  <a:gd name="T97" fmla="*/ 46 h 108"/>
                  <a:gd name="T98" fmla="*/ 90 w 128"/>
                  <a:gd name="T99" fmla="*/ 46 h 108"/>
                  <a:gd name="T100" fmla="*/ 88 w 128"/>
                  <a:gd name="T101" fmla="*/ 44 h 108"/>
                  <a:gd name="T102" fmla="*/ 84 w 128"/>
                  <a:gd name="T103" fmla="*/ 44 h 108"/>
                  <a:gd name="T104" fmla="*/ 80 w 128"/>
                  <a:gd name="T105" fmla="*/ 42 h 108"/>
                  <a:gd name="T106" fmla="*/ 78 w 128"/>
                  <a:gd name="T107" fmla="*/ 42 h 108"/>
                  <a:gd name="T108" fmla="*/ 78 w 128"/>
                  <a:gd name="T109" fmla="*/ 40 h 108"/>
                  <a:gd name="T110" fmla="*/ 78 w 128"/>
                  <a:gd name="T111" fmla="*/ 40 h 1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8"/>
                  <a:gd name="T169" fmla="*/ 0 h 108"/>
                  <a:gd name="T170" fmla="*/ 128 w 128"/>
                  <a:gd name="T171" fmla="*/ 108 h 1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8" h="108">
                    <a:moveTo>
                      <a:pt x="78" y="40"/>
                    </a:moveTo>
                    <a:lnTo>
                      <a:pt x="78" y="38"/>
                    </a:lnTo>
                    <a:lnTo>
                      <a:pt x="76" y="36"/>
                    </a:lnTo>
                    <a:lnTo>
                      <a:pt x="72" y="36"/>
                    </a:lnTo>
                    <a:lnTo>
                      <a:pt x="70" y="34"/>
                    </a:lnTo>
                    <a:lnTo>
                      <a:pt x="68" y="32"/>
                    </a:lnTo>
                    <a:lnTo>
                      <a:pt x="62" y="28"/>
                    </a:lnTo>
                    <a:lnTo>
                      <a:pt x="58" y="24"/>
                    </a:lnTo>
                    <a:lnTo>
                      <a:pt x="52" y="20"/>
                    </a:lnTo>
                    <a:lnTo>
                      <a:pt x="46" y="16"/>
                    </a:lnTo>
                    <a:lnTo>
                      <a:pt x="42" y="12"/>
                    </a:lnTo>
                    <a:lnTo>
                      <a:pt x="40" y="10"/>
                    </a:lnTo>
                    <a:lnTo>
                      <a:pt x="38" y="10"/>
                    </a:lnTo>
                    <a:lnTo>
                      <a:pt x="34" y="10"/>
                    </a:lnTo>
                    <a:lnTo>
                      <a:pt x="26" y="8"/>
                    </a:lnTo>
                    <a:lnTo>
                      <a:pt x="14" y="4"/>
                    </a:lnTo>
                    <a:lnTo>
                      <a:pt x="4" y="0"/>
                    </a:lnTo>
                    <a:lnTo>
                      <a:pt x="0" y="80"/>
                    </a:lnTo>
                    <a:lnTo>
                      <a:pt x="12" y="86"/>
                    </a:lnTo>
                    <a:lnTo>
                      <a:pt x="28" y="80"/>
                    </a:lnTo>
                    <a:lnTo>
                      <a:pt x="28" y="78"/>
                    </a:lnTo>
                    <a:lnTo>
                      <a:pt x="28" y="76"/>
                    </a:lnTo>
                    <a:lnTo>
                      <a:pt x="30" y="74"/>
                    </a:lnTo>
                    <a:lnTo>
                      <a:pt x="34" y="72"/>
                    </a:lnTo>
                    <a:lnTo>
                      <a:pt x="38" y="68"/>
                    </a:lnTo>
                    <a:lnTo>
                      <a:pt x="42" y="68"/>
                    </a:lnTo>
                    <a:lnTo>
                      <a:pt x="46" y="66"/>
                    </a:lnTo>
                    <a:lnTo>
                      <a:pt x="52" y="68"/>
                    </a:lnTo>
                    <a:lnTo>
                      <a:pt x="76" y="82"/>
                    </a:lnTo>
                    <a:lnTo>
                      <a:pt x="86" y="94"/>
                    </a:lnTo>
                    <a:lnTo>
                      <a:pt x="104" y="102"/>
                    </a:lnTo>
                    <a:lnTo>
                      <a:pt x="126" y="108"/>
                    </a:lnTo>
                    <a:lnTo>
                      <a:pt x="128" y="108"/>
                    </a:lnTo>
                    <a:lnTo>
                      <a:pt x="128" y="106"/>
                    </a:lnTo>
                    <a:lnTo>
                      <a:pt x="128" y="104"/>
                    </a:lnTo>
                    <a:lnTo>
                      <a:pt x="128" y="100"/>
                    </a:lnTo>
                    <a:lnTo>
                      <a:pt x="126" y="98"/>
                    </a:lnTo>
                    <a:lnTo>
                      <a:pt x="124" y="94"/>
                    </a:lnTo>
                    <a:lnTo>
                      <a:pt x="120" y="92"/>
                    </a:lnTo>
                    <a:lnTo>
                      <a:pt x="116" y="88"/>
                    </a:lnTo>
                    <a:lnTo>
                      <a:pt x="110" y="84"/>
                    </a:lnTo>
                    <a:lnTo>
                      <a:pt x="106" y="80"/>
                    </a:lnTo>
                    <a:lnTo>
                      <a:pt x="102" y="76"/>
                    </a:lnTo>
                    <a:lnTo>
                      <a:pt x="98" y="72"/>
                    </a:lnTo>
                    <a:lnTo>
                      <a:pt x="96" y="70"/>
                    </a:lnTo>
                    <a:lnTo>
                      <a:pt x="80" y="60"/>
                    </a:lnTo>
                    <a:lnTo>
                      <a:pt x="96" y="54"/>
                    </a:lnTo>
                    <a:lnTo>
                      <a:pt x="92" y="46"/>
                    </a:lnTo>
                    <a:lnTo>
                      <a:pt x="90" y="46"/>
                    </a:lnTo>
                    <a:lnTo>
                      <a:pt x="88" y="44"/>
                    </a:lnTo>
                    <a:lnTo>
                      <a:pt x="84" y="44"/>
                    </a:lnTo>
                    <a:lnTo>
                      <a:pt x="80" y="42"/>
                    </a:lnTo>
                    <a:lnTo>
                      <a:pt x="78" y="42"/>
                    </a:lnTo>
                    <a:lnTo>
                      <a:pt x="78" y="40"/>
                    </a:lnTo>
                    <a:close/>
                  </a:path>
                </a:pathLst>
              </a:custGeom>
              <a:grpFill/>
              <a:ln w="3175">
                <a:solidFill>
                  <a:schemeClr val="tx1"/>
                </a:solidFill>
                <a:round/>
                <a:headEnd/>
                <a:tailEnd/>
              </a:ln>
            </p:spPr>
            <p:txBody>
              <a:bodyPr/>
              <a:lstStyle/>
              <a:p>
                <a:pPr fontAlgn="auto">
                  <a:spcBef>
                    <a:spcPts val="0"/>
                  </a:spcBef>
                  <a:spcAft>
                    <a:spcPts val="0"/>
                  </a:spcAft>
                  <a:defRPr/>
                </a:pPr>
                <a:endParaRPr lang="en-US" sz="2400">
                  <a:latin typeface="+mn-lt"/>
                  <a:cs typeface="+mn-cs"/>
                </a:endParaRPr>
              </a:p>
            </p:txBody>
          </p:sp>
        </p:grpSp>
      </p:grpSp>
    </p:spTree>
    <p:extLst>
      <p:ext uri="{BB962C8B-B14F-4D97-AF65-F5344CB8AC3E}">
        <p14:creationId xmlns:p14="http://schemas.microsoft.com/office/powerpoint/2010/main" val="1881049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15">
            <a:extLst>
              <a:ext uri="{FF2B5EF4-FFF2-40B4-BE49-F238E27FC236}">
                <a16:creationId xmlns:a16="http://schemas.microsoft.com/office/drawing/2014/main" id="{FF828228-753F-A341-9024-2321C7056F13}"/>
              </a:ext>
            </a:extLst>
          </p:cNvPr>
          <p:cNvSpPr txBox="1">
            <a:spLocks/>
          </p:cNvSpPr>
          <p:nvPr/>
        </p:nvSpPr>
        <p:spPr>
          <a:xfrm>
            <a:off x="0" y="0"/>
            <a:ext cx="12192000" cy="6858000"/>
          </a:xfrm>
          <a:prstGeom prst="rect">
            <a:avLst/>
          </a:prstGeom>
          <a:solidFill>
            <a:srgbClr val="F6A623"/>
          </a:solidFill>
        </p:spPr>
        <p:txBody>
          <a:bodyPr/>
          <a:lstStyle>
            <a:lvl1pPr marL="0" indent="0" algn="l" defTabSz="914400" rtl="0" eaLnBrk="1" latinLnBrk="0" hangingPunct="1">
              <a:lnSpc>
                <a:spcPct val="100000"/>
              </a:lnSpc>
              <a:spcBef>
                <a:spcPts val="1000"/>
              </a:spcBef>
              <a:buFontTx/>
              <a:buNone/>
              <a:defRPr sz="2400" kern="1200">
                <a:solidFill>
                  <a:schemeClr val="tx1"/>
                </a:solidFill>
                <a:latin typeface="+mn-lt"/>
                <a:ea typeface="+mn-ea"/>
                <a:cs typeface="+mn-cs"/>
              </a:defRPr>
            </a:lvl1pPr>
            <a:lvl2pPr marL="684000" indent="-228600" algn="l" defTabSz="914400" rtl="0" eaLnBrk="1" latinLnBrk="0" hangingPunct="1">
              <a:lnSpc>
                <a:spcPct val="100000"/>
              </a:lnSpc>
              <a:spcBef>
                <a:spcPts val="1100"/>
              </a:spcBef>
              <a:buFontTx/>
              <a:buBlip>
                <a:blip r:embed="rId3"/>
              </a:buBlip>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1100"/>
              </a:spcBef>
              <a:buFontTx/>
              <a:buBlip>
                <a:blip r:embed="rId3"/>
              </a:buBlip>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1100"/>
              </a:spcBef>
              <a:buFontTx/>
              <a:buBlip>
                <a:blip r:embed="rId3"/>
              </a:buBlip>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1100"/>
              </a:spcBef>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9pPr>
          </a:lstStyle>
          <a:p>
            <a:endParaRPr lang="es-ES">
              <a:solidFill>
                <a:srgbClr val="24A5BD"/>
              </a:solidFill>
            </a:endParaRPr>
          </a:p>
          <a:p>
            <a:endParaRPr lang="es-ES">
              <a:solidFill>
                <a:srgbClr val="24A5BD"/>
              </a:solidFill>
            </a:endParaRPr>
          </a:p>
        </p:txBody>
      </p:sp>
      <p:sp>
        <p:nvSpPr>
          <p:cNvPr id="3" name="Rectángulo 2">
            <a:extLst>
              <a:ext uri="{FF2B5EF4-FFF2-40B4-BE49-F238E27FC236}">
                <a16:creationId xmlns:a16="http://schemas.microsoft.com/office/drawing/2014/main" id="{BC82DAAB-6E18-3F45-B8E1-9A3C72CF9C50}"/>
              </a:ext>
            </a:extLst>
          </p:cNvPr>
          <p:cNvSpPr/>
          <p:nvPr/>
        </p:nvSpPr>
        <p:spPr>
          <a:xfrm>
            <a:off x="4198335" y="2275065"/>
            <a:ext cx="3795330" cy="707886"/>
          </a:xfrm>
          <a:prstGeom prst="rect">
            <a:avLst/>
          </a:prstGeom>
        </p:spPr>
        <p:txBody>
          <a:bodyPr wrap="square">
            <a:spAutoFit/>
          </a:bodyPr>
          <a:lstStyle/>
          <a:p>
            <a:pPr algn="ctr"/>
            <a:r>
              <a:rPr lang="en-GB" sz="4000">
                <a:solidFill>
                  <a:schemeClr val="bg1"/>
                </a:solidFill>
              </a:rPr>
              <a:t>Example slides</a:t>
            </a:r>
          </a:p>
        </p:txBody>
      </p:sp>
      <p:sp>
        <p:nvSpPr>
          <p:cNvPr id="5" name="Rectángulo 4">
            <a:extLst>
              <a:ext uri="{FF2B5EF4-FFF2-40B4-BE49-F238E27FC236}">
                <a16:creationId xmlns:a16="http://schemas.microsoft.com/office/drawing/2014/main" id="{76D9C69F-A6B4-0243-BB79-11A8763B6A39}"/>
              </a:ext>
            </a:extLst>
          </p:cNvPr>
          <p:cNvSpPr/>
          <p:nvPr/>
        </p:nvSpPr>
        <p:spPr>
          <a:xfrm>
            <a:off x="4198335" y="3043164"/>
            <a:ext cx="3795330" cy="738664"/>
          </a:xfrm>
          <a:prstGeom prst="rect">
            <a:avLst/>
          </a:prstGeom>
        </p:spPr>
        <p:txBody>
          <a:bodyPr wrap="square">
            <a:spAutoFit/>
          </a:bodyPr>
          <a:lstStyle/>
          <a:p>
            <a:pPr algn="ctr"/>
            <a:r>
              <a:rPr lang="en-GB" sz="1400">
                <a:solidFill>
                  <a:schemeClr val="bg1"/>
                </a:solidFill>
              </a:rPr>
              <a:t>Use the following slides or</a:t>
            </a:r>
            <a:br>
              <a:rPr lang="en-GB" sz="1400">
                <a:solidFill>
                  <a:schemeClr val="bg1"/>
                </a:solidFill>
              </a:rPr>
            </a:br>
            <a:r>
              <a:rPr lang="en-GB" sz="1400">
                <a:solidFill>
                  <a:schemeClr val="bg1"/>
                </a:solidFill>
              </a:rPr>
              <a:t> create “new slide” and choose the master slide you want </a:t>
            </a:r>
          </a:p>
        </p:txBody>
      </p:sp>
      <p:grpSp>
        <p:nvGrpSpPr>
          <p:cNvPr id="4" name="Grupo 3">
            <a:extLst>
              <a:ext uri="{FF2B5EF4-FFF2-40B4-BE49-F238E27FC236}">
                <a16:creationId xmlns:a16="http://schemas.microsoft.com/office/drawing/2014/main" id="{80E5FC57-404E-9944-86A5-B9CAE45ED06F}"/>
              </a:ext>
            </a:extLst>
          </p:cNvPr>
          <p:cNvGrpSpPr/>
          <p:nvPr/>
        </p:nvGrpSpPr>
        <p:grpSpPr>
          <a:xfrm>
            <a:off x="5596470" y="3959917"/>
            <a:ext cx="999060" cy="822105"/>
            <a:chOff x="5596470" y="3886767"/>
            <a:chExt cx="999060" cy="822105"/>
          </a:xfrm>
        </p:grpSpPr>
        <p:pic>
          <p:nvPicPr>
            <p:cNvPr id="7" name="Imagen 6">
              <a:extLst>
                <a:ext uri="{FF2B5EF4-FFF2-40B4-BE49-F238E27FC236}">
                  <a16:creationId xmlns:a16="http://schemas.microsoft.com/office/drawing/2014/main" id="{74B0B29F-9885-C346-88EA-870BF9DB0CB1}"/>
                </a:ext>
              </a:extLst>
            </p:cNvPr>
            <p:cNvPicPr>
              <a:picLocks noChangeAspect="1"/>
            </p:cNvPicPr>
            <p:nvPr/>
          </p:nvPicPr>
          <p:blipFill>
            <a:blip r:embed="rId4"/>
            <a:stretch>
              <a:fillRect/>
            </a:stretch>
          </p:blipFill>
          <p:spPr>
            <a:xfrm>
              <a:off x="5596470" y="3886767"/>
              <a:ext cx="999060" cy="619136"/>
            </a:xfrm>
            <a:prstGeom prst="rect">
              <a:avLst/>
            </a:prstGeom>
          </p:spPr>
        </p:pic>
        <p:sp>
          <p:nvSpPr>
            <p:cNvPr id="8" name="Flecha abajo 7">
              <a:extLst>
                <a:ext uri="{FF2B5EF4-FFF2-40B4-BE49-F238E27FC236}">
                  <a16:creationId xmlns:a16="http://schemas.microsoft.com/office/drawing/2014/main" id="{17565277-C37F-5A47-A894-1303A8B5E439}"/>
                </a:ext>
              </a:extLst>
            </p:cNvPr>
            <p:cNvSpPr/>
            <p:nvPr/>
          </p:nvSpPr>
          <p:spPr>
            <a:xfrm rot="10800000">
              <a:off x="6212349" y="4397606"/>
              <a:ext cx="302482" cy="311266"/>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987106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846DAFA-83F7-DC4E-B047-E13E8B2D084D}"/>
              </a:ext>
            </a:extLst>
          </p:cNvPr>
          <p:cNvSpPr/>
          <p:nvPr/>
        </p:nvSpPr>
        <p:spPr>
          <a:xfrm>
            <a:off x="1" y="0"/>
            <a:ext cx="8616175"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texto 2">
            <a:extLst>
              <a:ext uri="{FF2B5EF4-FFF2-40B4-BE49-F238E27FC236}">
                <a16:creationId xmlns:a16="http://schemas.microsoft.com/office/drawing/2014/main" id="{CEBA9272-0EFE-A44D-A984-BECD1BCC3821}"/>
              </a:ext>
            </a:extLst>
          </p:cNvPr>
          <p:cNvSpPr txBox="1">
            <a:spLocks/>
          </p:cNvSpPr>
          <p:nvPr/>
        </p:nvSpPr>
        <p:spPr>
          <a:xfrm>
            <a:off x="1236379" y="1206033"/>
            <a:ext cx="4019550" cy="707886"/>
          </a:xfrm>
          <a:prstGeom prst="rect">
            <a:avLst/>
          </a:prstGeom>
        </p:spPr>
        <p:txBody>
          <a:bodyPr wrap="square">
            <a:spAutoFit/>
          </a:bodyPr>
          <a:lstStyle>
            <a:lvl1pPr marL="0" indent="0" algn="l" defTabSz="914400" rtl="0" eaLnBrk="1" latinLnBrk="0" hangingPunct="1">
              <a:lnSpc>
                <a:spcPct val="100000"/>
              </a:lnSpc>
              <a:spcBef>
                <a:spcPts val="1000"/>
              </a:spcBef>
              <a:buFontTx/>
              <a:buNone/>
              <a:defRPr sz="4000" b="1" kern="1200" baseline="0">
                <a:solidFill>
                  <a:schemeClr val="bg1"/>
                </a:solidFill>
                <a:latin typeface="+mn-lt"/>
                <a:ea typeface="+mn-ea"/>
                <a:cs typeface="+mn-cs"/>
              </a:defRPr>
            </a:lvl1pPr>
            <a:lvl2pPr marL="457200" indent="0" algn="l" defTabSz="914400" rtl="0" eaLnBrk="1" latinLnBrk="0" hangingPunct="1">
              <a:lnSpc>
                <a:spcPct val="100000"/>
              </a:lnSpc>
              <a:spcBef>
                <a:spcPts val="1100"/>
              </a:spcBef>
              <a:buFontTx/>
              <a:buNone/>
              <a:defRPr sz="1800" kern="1200">
                <a:solidFill>
                  <a:schemeClr val="tx1"/>
                </a:solidFill>
                <a:latin typeface="+mn-lt"/>
                <a:ea typeface="+mn-ea"/>
                <a:cs typeface="+mn-cs"/>
              </a:defRPr>
            </a:lvl2pPr>
            <a:lvl3pPr marL="914400" indent="0" algn="l" defTabSz="914400" rtl="0" eaLnBrk="1" latinLnBrk="0" hangingPunct="1">
              <a:lnSpc>
                <a:spcPct val="100000"/>
              </a:lnSpc>
              <a:spcBef>
                <a:spcPts val="1100"/>
              </a:spcBef>
              <a:buFontTx/>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1100"/>
              </a:spcBef>
              <a:buFontTx/>
              <a:buNone/>
              <a:defRPr sz="1400" kern="1200">
                <a:solidFill>
                  <a:schemeClr val="tx1"/>
                </a:solidFill>
                <a:latin typeface="+mn-lt"/>
                <a:ea typeface="+mn-ea"/>
                <a:cs typeface="+mn-cs"/>
              </a:defRPr>
            </a:lvl4pPr>
            <a:lvl5pPr marL="1828800" indent="0" algn="l" defTabSz="914400" rtl="0" eaLnBrk="1" latinLnBrk="0" hangingPunct="1">
              <a:lnSpc>
                <a:spcPct val="100000"/>
              </a:lnSpc>
              <a:spcBef>
                <a:spcPts val="11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9pPr>
          </a:lstStyle>
          <a:p>
            <a:r>
              <a:rPr lang="en-GB">
                <a:solidFill>
                  <a:schemeClr val="tx1"/>
                </a:solidFill>
              </a:rPr>
              <a:t>Simple cover</a:t>
            </a:r>
          </a:p>
        </p:txBody>
      </p:sp>
      <p:sp>
        <p:nvSpPr>
          <p:cNvPr id="6" name="Marcador de texto 12">
            <a:extLst>
              <a:ext uri="{FF2B5EF4-FFF2-40B4-BE49-F238E27FC236}">
                <a16:creationId xmlns:a16="http://schemas.microsoft.com/office/drawing/2014/main" id="{19D4C914-6656-F649-9F52-820AD7F40802}"/>
              </a:ext>
            </a:extLst>
          </p:cNvPr>
          <p:cNvSpPr txBox="1">
            <a:spLocks/>
          </p:cNvSpPr>
          <p:nvPr/>
        </p:nvSpPr>
        <p:spPr>
          <a:xfrm>
            <a:off x="1236379" y="3394168"/>
            <a:ext cx="4019550" cy="923330"/>
          </a:xfrm>
          <a:prstGeom prst="rect">
            <a:avLst/>
          </a:prstGeom>
        </p:spPr>
        <p:txBody>
          <a:bodyPr>
            <a:spAutoFit/>
          </a:bodyPr>
          <a:lstStyle>
            <a:lvl1pPr marL="0" indent="0" algn="l" defTabSz="914400" rtl="0" eaLnBrk="1" latinLnBrk="0" hangingPunct="1">
              <a:lnSpc>
                <a:spcPct val="100000"/>
              </a:lnSpc>
              <a:spcBef>
                <a:spcPts val="1000"/>
              </a:spcBef>
              <a:buFontTx/>
              <a:buNone/>
              <a:defRPr lang="es-ES" sz="1800" kern="1200" smtClean="0">
                <a:solidFill>
                  <a:schemeClr val="bg1"/>
                </a:solidFill>
                <a:latin typeface="+mn-lt"/>
                <a:ea typeface="+mn-ea"/>
                <a:cs typeface="+mn-cs"/>
              </a:defRPr>
            </a:lvl1pPr>
            <a:lvl2pPr marL="684000" indent="-228600" algn="l" defTabSz="914400" rtl="0" eaLnBrk="1" latinLnBrk="0" hangingPunct="1">
              <a:lnSpc>
                <a:spcPct val="100000"/>
              </a:lnSpc>
              <a:spcBef>
                <a:spcPts val="1100"/>
              </a:spcBef>
              <a:buFontTx/>
              <a:buBlip>
                <a:blip r:embed="rId2"/>
              </a:buBlip>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1100"/>
              </a:spcBef>
              <a:buFontTx/>
              <a:buBlip>
                <a:blip r:embed="rId2"/>
              </a:buBlip>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1100"/>
              </a:spcBef>
              <a:buFontTx/>
              <a:buBlip>
                <a:blip r:embed="rId2"/>
              </a:buBlip>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1100"/>
              </a:spcBef>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9pPr>
          </a:lstStyle>
          <a:p>
            <a:r>
              <a:rPr lang="en-GB">
                <a:solidFill>
                  <a:schemeClr val="tx1"/>
                </a:solidFill>
                <a:latin typeface="Calibri" charset="0"/>
              </a:rPr>
              <a:t>Lorem ipsum dolor sit amet, consectetur adipiscing elit. Sed sollicitudin nibh ac ante viverra bibendum. </a:t>
            </a:r>
            <a:endParaRPr lang="en-GB">
              <a:solidFill>
                <a:schemeClr val="tx1"/>
              </a:solidFill>
            </a:endParaRPr>
          </a:p>
        </p:txBody>
      </p:sp>
      <p:sp>
        <p:nvSpPr>
          <p:cNvPr id="2" name="Rectángulo 1">
            <a:extLst>
              <a:ext uri="{FF2B5EF4-FFF2-40B4-BE49-F238E27FC236}">
                <a16:creationId xmlns:a16="http://schemas.microsoft.com/office/drawing/2014/main" id="{61225843-C1BF-A04A-967F-E4EAE69C8A96}"/>
              </a:ext>
            </a:extLst>
          </p:cNvPr>
          <p:cNvSpPr/>
          <p:nvPr/>
        </p:nvSpPr>
        <p:spPr>
          <a:xfrm>
            <a:off x="9494520" y="298633"/>
            <a:ext cx="2423160" cy="1814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a:extLst>
              <a:ext uri="{FF2B5EF4-FFF2-40B4-BE49-F238E27FC236}">
                <a16:creationId xmlns:a16="http://schemas.microsoft.com/office/drawing/2014/main" id="{08F5C513-E214-4A45-8601-7B56A5CBDF5C}"/>
              </a:ext>
            </a:extLst>
          </p:cNvPr>
          <p:cNvPicPr>
            <a:picLocks noChangeAspect="1"/>
          </p:cNvPicPr>
          <p:nvPr/>
        </p:nvPicPr>
        <p:blipFill>
          <a:blip r:embed="rId3"/>
          <a:stretch>
            <a:fillRect/>
          </a:stretch>
        </p:blipFill>
        <p:spPr>
          <a:xfrm>
            <a:off x="9133933" y="425481"/>
            <a:ext cx="2591050" cy="1295525"/>
          </a:xfrm>
          <a:prstGeom prst="rect">
            <a:avLst/>
          </a:prstGeom>
        </p:spPr>
      </p:pic>
    </p:spTree>
    <p:extLst>
      <p:ext uri="{BB962C8B-B14F-4D97-AF65-F5344CB8AC3E}">
        <p14:creationId xmlns:p14="http://schemas.microsoft.com/office/powerpoint/2010/main" val="1847356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1"/>
          <p:cNvSpPr>
            <a:spLocks noGrp="1"/>
          </p:cNvSpPr>
          <p:nvPr>
            <p:ph type="pic" sz="quarter" idx="10"/>
          </p:nvPr>
        </p:nvSpPr>
        <p:spPr>
          <a:solidFill>
            <a:srgbClr val="FBE6C1"/>
          </a:solidFill>
        </p:spPr>
      </p:sp>
      <p:sp>
        <p:nvSpPr>
          <p:cNvPr id="3" name="Marcador de imagen 2"/>
          <p:cNvSpPr>
            <a:spLocks noGrp="1"/>
          </p:cNvSpPr>
          <p:nvPr>
            <p:ph type="pic" sz="quarter" idx="14"/>
          </p:nvPr>
        </p:nvSpPr>
        <p:spPr>
          <a:solidFill>
            <a:srgbClr val="F6A623"/>
          </a:solidFill>
        </p:spPr>
      </p:sp>
      <p:sp>
        <p:nvSpPr>
          <p:cNvPr id="4" name="Marcador de texto 3"/>
          <p:cNvSpPr>
            <a:spLocks noGrp="1"/>
          </p:cNvSpPr>
          <p:nvPr>
            <p:ph type="body" sz="quarter" idx="11"/>
          </p:nvPr>
        </p:nvSpPr>
        <p:spPr/>
        <p:txBody>
          <a:bodyPr>
            <a:normAutofit/>
          </a:bodyPr>
          <a:lstStyle/>
          <a:p>
            <a:r>
              <a:rPr lang="fr-FR" dirty="0" err="1"/>
              <a:t>Title</a:t>
            </a:r>
            <a:endParaRPr lang="en-GB" dirty="0"/>
          </a:p>
        </p:txBody>
      </p:sp>
      <p:sp>
        <p:nvSpPr>
          <p:cNvPr id="5" name="Marcador de texto 4"/>
          <p:cNvSpPr>
            <a:spLocks noGrp="1"/>
          </p:cNvSpPr>
          <p:nvPr>
            <p:ph type="body" sz="quarter" idx="12"/>
          </p:nvPr>
        </p:nvSpPr>
        <p:spPr/>
        <p:txBody>
          <a:bodyPr/>
          <a:lstStyle/>
          <a:p>
            <a:r>
              <a:rPr lang="en-GB" dirty="0">
                <a:solidFill>
                  <a:srgbClr val="FFFFFF"/>
                </a:solidFill>
                <a:latin typeface="Calibri" charset="0"/>
              </a:rPr>
              <a:t>Lorem ipsum</a:t>
            </a:r>
          </a:p>
        </p:txBody>
      </p:sp>
      <p:sp>
        <p:nvSpPr>
          <p:cNvPr id="7" name="Marcador de imagen 6"/>
          <p:cNvSpPr>
            <a:spLocks noGrp="1"/>
          </p:cNvSpPr>
          <p:nvPr>
            <p:ph type="pic" sz="quarter" idx="16"/>
          </p:nvPr>
        </p:nvSpPr>
        <p:spPr>
          <a:solidFill>
            <a:srgbClr val="F6A623"/>
          </a:solidFill>
        </p:spPr>
      </p:sp>
      <p:pic>
        <p:nvPicPr>
          <p:cNvPr id="8" name="Imagen 7">
            <a:extLst>
              <a:ext uri="{FF2B5EF4-FFF2-40B4-BE49-F238E27FC236}">
                <a16:creationId xmlns:a16="http://schemas.microsoft.com/office/drawing/2014/main" id="{A6F7B176-8295-264C-B3D5-D99B3C01DADF}"/>
              </a:ext>
            </a:extLst>
          </p:cNvPr>
          <p:cNvPicPr>
            <a:picLocks noChangeAspect="1"/>
          </p:cNvPicPr>
          <p:nvPr/>
        </p:nvPicPr>
        <p:blipFill>
          <a:blip r:embed="rId2"/>
          <a:stretch>
            <a:fillRect/>
          </a:stretch>
        </p:blipFill>
        <p:spPr>
          <a:xfrm>
            <a:off x="751010" y="4521863"/>
            <a:ext cx="2521038" cy="1260519"/>
          </a:xfrm>
          <a:prstGeom prst="rect">
            <a:avLst/>
          </a:prstGeom>
        </p:spPr>
      </p:pic>
    </p:spTree>
    <p:extLst>
      <p:ext uri="{BB962C8B-B14F-4D97-AF65-F5344CB8AC3E}">
        <p14:creationId xmlns:p14="http://schemas.microsoft.com/office/powerpoint/2010/main" val="3199905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1"/>
          <p:cNvSpPr>
            <a:spLocks noGrp="1"/>
          </p:cNvSpPr>
          <p:nvPr>
            <p:ph type="pic" sz="quarter" idx="10"/>
          </p:nvPr>
        </p:nvSpPr>
        <p:spPr>
          <a:solidFill>
            <a:srgbClr val="FBE6C1"/>
          </a:solidFill>
        </p:spPr>
      </p:sp>
      <p:sp>
        <p:nvSpPr>
          <p:cNvPr id="3" name="Marcador de imagen 2"/>
          <p:cNvSpPr>
            <a:spLocks noGrp="1"/>
          </p:cNvSpPr>
          <p:nvPr>
            <p:ph type="pic" sz="quarter" idx="14"/>
          </p:nvPr>
        </p:nvSpPr>
        <p:spPr>
          <a:solidFill>
            <a:srgbClr val="F6A623"/>
          </a:solidFill>
        </p:spPr>
      </p:sp>
      <p:sp>
        <p:nvSpPr>
          <p:cNvPr id="4" name="Marcador de texto 3"/>
          <p:cNvSpPr>
            <a:spLocks noGrp="1"/>
          </p:cNvSpPr>
          <p:nvPr>
            <p:ph type="body" sz="quarter" idx="11"/>
          </p:nvPr>
        </p:nvSpPr>
        <p:spPr/>
        <p:txBody>
          <a:bodyPr>
            <a:normAutofit fontScale="92500" lnSpcReduction="20000"/>
          </a:bodyPr>
          <a:lstStyle/>
          <a:p>
            <a:r>
              <a:rPr lang="en-GB" dirty="0"/>
              <a:t>CGF Human Rights Coalition – Working to End Forced Labour</a:t>
            </a:r>
          </a:p>
        </p:txBody>
      </p:sp>
      <p:sp>
        <p:nvSpPr>
          <p:cNvPr id="5" name="Marcador de texto 4"/>
          <p:cNvSpPr>
            <a:spLocks noGrp="1"/>
          </p:cNvSpPr>
          <p:nvPr>
            <p:ph type="body" sz="quarter" idx="12"/>
          </p:nvPr>
        </p:nvSpPr>
        <p:spPr/>
        <p:txBody>
          <a:bodyPr>
            <a:normAutofit fontScale="85000" lnSpcReduction="20000"/>
          </a:bodyPr>
          <a:lstStyle/>
          <a:p>
            <a:r>
              <a:rPr lang="en-GB" dirty="0">
                <a:solidFill>
                  <a:srgbClr val="FFFFFF"/>
                </a:solidFill>
                <a:latin typeface="Calibri" charset="0"/>
              </a:rPr>
              <a:t>Meeting Title </a:t>
            </a:r>
          </a:p>
          <a:p>
            <a:r>
              <a:rPr lang="en-GB" dirty="0">
                <a:solidFill>
                  <a:srgbClr val="FFFFFF"/>
                </a:solidFill>
                <a:latin typeface="Calibri" charset="0"/>
              </a:rPr>
              <a:t>XX Month 20XX</a:t>
            </a:r>
          </a:p>
          <a:p>
            <a:r>
              <a:rPr lang="en-GB" b="1" dirty="0">
                <a:solidFill>
                  <a:srgbClr val="FFFFFF"/>
                </a:solidFill>
                <a:latin typeface="Calibri" charset="0"/>
              </a:rPr>
              <a:t>Template updated March 2021</a:t>
            </a:r>
          </a:p>
          <a:p>
            <a:endParaRPr lang="en-GB" dirty="0">
              <a:solidFill>
                <a:srgbClr val="FFFFFF"/>
              </a:solidFill>
              <a:latin typeface="Calibri" charset="0"/>
            </a:endParaRPr>
          </a:p>
        </p:txBody>
      </p:sp>
      <p:sp>
        <p:nvSpPr>
          <p:cNvPr id="7" name="Marcador de imagen 6"/>
          <p:cNvSpPr>
            <a:spLocks noGrp="1"/>
          </p:cNvSpPr>
          <p:nvPr>
            <p:ph type="pic" sz="quarter" idx="16"/>
          </p:nvPr>
        </p:nvSpPr>
        <p:spPr>
          <a:solidFill>
            <a:srgbClr val="F6A623"/>
          </a:solidFill>
        </p:spPr>
      </p:sp>
      <p:pic>
        <p:nvPicPr>
          <p:cNvPr id="8" name="Imagen 7">
            <a:extLst>
              <a:ext uri="{FF2B5EF4-FFF2-40B4-BE49-F238E27FC236}">
                <a16:creationId xmlns:a16="http://schemas.microsoft.com/office/drawing/2014/main" id="{A6F7B176-8295-264C-B3D5-D99B3C01DADF}"/>
              </a:ext>
            </a:extLst>
          </p:cNvPr>
          <p:cNvPicPr>
            <a:picLocks noChangeAspect="1"/>
          </p:cNvPicPr>
          <p:nvPr/>
        </p:nvPicPr>
        <p:blipFill>
          <a:blip r:embed="rId2"/>
          <a:stretch>
            <a:fillRect/>
          </a:stretch>
        </p:blipFill>
        <p:spPr>
          <a:xfrm>
            <a:off x="751010" y="4521863"/>
            <a:ext cx="2521038" cy="1260519"/>
          </a:xfrm>
          <a:prstGeom prst="rect">
            <a:avLst/>
          </a:prstGeom>
        </p:spPr>
      </p:pic>
      <p:sp>
        <p:nvSpPr>
          <p:cNvPr id="6" name="Rectangle 5">
            <a:extLst>
              <a:ext uri="{FF2B5EF4-FFF2-40B4-BE49-F238E27FC236}">
                <a16:creationId xmlns:a16="http://schemas.microsoft.com/office/drawing/2014/main" id="{F5D6ADA1-73B8-4569-9DDD-EB536A657E4B}"/>
              </a:ext>
            </a:extLst>
          </p:cNvPr>
          <p:cNvSpPr/>
          <p:nvPr/>
        </p:nvSpPr>
        <p:spPr>
          <a:xfrm>
            <a:off x="3449139" y="4527532"/>
            <a:ext cx="4736698" cy="1254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a:extLst>
              <a:ext uri="{FF2B5EF4-FFF2-40B4-BE49-F238E27FC236}">
                <a16:creationId xmlns:a16="http://schemas.microsoft.com/office/drawing/2014/main" id="{03639BC0-F0ED-4CAC-903A-26F5B1BE21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3269" y="4544640"/>
            <a:ext cx="2224179" cy="1233725"/>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a:extLst>
              <a:ext uri="{FF2B5EF4-FFF2-40B4-BE49-F238E27FC236}">
                <a16:creationId xmlns:a16="http://schemas.microsoft.com/office/drawing/2014/main" id="{E2B959DC-DA9D-471B-82F1-A71FAF9F3B03}"/>
              </a:ext>
            </a:extLst>
          </p:cNvPr>
          <p:cNvPicPr>
            <a:picLocks noChangeAspect="1"/>
          </p:cNvPicPr>
          <p:nvPr/>
        </p:nvPicPr>
        <p:blipFill>
          <a:blip r:embed="rId4"/>
          <a:stretch>
            <a:fillRect/>
          </a:stretch>
        </p:blipFill>
        <p:spPr>
          <a:xfrm>
            <a:off x="5847448" y="4582740"/>
            <a:ext cx="2338388" cy="1172312"/>
          </a:xfrm>
          <a:prstGeom prst="rect">
            <a:avLst/>
          </a:prstGeom>
        </p:spPr>
      </p:pic>
    </p:spTree>
    <p:extLst>
      <p:ext uri="{BB962C8B-B14F-4D97-AF65-F5344CB8AC3E}">
        <p14:creationId xmlns:p14="http://schemas.microsoft.com/office/powerpoint/2010/main" val="3597778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1"/>
          <p:cNvSpPr>
            <a:spLocks noGrp="1"/>
          </p:cNvSpPr>
          <p:nvPr>
            <p:ph type="pic" sz="quarter" idx="11"/>
          </p:nvPr>
        </p:nvSpPr>
        <p:spPr/>
      </p:sp>
      <p:sp>
        <p:nvSpPr>
          <p:cNvPr id="3" name="Marcador de imagen 2"/>
          <p:cNvSpPr>
            <a:spLocks noGrp="1"/>
          </p:cNvSpPr>
          <p:nvPr>
            <p:ph type="pic" sz="quarter" idx="12"/>
          </p:nvPr>
        </p:nvSpPr>
        <p:spPr/>
      </p:sp>
      <p:sp>
        <p:nvSpPr>
          <p:cNvPr id="4" name="Marcador de texto 3"/>
          <p:cNvSpPr>
            <a:spLocks noGrp="1"/>
          </p:cNvSpPr>
          <p:nvPr>
            <p:ph type="body" sz="quarter" idx="13"/>
          </p:nvPr>
        </p:nvSpPr>
        <p:spPr/>
        <p:txBody>
          <a:bodyPr/>
          <a:lstStyle/>
          <a:p>
            <a:r>
              <a:rPr lang="en-GB" dirty="0"/>
              <a:t>Type here the main title of your presentation</a:t>
            </a:r>
          </a:p>
        </p:txBody>
      </p:sp>
      <p:sp>
        <p:nvSpPr>
          <p:cNvPr id="5" name="Marcador de texto 4"/>
          <p:cNvSpPr>
            <a:spLocks noGrp="1"/>
          </p:cNvSpPr>
          <p:nvPr>
            <p:ph type="body" sz="quarter" idx="15"/>
          </p:nvPr>
        </p:nvSpPr>
        <p:spPr/>
        <p:txBody>
          <a:bodyPr/>
          <a:lstStyle/>
          <a:p>
            <a:r>
              <a:rPr lang="en-GB" dirty="0">
                <a:solidFill>
                  <a:schemeClr val="tx1">
                    <a:lumMod val="85000"/>
                    <a:lumOff val="15000"/>
                  </a:schemeClr>
                </a:solidFill>
              </a:rPr>
              <a:t>Place the image on the coloured square and then locate triangle in front </a:t>
            </a:r>
          </a:p>
        </p:txBody>
      </p:sp>
      <p:sp>
        <p:nvSpPr>
          <p:cNvPr id="6" name="Marcador de imagen 5"/>
          <p:cNvSpPr>
            <a:spLocks noGrp="1"/>
          </p:cNvSpPr>
          <p:nvPr>
            <p:ph type="pic" sz="quarter" idx="16"/>
          </p:nvPr>
        </p:nvSpPr>
        <p:spPr/>
      </p:sp>
    </p:spTree>
    <p:extLst>
      <p:ext uri="{BB962C8B-B14F-4D97-AF65-F5344CB8AC3E}">
        <p14:creationId xmlns:p14="http://schemas.microsoft.com/office/powerpoint/2010/main" val="110613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2">
            <a:extLst>
              <a:ext uri="{FF2B5EF4-FFF2-40B4-BE49-F238E27FC236}">
                <a16:creationId xmlns:a16="http://schemas.microsoft.com/office/drawing/2014/main" id="{A978394B-5CEA-9F4D-94B5-DD8D9E1241E8}"/>
              </a:ext>
            </a:extLst>
          </p:cNvPr>
          <p:cNvSpPr txBox="1">
            <a:spLocks/>
          </p:cNvSpPr>
          <p:nvPr/>
        </p:nvSpPr>
        <p:spPr>
          <a:xfrm>
            <a:off x="1413746" y="1372195"/>
            <a:ext cx="4019550" cy="120032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4000" b="1" kern="1200" baseline="0">
                <a:solidFill>
                  <a:srgbClr val="1D344D"/>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Type here </a:t>
            </a:r>
            <a:br>
              <a:rPr lang="en-GB" dirty="0"/>
            </a:br>
            <a:r>
              <a:rPr lang="en-GB" dirty="0"/>
              <a:t>a title</a:t>
            </a:r>
          </a:p>
        </p:txBody>
      </p:sp>
      <p:sp>
        <p:nvSpPr>
          <p:cNvPr id="6" name="Marcador de texto 23">
            <a:extLst>
              <a:ext uri="{FF2B5EF4-FFF2-40B4-BE49-F238E27FC236}">
                <a16:creationId xmlns:a16="http://schemas.microsoft.com/office/drawing/2014/main" id="{D2FDA16A-9BCD-844F-9A5A-BF4EBC86DA00}"/>
              </a:ext>
            </a:extLst>
          </p:cNvPr>
          <p:cNvSpPr txBox="1">
            <a:spLocks/>
          </p:cNvSpPr>
          <p:nvPr/>
        </p:nvSpPr>
        <p:spPr>
          <a:xfrm>
            <a:off x="1413746" y="2696914"/>
            <a:ext cx="4019550" cy="3219343"/>
          </a:xfrm>
          <a:prstGeom prst="rect">
            <a:avLst/>
          </a:prstGeom>
        </p:spPr>
        <p:txBody>
          <a:bodyPr wrap="square">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tx1">
                    <a:lumMod val="85000"/>
                    <a:lumOff val="15000"/>
                  </a:schemeClr>
                </a:solidFill>
              </a:rPr>
              <a:t>Lorem ipsum </a:t>
            </a:r>
            <a:r>
              <a:rPr lang="en-GB" dirty="0" err="1">
                <a:solidFill>
                  <a:schemeClr val="tx1">
                    <a:lumMod val="85000"/>
                    <a:lumOff val="15000"/>
                  </a:schemeClr>
                </a:solidFill>
              </a:rPr>
              <a:t>dolor</a:t>
            </a:r>
            <a:r>
              <a:rPr lang="en-GB" dirty="0">
                <a:solidFill>
                  <a:schemeClr val="tx1">
                    <a:lumMod val="85000"/>
                    <a:lumOff val="15000"/>
                  </a:schemeClr>
                </a:solidFill>
              </a:rPr>
              <a:t> sit </a:t>
            </a:r>
            <a:r>
              <a:rPr lang="en-GB" dirty="0" err="1">
                <a:solidFill>
                  <a:schemeClr val="tx1">
                    <a:lumMod val="85000"/>
                    <a:lumOff val="15000"/>
                  </a:schemeClr>
                </a:solidFill>
              </a:rPr>
              <a:t>amet</a:t>
            </a:r>
            <a:r>
              <a:rPr lang="en-GB" dirty="0">
                <a:solidFill>
                  <a:schemeClr val="tx1">
                    <a:lumMod val="85000"/>
                    <a:lumOff val="15000"/>
                  </a:schemeClr>
                </a:solidFill>
              </a:rPr>
              <a:t>, </a:t>
            </a:r>
            <a:r>
              <a:rPr lang="en-GB" dirty="0" err="1">
                <a:solidFill>
                  <a:schemeClr val="tx1">
                    <a:lumMod val="85000"/>
                    <a:lumOff val="15000"/>
                  </a:schemeClr>
                </a:solidFill>
              </a:rPr>
              <a:t>diam</a:t>
            </a:r>
            <a:r>
              <a:rPr lang="en-GB" dirty="0">
                <a:solidFill>
                  <a:schemeClr val="tx1">
                    <a:lumMod val="85000"/>
                    <a:lumOff val="15000"/>
                  </a:schemeClr>
                </a:solidFill>
              </a:rPr>
              <a:t> </a:t>
            </a:r>
            <a:r>
              <a:rPr lang="en-GB" dirty="0" err="1">
                <a:solidFill>
                  <a:schemeClr val="tx1">
                    <a:lumMod val="85000"/>
                    <a:lumOff val="15000"/>
                  </a:schemeClr>
                </a:solidFill>
              </a:rPr>
              <a:t>donecneque</a:t>
            </a:r>
            <a:r>
              <a:rPr lang="en-GB" dirty="0">
                <a:solidFill>
                  <a:schemeClr val="tx1">
                    <a:lumMod val="85000"/>
                    <a:lumOff val="15000"/>
                  </a:schemeClr>
                </a:solidFill>
              </a:rPr>
              <a:t> </a:t>
            </a:r>
            <a:r>
              <a:rPr lang="en-GB" dirty="0" err="1">
                <a:solidFill>
                  <a:schemeClr val="tx1">
                    <a:lumMod val="85000"/>
                    <a:lumOff val="15000"/>
                  </a:schemeClr>
                </a:solidFill>
              </a:rPr>
              <a:t>nisl</a:t>
            </a:r>
            <a:r>
              <a:rPr lang="en-GB" dirty="0">
                <a:solidFill>
                  <a:schemeClr val="tx1">
                    <a:lumMod val="85000"/>
                    <a:lumOff val="15000"/>
                  </a:schemeClr>
                </a:solidFill>
              </a:rPr>
              <a:t> </a:t>
            </a:r>
            <a:r>
              <a:rPr lang="en-GB" dirty="0" err="1">
                <a:solidFill>
                  <a:schemeClr val="tx1">
                    <a:lumMod val="85000"/>
                    <a:lumOff val="15000"/>
                  </a:schemeClr>
                </a:solidFill>
              </a:rPr>
              <a:t>nibh</a:t>
            </a:r>
            <a:r>
              <a:rPr lang="en-GB" dirty="0">
                <a:solidFill>
                  <a:schemeClr val="tx1">
                    <a:lumMod val="85000"/>
                    <a:lumOff val="15000"/>
                  </a:schemeClr>
                </a:solidFill>
              </a:rPr>
              <a:t>. Lorem ipsum </a:t>
            </a:r>
            <a:r>
              <a:rPr lang="en-GB" dirty="0" err="1">
                <a:solidFill>
                  <a:schemeClr val="tx1">
                    <a:lumMod val="85000"/>
                    <a:lumOff val="15000"/>
                  </a:schemeClr>
                </a:solidFill>
              </a:rPr>
              <a:t>dolor</a:t>
            </a:r>
            <a:r>
              <a:rPr lang="en-GB" dirty="0">
                <a:solidFill>
                  <a:schemeClr val="tx1">
                    <a:lumMod val="85000"/>
                    <a:lumOff val="15000"/>
                  </a:schemeClr>
                </a:solidFill>
              </a:rPr>
              <a:t> sit </a:t>
            </a:r>
            <a:r>
              <a:rPr lang="en-GB" dirty="0" err="1">
                <a:solidFill>
                  <a:schemeClr val="tx1">
                    <a:lumMod val="85000"/>
                    <a:lumOff val="15000"/>
                  </a:schemeClr>
                </a:solidFill>
              </a:rPr>
              <a:t>amet</a:t>
            </a:r>
            <a:r>
              <a:rPr lang="en-GB" dirty="0">
                <a:solidFill>
                  <a:schemeClr val="tx1">
                    <a:lumMod val="85000"/>
                    <a:lumOff val="15000"/>
                  </a:schemeClr>
                </a:solidFill>
              </a:rPr>
              <a:t>, </a:t>
            </a:r>
            <a:r>
              <a:rPr lang="en-GB" dirty="0" err="1">
                <a:solidFill>
                  <a:schemeClr val="tx1">
                    <a:lumMod val="85000"/>
                    <a:lumOff val="15000"/>
                  </a:schemeClr>
                </a:solidFill>
              </a:rPr>
              <a:t>diam</a:t>
            </a:r>
            <a:r>
              <a:rPr lang="en-GB" dirty="0">
                <a:solidFill>
                  <a:schemeClr val="tx1">
                    <a:lumMod val="85000"/>
                    <a:lumOff val="15000"/>
                  </a:schemeClr>
                </a:solidFill>
              </a:rPr>
              <a:t> </a:t>
            </a:r>
            <a:r>
              <a:rPr lang="en-GB" dirty="0" err="1">
                <a:solidFill>
                  <a:schemeClr val="tx1">
                    <a:lumMod val="85000"/>
                    <a:lumOff val="15000"/>
                  </a:schemeClr>
                </a:solidFill>
              </a:rPr>
              <a:t>donecneque</a:t>
            </a:r>
            <a:r>
              <a:rPr lang="en-GB" dirty="0">
                <a:solidFill>
                  <a:schemeClr val="tx1">
                    <a:lumMod val="85000"/>
                    <a:lumOff val="15000"/>
                  </a:schemeClr>
                </a:solidFill>
              </a:rPr>
              <a:t> </a:t>
            </a:r>
            <a:r>
              <a:rPr lang="en-GB" dirty="0" err="1">
                <a:solidFill>
                  <a:schemeClr val="tx1">
                    <a:lumMod val="85000"/>
                    <a:lumOff val="15000"/>
                  </a:schemeClr>
                </a:solidFill>
              </a:rPr>
              <a:t>nisl</a:t>
            </a:r>
            <a:r>
              <a:rPr lang="en-GB" dirty="0">
                <a:solidFill>
                  <a:schemeClr val="tx1">
                    <a:lumMod val="85000"/>
                    <a:lumOff val="15000"/>
                  </a:schemeClr>
                </a:solidFill>
              </a:rPr>
              <a:t> </a:t>
            </a:r>
            <a:r>
              <a:rPr lang="en-GB" dirty="0" err="1">
                <a:solidFill>
                  <a:schemeClr val="tx1">
                    <a:lumMod val="85000"/>
                    <a:lumOff val="15000"/>
                  </a:schemeClr>
                </a:solidFill>
              </a:rPr>
              <a:t>nibh</a:t>
            </a:r>
            <a:r>
              <a:rPr lang="en-GB" dirty="0">
                <a:solidFill>
                  <a:schemeClr val="tx1">
                    <a:lumMod val="85000"/>
                    <a:lumOff val="15000"/>
                  </a:schemeClr>
                </a:solidFill>
              </a:rPr>
              <a:t>. Lorem ipsum </a:t>
            </a:r>
            <a:r>
              <a:rPr lang="en-GB" dirty="0" err="1">
                <a:solidFill>
                  <a:schemeClr val="tx1">
                    <a:lumMod val="85000"/>
                    <a:lumOff val="15000"/>
                  </a:schemeClr>
                </a:solidFill>
              </a:rPr>
              <a:t>dolor</a:t>
            </a:r>
            <a:r>
              <a:rPr lang="en-GB" dirty="0">
                <a:solidFill>
                  <a:schemeClr val="tx1">
                    <a:lumMod val="85000"/>
                    <a:lumOff val="15000"/>
                  </a:schemeClr>
                </a:solidFill>
              </a:rPr>
              <a:t> sit </a:t>
            </a:r>
            <a:r>
              <a:rPr lang="en-GB" dirty="0" err="1">
                <a:solidFill>
                  <a:schemeClr val="tx1">
                    <a:lumMod val="85000"/>
                    <a:lumOff val="15000"/>
                  </a:schemeClr>
                </a:solidFill>
              </a:rPr>
              <a:t>amet</a:t>
            </a:r>
            <a:r>
              <a:rPr lang="en-GB" dirty="0">
                <a:solidFill>
                  <a:schemeClr val="tx1">
                    <a:lumMod val="85000"/>
                    <a:lumOff val="15000"/>
                  </a:schemeClr>
                </a:solidFill>
              </a:rPr>
              <a:t>, </a:t>
            </a:r>
            <a:r>
              <a:rPr lang="en-GB" dirty="0" err="1">
                <a:solidFill>
                  <a:schemeClr val="tx1">
                    <a:lumMod val="85000"/>
                    <a:lumOff val="15000"/>
                  </a:schemeClr>
                </a:solidFill>
              </a:rPr>
              <a:t>diam</a:t>
            </a:r>
            <a:r>
              <a:rPr lang="en-GB" dirty="0">
                <a:solidFill>
                  <a:schemeClr val="tx1">
                    <a:lumMod val="85000"/>
                    <a:lumOff val="15000"/>
                  </a:schemeClr>
                </a:solidFill>
              </a:rPr>
              <a:t> </a:t>
            </a:r>
            <a:r>
              <a:rPr lang="en-GB" dirty="0" err="1">
                <a:solidFill>
                  <a:schemeClr val="tx1">
                    <a:lumMod val="85000"/>
                    <a:lumOff val="15000"/>
                  </a:schemeClr>
                </a:solidFill>
              </a:rPr>
              <a:t>donecneque</a:t>
            </a:r>
            <a:r>
              <a:rPr lang="en-GB" dirty="0">
                <a:solidFill>
                  <a:schemeClr val="tx1">
                    <a:lumMod val="85000"/>
                    <a:lumOff val="15000"/>
                  </a:schemeClr>
                </a:solidFill>
              </a:rPr>
              <a:t> </a:t>
            </a:r>
            <a:r>
              <a:rPr lang="en-GB" dirty="0" err="1">
                <a:solidFill>
                  <a:schemeClr val="tx1">
                    <a:lumMod val="85000"/>
                    <a:lumOff val="15000"/>
                  </a:schemeClr>
                </a:solidFill>
              </a:rPr>
              <a:t>nisl</a:t>
            </a:r>
            <a:r>
              <a:rPr lang="en-GB" dirty="0">
                <a:solidFill>
                  <a:schemeClr val="tx1">
                    <a:lumMod val="85000"/>
                    <a:lumOff val="15000"/>
                  </a:schemeClr>
                </a:solidFill>
              </a:rPr>
              <a:t> </a:t>
            </a:r>
            <a:r>
              <a:rPr lang="en-GB" dirty="0" err="1">
                <a:solidFill>
                  <a:schemeClr val="tx1">
                    <a:lumMod val="85000"/>
                    <a:lumOff val="15000"/>
                  </a:schemeClr>
                </a:solidFill>
              </a:rPr>
              <a:t>nibh</a:t>
            </a:r>
            <a:r>
              <a:rPr lang="en-GB" dirty="0">
                <a:solidFill>
                  <a:schemeClr val="tx1">
                    <a:lumMod val="85000"/>
                    <a:lumOff val="15000"/>
                  </a:schemeClr>
                </a:solidFill>
              </a:rPr>
              <a:t>.</a:t>
            </a:r>
          </a:p>
          <a:p>
            <a:r>
              <a:rPr lang="en-GB" dirty="0">
                <a:solidFill>
                  <a:schemeClr val="tx1">
                    <a:lumMod val="85000"/>
                    <a:lumOff val="15000"/>
                  </a:schemeClr>
                </a:solidFill>
              </a:rPr>
              <a:t>Lorem ipsum </a:t>
            </a:r>
            <a:r>
              <a:rPr lang="en-GB" dirty="0" err="1">
                <a:solidFill>
                  <a:schemeClr val="tx1">
                    <a:lumMod val="85000"/>
                    <a:lumOff val="15000"/>
                  </a:schemeClr>
                </a:solidFill>
              </a:rPr>
              <a:t>dolor</a:t>
            </a:r>
            <a:r>
              <a:rPr lang="en-GB" dirty="0">
                <a:solidFill>
                  <a:schemeClr val="tx1">
                    <a:lumMod val="85000"/>
                    <a:lumOff val="15000"/>
                  </a:schemeClr>
                </a:solidFill>
              </a:rPr>
              <a:t> sit </a:t>
            </a:r>
            <a:r>
              <a:rPr lang="en-GB" dirty="0" err="1">
                <a:solidFill>
                  <a:schemeClr val="tx1">
                    <a:lumMod val="85000"/>
                    <a:lumOff val="15000"/>
                  </a:schemeClr>
                </a:solidFill>
              </a:rPr>
              <a:t>amet</a:t>
            </a:r>
            <a:r>
              <a:rPr lang="en-GB" dirty="0">
                <a:solidFill>
                  <a:schemeClr val="tx1">
                    <a:lumMod val="85000"/>
                    <a:lumOff val="15000"/>
                  </a:schemeClr>
                </a:solidFill>
              </a:rPr>
              <a:t>. Lorem ipsum </a:t>
            </a:r>
            <a:r>
              <a:rPr lang="en-GB" dirty="0" err="1">
                <a:solidFill>
                  <a:schemeClr val="tx1">
                    <a:lumMod val="85000"/>
                    <a:lumOff val="15000"/>
                  </a:schemeClr>
                </a:solidFill>
              </a:rPr>
              <a:t>dolor</a:t>
            </a:r>
            <a:r>
              <a:rPr lang="en-GB" dirty="0">
                <a:solidFill>
                  <a:schemeClr val="tx1">
                    <a:lumMod val="85000"/>
                    <a:lumOff val="15000"/>
                  </a:schemeClr>
                </a:solidFill>
              </a:rPr>
              <a:t> sit </a:t>
            </a:r>
            <a:r>
              <a:rPr lang="en-GB" dirty="0" err="1">
                <a:solidFill>
                  <a:schemeClr val="tx1">
                    <a:lumMod val="85000"/>
                    <a:lumOff val="15000"/>
                  </a:schemeClr>
                </a:solidFill>
              </a:rPr>
              <a:t>amet</a:t>
            </a:r>
            <a:r>
              <a:rPr lang="en-GB" dirty="0">
                <a:solidFill>
                  <a:schemeClr val="tx1">
                    <a:lumMod val="85000"/>
                    <a:lumOff val="15000"/>
                  </a:schemeClr>
                </a:solidFill>
              </a:rPr>
              <a:t>, </a:t>
            </a:r>
            <a:r>
              <a:rPr lang="en-GB" dirty="0" err="1">
                <a:solidFill>
                  <a:schemeClr val="tx1">
                    <a:lumMod val="85000"/>
                    <a:lumOff val="15000"/>
                  </a:schemeClr>
                </a:solidFill>
              </a:rPr>
              <a:t>diam</a:t>
            </a:r>
            <a:r>
              <a:rPr lang="en-GB" dirty="0">
                <a:solidFill>
                  <a:schemeClr val="tx1">
                    <a:lumMod val="85000"/>
                    <a:lumOff val="15000"/>
                  </a:schemeClr>
                </a:solidFill>
              </a:rPr>
              <a:t> </a:t>
            </a:r>
            <a:r>
              <a:rPr lang="en-GB" dirty="0" err="1">
                <a:solidFill>
                  <a:schemeClr val="tx1">
                    <a:lumMod val="85000"/>
                    <a:lumOff val="15000"/>
                  </a:schemeClr>
                </a:solidFill>
              </a:rPr>
              <a:t>donecneque</a:t>
            </a:r>
            <a:r>
              <a:rPr lang="en-GB" dirty="0">
                <a:solidFill>
                  <a:schemeClr val="tx1">
                    <a:lumMod val="85000"/>
                    <a:lumOff val="15000"/>
                  </a:schemeClr>
                </a:solidFill>
              </a:rPr>
              <a:t> </a:t>
            </a:r>
            <a:r>
              <a:rPr lang="en-GB" dirty="0" err="1">
                <a:solidFill>
                  <a:schemeClr val="tx1">
                    <a:lumMod val="85000"/>
                    <a:lumOff val="15000"/>
                  </a:schemeClr>
                </a:solidFill>
              </a:rPr>
              <a:t>nisl</a:t>
            </a:r>
            <a:r>
              <a:rPr lang="en-GB" dirty="0">
                <a:solidFill>
                  <a:schemeClr val="tx1">
                    <a:lumMod val="85000"/>
                    <a:lumOff val="15000"/>
                  </a:schemeClr>
                </a:solidFill>
              </a:rPr>
              <a:t> </a:t>
            </a:r>
            <a:r>
              <a:rPr lang="en-GB" dirty="0" err="1">
                <a:solidFill>
                  <a:schemeClr val="tx1">
                    <a:lumMod val="85000"/>
                    <a:lumOff val="15000"/>
                  </a:schemeClr>
                </a:solidFill>
              </a:rPr>
              <a:t>nibh</a:t>
            </a:r>
            <a:r>
              <a:rPr lang="en-GB" dirty="0">
                <a:solidFill>
                  <a:schemeClr val="tx1">
                    <a:lumMod val="85000"/>
                    <a:lumOff val="15000"/>
                  </a:schemeClr>
                </a:solidFill>
              </a:rPr>
              <a:t> </a:t>
            </a:r>
            <a:r>
              <a:rPr lang="en-GB" dirty="0" err="1">
                <a:solidFill>
                  <a:schemeClr val="tx1">
                    <a:lumMod val="85000"/>
                    <a:lumOff val="15000"/>
                  </a:schemeClr>
                </a:solidFill>
              </a:rPr>
              <a:t>diam</a:t>
            </a:r>
            <a:r>
              <a:rPr lang="en-GB" dirty="0">
                <a:solidFill>
                  <a:schemeClr val="tx1">
                    <a:lumMod val="85000"/>
                    <a:lumOff val="15000"/>
                  </a:schemeClr>
                </a:solidFill>
              </a:rPr>
              <a:t> </a:t>
            </a:r>
            <a:r>
              <a:rPr lang="en-GB" dirty="0" err="1">
                <a:solidFill>
                  <a:schemeClr val="tx1">
                    <a:lumMod val="85000"/>
                    <a:lumOff val="15000"/>
                  </a:schemeClr>
                </a:solidFill>
              </a:rPr>
              <a:t>donecneque</a:t>
            </a:r>
            <a:r>
              <a:rPr lang="en-GB" dirty="0">
                <a:solidFill>
                  <a:schemeClr val="tx1">
                    <a:lumMod val="85000"/>
                    <a:lumOff val="15000"/>
                  </a:schemeClr>
                </a:solidFill>
              </a:rPr>
              <a:t> </a:t>
            </a:r>
            <a:r>
              <a:rPr lang="en-GB" dirty="0" err="1">
                <a:solidFill>
                  <a:schemeClr val="tx1">
                    <a:lumMod val="85000"/>
                    <a:lumOff val="15000"/>
                  </a:schemeClr>
                </a:solidFill>
              </a:rPr>
              <a:t>nisl</a:t>
            </a:r>
            <a:r>
              <a:rPr lang="en-GB" dirty="0">
                <a:solidFill>
                  <a:schemeClr val="tx1">
                    <a:lumMod val="85000"/>
                    <a:lumOff val="15000"/>
                  </a:schemeClr>
                </a:solidFill>
              </a:rPr>
              <a:t> </a:t>
            </a:r>
            <a:r>
              <a:rPr lang="en-GB" dirty="0" err="1">
                <a:solidFill>
                  <a:schemeClr val="tx1">
                    <a:lumMod val="85000"/>
                    <a:lumOff val="15000"/>
                  </a:schemeClr>
                </a:solidFill>
              </a:rPr>
              <a:t>nibh</a:t>
            </a:r>
            <a:r>
              <a:rPr lang="en-GB" dirty="0">
                <a:solidFill>
                  <a:schemeClr val="tx1">
                    <a:lumMod val="85000"/>
                    <a:lumOff val="15000"/>
                  </a:schemeClr>
                </a:solidFill>
              </a:rPr>
              <a:t>.</a:t>
            </a:r>
          </a:p>
          <a:p>
            <a:r>
              <a:rPr lang="en-GB" dirty="0">
                <a:solidFill>
                  <a:schemeClr val="tx1">
                    <a:lumMod val="85000"/>
                    <a:lumOff val="15000"/>
                  </a:schemeClr>
                </a:solidFill>
              </a:rPr>
              <a:t>Lorem ipsum </a:t>
            </a:r>
            <a:r>
              <a:rPr lang="en-GB" dirty="0" err="1">
                <a:solidFill>
                  <a:schemeClr val="tx1">
                    <a:lumMod val="85000"/>
                    <a:lumOff val="15000"/>
                  </a:schemeClr>
                </a:solidFill>
              </a:rPr>
              <a:t>dolor</a:t>
            </a:r>
            <a:r>
              <a:rPr lang="en-GB" dirty="0">
                <a:solidFill>
                  <a:schemeClr val="tx1">
                    <a:lumMod val="85000"/>
                    <a:lumOff val="15000"/>
                  </a:schemeClr>
                </a:solidFill>
              </a:rPr>
              <a:t> sit </a:t>
            </a:r>
            <a:r>
              <a:rPr lang="en-GB" dirty="0" err="1">
                <a:solidFill>
                  <a:schemeClr val="tx1">
                    <a:lumMod val="85000"/>
                    <a:lumOff val="15000"/>
                  </a:schemeClr>
                </a:solidFill>
              </a:rPr>
              <a:t>amet</a:t>
            </a:r>
            <a:r>
              <a:rPr lang="en-GB" dirty="0">
                <a:solidFill>
                  <a:schemeClr val="tx1">
                    <a:lumMod val="85000"/>
                    <a:lumOff val="15000"/>
                  </a:schemeClr>
                </a:solidFill>
              </a:rPr>
              <a:t>, </a:t>
            </a:r>
            <a:r>
              <a:rPr lang="en-GB" dirty="0" err="1">
                <a:solidFill>
                  <a:schemeClr val="tx1">
                    <a:lumMod val="85000"/>
                    <a:lumOff val="15000"/>
                  </a:schemeClr>
                </a:solidFill>
              </a:rPr>
              <a:t>diam</a:t>
            </a:r>
            <a:r>
              <a:rPr lang="en-GB" dirty="0">
                <a:solidFill>
                  <a:schemeClr val="tx1">
                    <a:lumMod val="85000"/>
                    <a:lumOff val="15000"/>
                  </a:schemeClr>
                </a:solidFill>
              </a:rPr>
              <a:t> </a:t>
            </a:r>
            <a:r>
              <a:rPr lang="en-GB" dirty="0" err="1">
                <a:solidFill>
                  <a:schemeClr val="tx1">
                    <a:lumMod val="85000"/>
                    <a:lumOff val="15000"/>
                  </a:schemeClr>
                </a:solidFill>
              </a:rPr>
              <a:t>donecneque</a:t>
            </a:r>
            <a:r>
              <a:rPr lang="en-GB" dirty="0">
                <a:solidFill>
                  <a:schemeClr val="tx1">
                    <a:lumMod val="85000"/>
                    <a:lumOff val="15000"/>
                  </a:schemeClr>
                </a:solidFill>
              </a:rPr>
              <a:t> </a:t>
            </a:r>
            <a:r>
              <a:rPr lang="en-GB" dirty="0" err="1">
                <a:solidFill>
                  <a:schemeClr val="tx1">
                    <a:lumMod val="85000"/>
                    <a:lumOff val="15000"/>
                  </a:schemeClr>
                </a:solidFill>
              </a:rPr>
              <a:t>nisl</a:t>
            </a:r>
            <a:r>
              <a:rPr lang="en-GB" dirty="0">
                <a:solidFill>
                  <a:schemeClr val="tx1">
                    <a:lumMod val="85000"/>
                    <a:lumOff val="15000"/>
                  </a:schemeClr>
                </a:solidFill>
              </a:rPr>
              <a:t> </a:t>
            </a:r>
            <a:r>
              <a:rPr lang="en-GB" dirty="0" err="1">
                <a:solidFill>
                  <a:schemeClr val="tx1">
                    <a:lumMod val="85000"/>
                    <a:lumOff val="15000"/>
                  </a:schemeClr>
                </a:solidFill>
              </a:rPr>
              <a:t>nibh</a:t>
            </a:r>
            <a:r>
              <a:rPr lang="en-GB" dirty="0">
                <a:solidFill>
                  <a:schemeClr val="tx1">
                    <a:lumMod val="85000"/>
                    <a:lumOff val="15000"/>
                  </a:schemeClr>
                </a:solidFill>
              </a:rPr>
              <a:t>.</a:t>
            </a:r>
          </a:p>
          <a:p>
            <a:endParaRPr lang="en-GB" dirty="0">
              <a:solidFill>
                <a:schemeClr val="tx1">
                  <a:lumMod val="85000"/>
                  <a:lumOff val="15000"/>
                </a:schemeClr>
              </a:solidFill>
            </a:endParaRPr>
          </a:p>
        </p:txBody>
      </p:sp>
      <p:sp>
        <p:nvSpPr>
          <p:cNvPr id="7" name="Marcador de texto 2">
            <a:extLst>
              <a:ext uri="{FF2B5EF4-FFF2-40B4-BE49-F238E27FC236}">
                <a16:creationId xmlns:a16="http://schemas.microsoft.com/office/drawing/2014/main" id="{A2A85599-8002-9F4C-8195-CA6D70D4094E}"/>
              </a:ext>
            </a:extLst>
          </p:cNvPr>
          <p:cNvSpPr txBox="1">
            <a:spLocks/>
          </p:cNvSpPr>
          <p:nvPr/>
        </p:nvSpPr>
        <p:spPr>
          <a:xfrm>
            <a:off x="5856288" y="2697163"/>
            <a:ext cx="4878387" cy="3219450"/>
          </a:xfrm>
          <a:prstGeom prst="rect">
            <a:avLst/>
          </a:prstGeom>
        </p:spPr>
        <p:txBody>
          <a:bodyPr>
            <a:normAutofit/>
          </a:bodyPr>
          <a:lstStyle>
            <a:lvl1pPr marL="457200" indent="-457200" algn="l" defTabSz="914400" rtl="0" eaLnBrk="1" latinLnBrk="0" hangingPunct="1">
              <a:lnSpc>
                <a:spcPct val="100000"/>
              </a:lnSpc>
              <a:spcBef>
                <a:spcPts val="1000"/>
              </a:spcBef>
              <a:buFontTx/>
              <a:buBlip>
                <a:blip r:embed="rId2"/>
              </a:buBlip>
              <a:defRPr sz="2400" kern="1200">
                <a:solidFill>
                  <a:schemeClr val="tx1"/>
                </a:solidFill>
                <a:latin typeface="+mn-lt"/>
                <a:ea typeface="+mn-ea"/>
                <a:cs typeface="+mn-cs"/>
              </a:defRPr>
            </a:lvl1pPr>
            <a:lvl2pPr marL="684000" indent="-228600" algn="l" defTabSz="914400" rtl="0" eaLnBrk="1" latinLnBrk="0" hangingPunct="1">
              <a:lnSpc>
                <a:spcPct val="100000"/>
              </a:lnSpc>
              <a:spcBef>
                <a:spcPts val="1100"/>
              </a:spcBef>
              <a:buFontTx/>
              <a:buBlip>
                <a:blip r:embed="rId2"/>
              </a:buBlip>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1100"/>
              </a:spcBef>
              <a:buFontTx/>
              <a:buBlip>
                <a:blip r:embed="rId2"/>
              </a:buBlip>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1100"/>
              </a:spcBef>
              <a:buFontTx/>
              <a:buBlip>
                <a:blip r:embed="rId2"/>
              </a:buBlip>
              <a:defRPr sz="1400" kern="1200">
                <a:solidFill>
                  <a:schemeClr val="tx1"/>
                </a:solidFill>
                <a:latin typeface="+mn-lt"/>
                <a:ea typeface="+mn-ea"/>
                <a:cs typeface="+mn-cs"/>
              </a:defRPr>
            </a:lvl4pPr>
            <a:lvl5pPr marL="1828800" indent="0" algn="l" defTabSz="914400" rtl="0" eaLnBrk="1" latinLnBrk="0" hangingPunct="1">
              <a:lnSpc>
                <a:spcPct val="100000"/>
              </a:lnSpc>
              <a:spcBef>
                <a:spcPts val="11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9pPr>
          </a:lstStyle>
          <a:p>
            <a:r>
              <a:rPr lang="en-GB" dirty="0"/>
              <a:t>Level 1</a:t>
            </a:r>
          </a:p>
          <a:p>
            <a:pPr lvl="1"/>
            <a:r>
              <a:rPr lang="en-GB" dirty="0"/>
              <a:t>Level 2</a:t>
            </a:r>
          </a:p>
          <a:p>
            <a:pPr lvl="2"/>
            <a:r>
              <a:rPr lang="en-GB" dirty="0"/>
              <a:t>Level 3</a:t>
            </a:r>
          </a:p>
          <a:p>
            <a:pPr lvl="3"/>
            <a:r>
              <a:rPr lang="en-GB" dirty="0"/>
              <a:t>Level 4</a:t>
            </a:r>
          </a:p>
          <a:p>
            <a:pPr lvl="4"/>
            <a:endParaRPr lang="en-GB" dirty="0"/>
          </a:p>
        </p:txBody>
      </p:sp>
    </p:spTree>
    <p:extLst>
      <p:ext uri="{BB962C8B-B14F-4D97-AF65-F5344CB8AC3E}">
        <p14:creationId xmlns:p14="http://schemas.microsoft.com/office/powerpoint/2010/main" val="3056762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6255E9E5-28E3-D34C-B336-A541D7E0C264}"/>
              </a:ext>
            </a:extLst>
          </p:cNvPr>
          <p:cNvSpPr>
            <a:spLocks noGrp="1"/>
          </p:cNvSpPr>
          <p:nvPr>
            <p:ph type="pic" sz="quarter" idx="11"/>
          </p:nvPr>
        </p:nvSpPr>
        <p:spPr>
          <a:solidFill>
            <a:srgbClr val="FBE6C1"/>
          </a:solidFill>
        </p:spPr>
      </p:sp>
      <p:sp>
        <p:nvSpPr>
          <p:cNvPr id="3" name="Marcador de posición de imagen 2">
            <a:extLst>
              <a:ext uri="{FF2B5EF4-FFF2-40B4-BE49-F238E27FC236}">
                <a16:creationId xmlns:a16="http://schemas.microsoft.com/office/drawing/2014/main" id="{2DED0AA6-3EE4-E74E-91E3-813E1F2F3D59}"/>
              </a:ext>
            </a:extLst>
          </p:cNvPr>
          <p:cNvSpPr>
            <a:spLocks noGrp="1"/>
          </p:cNvSpPr>
          <p:nvPr>
            <p:ph type="pic" sz="quarter" idx="12"/>
          </p:nvPr>
        </p:nvSpPr>
        <p:spPr>
          <a:solidFill>
            <a:srgbClr val="FBE6C1"/>
          </a:solidFill>
        </p:spPr>
      </p:sp>
      <p:sp>
        <p:nvSpPr>
          <p:cNvPr id="4" name="Marcador de posición de imagen 3">
            <a:extLst>
              <a:ext uri="{FF2B5EF4-FFF2-40B4-BE49-F238E27FC236}">
                <a16:creationId xmlns:a16="http://schemas.microsoft.com/office/drawing/2014/main" id="{4072717F-7D62-DD40-B05D-0061C69E2EB6}"/>
              </a:ext>
            </a:extLst>
          </p:cNvPr>
          <p:cNvSpPr>
            <a:spLocks noGrp="1"/>
          </p:cNvSpPr>
          <p:nvPr>
            <p:ph type="pic" sz="quarter" idx="13"/>
          </p:nvPr>
        </p:nvSpPr>
        <p:spPr>
          <a:solidFill>
            <a:srgbClr val="FBE6C1"/>
          </a:solidFill>
        </p:spPr>
      </p:sp>
      <p:sp>
        <p:nvSpPr>
          <p:cNvPr id="5" name="Marcador de posición de imagen 4">
            <a:extLst>
              <a:ext uri="{FF2B5EF4-FFF2-40B4-BE49-F238E27FC236}">
                <a16:creationId xmlns:a16="http://schemas.microsoft.com/office/drawing/2014/main" id="{09DC5678-1536-0648-B00E-DD134096A693}"/>
              </a:ext>
            </a:extLst>
          </p:cNvPr>
          <p:cNvSpPr>
            <a:spLocks noGrp="1"/>
          </p:cNvSpPr>
          <p:nvPr>
            <p:ph type="pic" sz="quarter" idx="14"/>
          </p:nvPr>
        </p:nvSpPr>
        <p:spPr>
          <a:solidFill>
            <a:srgbClr val="FBE6C1"/>
          </a:solidFill>
        </p:spPr>
      </p:sp>
      <p:sp>
        <p:nvSpPr>
          <p:cNvPr id="6" name="Marcador de texto 5">
            <a:extLst>
              <a:ext uri="{FF2B5EF4-FFF2-40B4-BE49-F238E27FC236}">
                <a16:creationId xmlns:a16="http://schemas.microsoft.com/office/drawing/2014/main" id="{C2403D76-DC08-B140-9C7F-5B1B828132C0}"/>
              </a:ext>
            </a:extLst>
          </p:cNvPr>
          <p:cNvSpPr>
            <a:spLocks noGrp="1"/>
          </p:cNvSpPr>
          <p:nvPr>
            <p:ph type="body" sz="quarter" idx="15"/>
          </p:nvPr>
        </p:nvSpPr>
        <p:spPr>
          <a:xfrm>
            <a:off x="6740525" y="3196909"/>
            <a:ext cx="4613275" cy="461665"/>
          </a:xfrm>
        </p:spPr>
        <p:txBody>
          <a:bodyPr/>
          <a:lstStyle/>
          <a:p>
            <a:endParaRPr lang="en-GB"/>
          </a:p>
        </p:txBody>
      </p:sp>
    </p:spTree>
    <p:extLst>
      <p:ext uri="{BB962C8B-B14F-4D97-AF65-F5344CB8AC3E}">
        <p14:creationId xmlns:p14="http://schemas.microsoft.com/office/powerpoint/2010/main" val="3167721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22BA9559-439C-104E-BBE6-6B9AECF821E6}"/>
              </a:ext>
            </a:extLst>
          </p:cNvPr>
          <p:cNvSpPr>
            <a:spLocks noGrp="1"/>
          </p:cNvSpPr>
          <p:nvPr>
            <p:ph type="pic" sz="quarter" idx="11"/>
          </p:nvPr>
        </p:nvSpPr>
        <p:spPr>
          <a:solidFill>
            <a:srgbClr val="FBE6C1"/>
          </a:solidFill>
        </p:spPr>
      </p:sp>
      <p:sp>
        <p:nvSpPr>
          <p:cNvPr id="3" name="Marcador de texto 2">
            <a:extLst>
              <a:ext uri="{FF2B5EF4-FFF2-40B4-BE49-F238E27FC236}">
                <a16:creationId xmlns:a16="http://schemas.microsoft.com/office/drawing/2014/main" id="{97193AF2-4A1A-C945-A181-4AD2FA77888A}"/>
              </a:ext>
            </a:extLst>
          </p:cNvPr>
          <p:cNvSpPr>
            <a:spLocks noGrp="1"/>
          </p:cNvSpPr>
          <p:nvPr>
            <p:ph type="body" sz="quarter" idx="19"/>
          </p:nvPr>
        </p:nvSpPr>
        <p:spPr/>
        <p:txBody>
          <a:bodyPr/>
          <a:lstStyle/>
          <a:p>
            <a:endParaRPr lang="en-GB"/>
          </a:p>
        </p:txBody>
      </p:sp>
      <p:sp>
        <p:nvSpPr>
          <p:cNvPr id="4" name="Marcador de texto 3">
            <a:extLst>
              <a:ext uri="{FF2B5EF4-FFF2-40B4-BE49-F238E27FC236}">
                <a16:creationId xmlns:a16="http://schemas.microsoft.com/office/drawing/2014/main" id="{9B66CF62-9C12-194B-A26F-C893AD197E59}"/>
              </a:ext>
            </a:extLst>
          </p:cNvPr>
          <p:cNvSpPr>
            <a:spLocks noGrp="1"/>
          </p:cNvSpPr>
          <p:nvPr>
            <p:ph type="body" sz="quarter" idx="13"/>
          </p:nvPr>
        </p:nvSpPr>
        <p:spPr>
          <a:xfrm>
            <a:off x="6679023" y="1489612"/>
            <a:ext cx="4019550" cy="523220"/>
          </a:xfrm>
        </p:spPr>
        <p:txBody>
          <a:bodyPr/>
          <a:lstStyle/>
          <a:p>
            <a:endParaRPr lang="en-GB"/>
          </a:p>
        </p:txBody>
      </p:sp>
      <p:sp>
        <p:nvSpPr>
          <p:cNvPr id="5" name="Marcador de texto 4">
            <a:extLst>
              <a:ext uri="{FF2B5EF4-FFF2-40B4-BE49-F238E27FC236}">
                <a16:creationId xmlns:a16="http://schemas.microsoft.com/office/drawing/2014/main" id="{BBB8A365-4DE3-0548-BDBB-E884412B5280}"/>
              </a:ext>
            </a:extLst>
          </p:cNvPr>
          <p:cNvSpPr>
            <a:spLocks noGrp="1"/>
          </p:cNvSpPr>
          <p:nvPr>
            <p:ph type="body" sz="quarter" idx="20"/>
          </p:nvPr>
        </p:nvSpPr>
        <p:spPr>
          <a:xfrm>
            <a:off x="6678613" y="3483918"/>
            <a:ext cx="4019550" cy="461665"/>
          </a:xfrm>
        </p:spPr>
        <p:txBody>
          <a:bodyPr/>
          <a:lstStyle/>
          <a:p>
            <a:endParaRPr lang="en-GB"/>
          </a:p>
        </p:txBody>
      </p:sp>
    </p:spTree>
    <p:extLst>
      <p:ext uri="{BB962C8B-B14F-4D97-AF65-F5344CB8AC3E}">
        <p14:creationId xmlns:p14="http://schemas.microsoft.com/office/powerpoint/2010/main" val="3232360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C370848E-6C0E-2C45-A366-E3159D224A9C}"/>
              </a:ext>
            </a:extLst>
          </p:cNvPr>
          <p:cNvSpPr>
            <a:spLocks noGrp="1"/>
          </p:cNvSpPr>
          <p:nvPr>
            <p:ph type="pic" sz="quarter" idx="10"/>
          </p:nvPr>
        </p:nvSpPr>
        <p:spPr>
          <a:solidFill>
            <a:srgbClr val="FBE6C1"/>
          </a:solidFill>
        </p:spPr>
      </p:sp>
      <p:sp>
        <p:nvSpPr>
          <p:cNvPr id="6" name="Marcador de imagen 22">
            <a:extLst>
              <a:ext uri="{FF2B5EF4-FFF2-40B4-BE49-F238E27FC236}">
                <a16:creationId xmlns:a16="http://schemas.microsoft.com/office/drawing/2014/main" id="{C026FFAF-2223-4341-BB3C-0135F45C4767}"/>
              </a:ext>
            </a:extLst>
          </p:cNvPr>
          <p:cNvSpPr txBox="1">
            <a:spLocks/>
          </p:cNvSpPr>
          <p:nvPr/>
        </p:nvSpPr>
        <p:spPr>
          <a:xfrm>
            <a:off x="3108324" y="0"/>
            <a:ext cx="9083675" cy="2653259"/>
          </a:xfrm>
          <a:prstGeom prst="rect">
            <a:avLst/>
          </a:prstGeom>
          <a:solidFill>
            <a:schemeClr val="bg1">
              <a:alpha val="75000"/>
            </a:schemeClr>
          </a:solidFill>
        </p:spPr>
        <p:txBody>
          <a:bodyPr/>
          <a:lstStyle>
            <a:lvl1pPr marL="0" indent="0" algn="l" defTabSz="914400" rtl="0" eaLnBrk="1" latinLnBrk="0" hangingPunct="1">
              <a:lnSpc>
                <a:spcPct val="100000"/>
              </a:lnSpc>
              <a:spcBef>
                <a:spcPts val="1000"/>
              </a:spcBef>
              <a:buFontTx/>
              <a:buNone/>
              <a:defRPr sz="2400" kern="1200">
                <a:solidFill>
                  <a:schemeClr val="tx1"/>
                </a:solidFill>
                <a:latin typeface="+mn-lt"/>
                <a:ea typeface="+mn-ea"/>
                <a:cs typeface="+mn-cs"/>
              </a:defRPr>
            </a:lvl1pPr>
            <a:lvl2pPr marL="684000" indent="-228600" algn="l" defTabSz="914400" rtl="0" eaLnBrk="1" latinLnBrk="0" hangingPunct="1">
              <a:lnSpc>
                <a:spcPct val="100000"/>
              </a:lnSpc>
              <a:spcBef>
                <a:spcPts val="1100"/>
              </a:spcBef>
              <a:buFontTx/>
              <a:buBlip>
                <a:blip r:embed="rId2"/>
              </a:buBlip>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1100"/>
              </a:spcBef>
              <a:buFontTx/>
              <a:buBlip>
                <a:blip r:embed="rId2"/>
              </a:buBlip>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1100"/>
              </a:spcBef>
              <a:buFontTx/>
              <a:buBlip>
                <a:blip r:embed="rId2"/>
              </a:buBlip>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1100"/>
              </a:spcBef>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9pPr>
          </a:lstStyle>
          <a:p>
            <a:endParaRPr lang="en-GB"/>
          </a:p>
        </p:txBody>
      </p:sp>
      <p:sp>
        <p:nvSpPr>
          <p:cNvPr id="4" name="Marcador de texto 3">
            <a:extLst>
              <a:ext uri="{FF2B5EF4-FFF2-40B4-BE49-F238E27FC236}">
                <a16:creationId xmlns:a16="http://schemas.microsoft.com/office/drawing/2014/main" id="{3ED6877D-336C-3543-B705-8423A987AFAF}"/>
              </a:ext>
            </a:extLst>
          </p:cNvPr>
          <p:cNvSpPr>
            <a:spLocks noGrp="1"/>
          </p:cNvSpPr>
          <p:nvPr>
            <p:ph type="body" sz="quarter" idx="11"/>
          </p:nvPr>
        </p:nvSpPr>
        <p:spPr>
          <a:xfrm>
            <a:off x="3523299" y="958304"/>
            <a:ext cx="7561263" cy="646331"/>
          </a:xfrm>
        </p:spPr>
        <p:txBody>
          <a:bodyPr/>
          <a:lstStyle/>
          <a:p>
            <a:endParaRPr lang="en-GB"/>
          </a:p>
        </p:txBody>
      </p:sp>
      <p:sp>
        <p:nvSpPr>
          <p:cNvPr id="5" name="Marcador de texto 4">
            <a:extLst>
              <a:ext uri="{FF2B5EF4-FFF2-40B4-BE49-F238E27FC236}">
                <a16:creationId xmlns:a16="http://schemas.microsoft.com/office/drawing/2014/main" id="{9FAF8979-DB75-7340-A741-BC037654B86B}"/>
              </a:ext>
            </a:extLst>
          </p:cNvPr>
          <p:cNvSpPr>
            <a:spLocks noGrp="1"/>
          </p:cNvSpPr>
          <p:nvPr>
            <p:ph type="body" sz="quarter" idx="12"/>
          </p:nvPr>
        </p:nvSpPr>
        <p:spPr>
          <a:xfrm>
            <a:off x="3531235" y="1618704"/>
            <a:ext cx="7553325" cy="369332"/>
          </a:xfrm>
        </p:spPr>
        <p:txBody>
          <a:bodyPr/>
          <a:lstStyle/>
          <a:p>
            <a:endParaRPr lang="en-GB"/>
          </a:p>
        </p:txBody>
      </p:sp>
    </p:spTree>
    <p:extLst>
      <p:ext uri="{BB962C8B-B14F-4D97-AF65-F5344CB8AC3E}">
        <p14:creationId xmlns:p14="http://schemas.microsoft.com/office/powerpoint/2010/main" val="1181928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3A24B84D-4AE5-AF4B-8A6C-49140EDC5BA8}"/>
              </a:ext>
            </a:extLst>
          </p:cNvPr>
          <p:cNvSpPr>
            <a:spLocks noGrp="1"/>
          </p:cNvSpPr>
          <p:nvPr>
            <p:ph type="pic" sz="quarter" idx="19"/>
          </p:nvPr>
        </p:nvSpPr>
        <p:spPr>
          <a:solidFill>
            <a:srgbClr val="FBE6C1"/>
          </a:solidFill>
        </p:spPr>
      </p:sp>
      <p:sp>
        <p:nvSpPr>
          <p:cNvPr id="3" name="Marcador de posición de imagen 2">
            <a:extLst>
              <a:ext uri="{FF2B5EF4-FFF2-40B4-BE49-F238E27FC236}">
                <a16:creationId xmlns:a16="http://schemas.microsoft.com/office/drawing/2014/main" id="{E3D61F9F-F677-2F40-89CD-0BFB5E0C4F26}"/>
              </a:ext>
            </a:extLst>
          </p:cNvPr>
          <p:cNvSpPr>
            <a:spLocks noGrp="1"/>
          </p:cNvSpPr>
          <p:nvPr>
            <p:ph type="pic" sz="quarter" idx="20"/>
          </p:nvPr>
        </p:nvSpPr>
        <p:spPr>
          <a:solidFill>
            <a:srgbClr val="FBE6C1"/>
          </a:solidFill>
        </p:spPr>
      </p:sp>
      <p:sp>
        <p:nvSpPr>
          <p:cNvPr id="4" name="Marcador de posición de imagen 3">
            <a:extLst>
              <a:ext uri="{FF2B5EF4-FFF2-40B4-BE49-F238E27FC236}">
                <a16:creationId xmlns:a16="http://schemas.microsoft.com/office/drawing/2014/main" id="{035E5B2C-1960-AC4B-8D0B-E77341DE0A66}"/>
              </a:ext>
            </a:extLst>
          </p:cNvPr>
          <p:cNvSpPr>
            <a:spLocks noGrp="1"/>
          </p:cNvSpPr>
          <p:nvPr>
            <p:ph type="pic" sz="quarter" idx="21"/>
          </p:nvPr>
        </p:nvSpPr>
        <p:spPr>
          <a:solidFill>
            <a:srgbClr val="FBE6C1"/>
          </a:solidFill>
        </p:spPr>
      </p:sp>
      <p:sp>
        <p:nvSpPr>
          <p:cNvPr id="5" name="Marcador de posición de imagen 4">
            <a:extLst>
              <a:ext uri="{FF2B5EF4-FFF2-40B4-BE49-F238E27FC236}">
                <a16:creationId xmlns:a16="http://schemas.microsoft.com/office/drawing/2014/main" id="{ED118849-4ACF-5441-A6FE-2C07D19D97C0}"/>
              </a:ext>
            </a:extLst>
          </p:cNvPr>
          <p:cNvSpPr>
            <a:spLocks noGrp="1"/>
          </p:cNvSpPr>
          <p:nvPr>
            <p:ph type="pic" sz="quarter" idx="22"/>
          </p:nvPr>
        </p:nvSpPr>
        <p:spPr>
          <a:solidFill>
            <a:srgbClr val="FBE6C1"/>
          </a:solidFill>
        </p:spPr>
      </p:sp>
      <p:sp>
        <p:nvSpPr>
          <p:cNvPr id="6" name="Marcador de texto 5">
            <a:extLst>
              <a:ext uri="{FF2B5EF4-FFF2-40B4-BE49-F238E27FC236}">
                <a16:creationId xmlns:a16="http://schemas.microsoft.com/office/drawing/2014/main" id="{4A5F4DFE-1B1A-3E41-9E56-5D9D643948BF}"/>
              </a:ext>
            </a:extLst>
          </p:cNvPr>
          <p:cNvSpPr>
            <a:spLocks noGrp="1"/>
          </p:cNvSpPr>
          <p:nvPr>
            <p:ph type="body" sz="quarter" idx="23"/>
          </p:nvPr>
        </p:nvSpPr>
        <p:spPr>
          <a:xfrm>
            <a:off x="1831579" y="4704109"/>
            <a:ext cx="2059736" cy="307777"/>
          </a:xfrm>
        </p:spPr>
        <p:txBody>
          <a:bodyPr/>
          <a:lstStyle/>
          <a:p>
            <a:endParaRPr lang="en-GB"/>
          </a:p>
        </p:txBody>
      </p:sp>
      <p:sp>
        <p:nvSpPr>
          <p:cNvPr id="7" name="Marcador de texto 6">
            <a:extLst>
              <a:ext uri="{FF2B5EF4-FFF2-40B4-BE49-F238E27FC236}">
                <a16:creationId xmlns:a16="http://schemas.microsoft.com/office/drawing/2014/main" id="{D60C61C5-4E87-5B44-8254-5885E46C0878}"/>
              </a:ext>
            </a:extLst>
          </p:cNvPr>
          <p:cNvSpPr>
            <a:spLocks noGrp="1"/>
          </p:cNvSpPr>
          <p:nvPr>
            <p:ph type="body" sz="quarter" idx="26"/>
          </p:nvPr>
        </p:nvSpPr>
        <p:spPr>
          <a:xfrm>
            <a:off x="1831579" y="4250415"/>
            <a:ext cx="2058988" cy="400110"/>
          </a:xfrm>
        </p:spPr>
        <p:txBody>
          <a:bodyPr/>
          <a:lstStyle/>
          <a:p>
            <a:endParaRPr lang="en-GB"/>
          </a:p>
        </p:txBody>
      </p:sp>
      <p:sp>
        <p:nvSpPr>
          <p:cNvPr id="8" name="Marcador de texto 7">
            <a:extLst>
              <a:ext uri="{FF2B5EF4-FFF2-40B4-BE49-F238E27FC236}">
                <a16:creationId xmlns:a16="http://schemas.microsoft.com/office/drawing/2014/main" id="{4EC29CBF-F1B2-874C-B6CE-193C2FE85553}"/>
              </a:ext>
            </a:extLst>
          </p:cNvPr>
          <p:cNvSpPr>
            <a:spLocks noGrp="1"/>
          </p:cNvSpPr>
          <p:nvPr>
            <p:ph type="body" sz="quarter" idx="27"/>
          </p:nvPr>
        </p:nvSpPr>
        <p:spPr>
          <a:xfrm>
            <a:off x="4028929" y="4704109"/>
            <a:ext cx="2059736" cy="307777"/>
          </a:xfrm>
        </p:spPr>
        <p:txBody>
          <a:bodyPr/>
          <a:lstStyle/>
          <a:p>
            <a:endParaRPr lang="en-GB"/>
          </a:p>
        </p:txBody>
      </p:sp>
      <p:sp>
        <p:nvSpPr>
          <p:cNvPr id="9" name="Marcador de texto 8">
            <a:extLst>
              <a:ext uri="{FF2B5EF4-FFF2-40B4-BE49-F238E27FC236}">
                <a16:creationId xmlns:a16="http://schemas.microsoft.com/office/drawing/2014/main" id="{71E0F7CE-D15D-264B-92BA-5C14D352DC27}"/>
              </a:ext>
            </a:extLst>
          </p:cNvPr>
          <p:cNvSpPr>
            <a:spLocks noGrp="1"/>
          </p:cNvSpPr>
          <p:nvPr>
            <p:ph type="body" sz="quarter" idx="28"/>
          </p:nvPr>
        </p:nvSpPr>
        <p:spPr>
          <a:xfrm>
            <a:off x="4028929" y="4250415"/>
            <a:ext cx="2058988" cy="400110"/>
          </a:xfrm>
        </p:spPr>
        <p:txBody>
          <a:bodyPr/>
          <a:lstStyle/>
          <a:p>
            <a:endParaRPr lang="en-GB"/>
          </a:p>
        </p:txBody>
      </p:sp>
      <p:sp>
        <p:nvSpPr>
          <p:cNvPr id="10" name="Marcador de texto 9">
            <a:extLst>
              <a:ext uri="{FF2B5EF4-FFF2-40B4-BE49-F238E27FC236}">
                <a16:creationId xmlns:a16="http://schemas.microsoft.com/office/drawing/2014/main" id="{5BDF26AD-DB92-D04A-972E-53AF3E048111}"/>
              </a:ext>
            </a:extLst>
          </p:cNvPr>
          <p:cNvSpPr>
            <a:spLocks noGrp="1"/>
          </p:cNvSpPr>
          <p:nvPr>
            <p:ph type="body" sz="quarter" idx="29"/>
          </p:nvPr>
        </p:nvSpPr>
        <p:spPr>
          <a:xfrm>
            <a:off x="6226277" y="4704109"/>
            <a:ext cx="2059736" cy="307777"/>
          </a:xfrm>
        </p:spPr>
        <p:txBody>
          <a:bodyPr/>
          <a:lstStyle/>
          <a:p>
            <a:endParaRPr lang="en-GB"/>
          </a:p>
        </p:txBody>
      </p:sp>
      <p:sp>
        <p:nvSpPr>
          <p:cNvPr id="11" name="Marcador de texto 10">
            <a:extLst>
              <a:ext uri="{FF2B5EF4-FFF2-40B4-BE49-F238E27FC236}">
                <a16:creationId xmlns:a16="http://schemas.microsoft.com/office/drawing/2014/main" id="{FC20A7F9-05B8-F247-8989-D26A1A7E8F72}"/>
              </a:ext>
            </a:extLst>
          </p:cNvPr>
          <p:cNvSpPr>
            <a:spLocks noGrp="1"/>
          </p:cNvSpPr>
          <p:nvPr>
            <p:ph type="body" sz="quarter" idx="30"/>
          </p:nvPr>
        </p:nvSpPr>
        <p:spPr>
          <a:xfrm>
            <a:off x="6226277" y="4250415"/>
            <a:ext cx="2058988" cy="400110"/>
          </a:xfrm>
        </p:spPr>
        <p:txBody>
          <a:bodyPr/>
          <a:lstStyle/>
          <a:p>
            <a:endParaRPr lang="en-GB"/>
          </a:p>
        </p:txBody>
      </p:sp>
      <p:sp>
        <p:nvSpPr>
          <p:cNvPr id="12" name="Marcador de texto 11">
            <a:extLst>
              <a:ext uri="{FF2B5EF4-FFF2-40B4-BE49-F238E27FC236}">
                <a16:creationId xmlns:a16="http://schemas.microsoft.com/office/drawing/2014/main" id="{C50FE39B-F8F5-2D42-85CB-FA4C068B52B8}"/>
              </a:ext>
            </a:extLst>
          </p:cNvPr>
          <p:cNvSpPr>
            <a:spLocks noGrp="1"/>
          </p:cNvSpPr>
          <p:nvPr>
            <p:ph type="body" sz="quarter" idx="31"/>
          </p:nvPr>
        </p:nvSpPr>
        <p:spPr>
          <a:xfrm>
            <a:off x="8399462" y="4704109"/>
            <a:ext cx="2059736" cy="307777"/>
          </a:xfrm>
        </p:spPr>
        <p:txBody>
          <a:bodyPr/>
          <a:lstStyle/>
          <a:p>
            <a:endParaRPr lang="en-GB"/>
          </a:p>
        </p:txBody>
      </p:sp>
      <p:sp>
        <p:nvSpPr>
          <p:cNvPr id="13" name="Marcador de texto 12">
            <a:extLst>
              <a:ext uri="{FF2B5EF4-FFF2-40B4-BE49-F238E27FC236}">
                <a16:creationId xmlns:a16="http://schemas.microsoft.com/office/drawing/2014/main" id="{D6DB1F30-8438-2E41-B3E3-E063B7A1230D}"/>
              </a:ext>
            </a:extLst>
          </p:cNvPr>
          <p:cNvSpPr>
            <a:spLocks noGrp="1"/>
          </p:cNvSpPr>
          <p:nvPr>
            <p:ph type="body" sz="quarter" idx="32"/>
          </p:nvPr>
        </p:nvSpPr>
        <p:spPr>
          <a:xfrm>
            <a:off x="8399462" y="4250415"/>
            <a:ext cx="2058988" cy="400110"/>
          </a:xfrm>
        </p:spPr>
        <p:txBody>
          <a:bodyPr/>
          <a:lstStyle/>
          <a:p>
            <a:endParaRPr lang="en-GB"/>
          </a:p>
        </p:txBody>
      </p:sp>
      <p:sp>
        <p:nvSpPr>
          <p:cNvPr id="14" name="Marcador de texto 2">
            <a:extLst>
              <a:ext uri="{FF2B5EF4-FFF2-40B4-BE49-F238E27FC236}">
                <a16:creationId xmlns:a16="http://schemas.microsoft.com/office/drawing/2014/main" id="{FCE38ACF-ED73-604A-BFD8-0651FFCF063B}"/>
              </a:ext>
            </a:extLst>
          </p:cNvPr>
          <p:cNvSpPr txBox="1">
            <a:spLocks/>
          </p:cNvSpPr>
          <p:nvPr/>
        </p:nvSpPr>
        <p:spPr>
          <a:xfrm>
            <a:off x="941296" y="570369"/>
            <a:ext cx="7233085" cy="590931"/>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600" b="1"/>
              <a:t>Title</a:t>
            </a:r>
          </a:p>
        </p:txBody>
      </p:sp>
    </p:spTree>
    <p:extLst>
      <p:ext uri="{BB962C8B-B14F-4D97-AF65-F5344CB8AC3E}">
        <p14:creationId xmlns:p14="http://schemas.microsoft.com/office/powerpoint/2010/main" val="2838034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05FE5980-255D-B743-ADD9-BDCE4C50EA75}"/>
              </a:ext>
            </a:extLst>
          </p:cNvPr>
          <p:cNvSpPr>
            <a:spLocks noGrp="1"/>
          </p:cNvSpPr>
          <p:nvPr>
            <p:ph type="pic" sz="quarter" idx="18"/>
          </p:nvPr>
        </p:nvSpPr>
        <p:spPr>
          <a:solidFill>
            <a:srgbClr val="FBE6C1"/>
          </a:solidFill>
        </p:spPr>
      </p:sp>
      <p:sp>
        <p:nvSpPr>
          <p:cNvPr id="3" name="Marcador de posición de imagen 2">
            <a:extLst>
              <a:ext uri="{FF2B5EF4-FFF2-40B4-BE49-F238E27FC236}">
                <a16:creationId xmlns:a16="http://schemas.microsoft.com/office/drawing/2014/main" id="{32906320-50D8-0049-BCE6-3CFF40C8A06A}"/>
              </a:ext>
            </a:extLst>
          </p:cNvPr>
          <p:cNvSpPr>
            <a:spLocks noGrp="1"/>
          </p:cNvSpPr>
          <p:nvPr>
            <p:ph type="pic" sz="quarter" idx="19"/>
          </p:nvPr>
        </p:nvSpPr>
        <p:spPr>
          <a:solidFill>
            <a:srgbClr val="FBE6C1"/>
          </a:solidFill>
        </p:spPr>
      </p:sp>
      <p:sp>
        <p:nvSpPr>
          <p:cNvPr id="4" name="Marcador de posición de imagen 3">
            <a:extLst>
              <a:ext uri="{FF2B5EF4-FFF2-40B4-BE49-F238E27FC236}">
                <a16:creationId xmlns:a16="http://schemas.microsoft.com/office/drawing/2014/main" id="{BDF08124-9801-A943-81F3-2D6B2D4D7281}"/>
              </a:ext>
            </a:extLst>
          </p:cNvPr>
          <p:cNvSpPr>
            <a:spLocks noGrp="1"/>
          </p:cNvSpPr>
          <p:nvPr>
            <p:ph type="pic" sz="quarter" idx="20"/>
          </p:nvPr>
        </p:nvSpPr>
        <p:spPr>
          <a:solidFill>
            <a:srgbClr val="FBE6C1"/>
          </a:solidFill>
        </p:spPr>
      </p:sp>
      <p:sp>
        <p:nvSpPr>
          <p:cNvPr id="5" name="Marcador de posición de imagen 4">
            <a:extLst>
              <a:ext uri="{FF2B5EF4-FFF2-40B4-BE49-F238E27FC236}">
                <a16:creationId xmlns:a16="http://schemas.microsoft.com/office/drawing/2014/main" id="{CBE4D1F5-723C-DD4D-8E54-795DCB8DBD38}"/>
              </a:ext>
            </a:extLst>
          </p:cNvPr>
          <p:cNvSpPr>
            <a:spLocks noGrp="1"/>
          </p:cNvSpPr>
          <p:nvPr>
            <p:ph type="pic" sz="quarter" idx="21"/>
          </p:nvPr>
        </p:nvSpPr>
        <p:spPr>
          <a:solidFill>
            <a:srgbClr val="FBE6C1"/>
          </a:solidFill>
        </p:spPr>
      </p:sp>
      <p:sp>
        <p:nvSpPr>
          <p:cNvPr id="6" name="Marcador de texto 5">
            <a:extLst>
              <a:ext uri="{FF2B5EF4-FFF2-40B4-BE49-F238E27FC236}">
                <a16:creationId xmlns:a16="http://schemas.microsoft.com/office/drawing/2014/main" id="{2C3E5874-871C-1947-85BE-14F3988F50F5}"/>
              </a:ext>
            </a:extLst>
          </p:cNvPr>
          <p:cNvSpPr>
            <a:spLocks noGrp="1"/>
          </p:cNvSpPr>
          <p:nvPr>
            <p:ph type="body" sz="quarter" idx="23"/>
          </p:nvPr>
        </p:nvSpPr>
        <p:spPr>
          <a:xfrm>
            <a:off x="1969938" y="2475020"/>
            <a:ext cx="2059736" cy="307777"/>
          </a:xfrm>
        </p:spPr>
        <p:txBody>
          <a:bodyPr/>
          <a:lstStyle/>
          <a:p>
            <a:endParaRPr lang="en-GB"/>
          </a:p>
        </p:txBody>
      </p:sp>
      <p:sp>
        <p:nvSpPr>
          <p:cNvPr id="7" name="Marcador de texto 6">
            <a:extLst>
              <a:ext uri="{FF2B5EF4-FFF2-40B4-BE49-F238E27FC236}">
                <a16:creationId xmlns:a16="http://schemas.microsoft.com/office/drawing/2014/main" id="{3A0187D1-404B-904E-AB20-B5D5F2B8A0B2}"/>
              </a:ext>
            </a:extLst>
          </p:cNvPr>
          <p:cNvSpPr>
            <a:spLocks noGrp="1"/>
          </p:cNvSpPr>
          <p:nvPr>
            <p:ph type="body" sz="quarter" idx="26"/>
          </p:nvPr>
        </p:nvSpPr>
        <p:spPr>
          <a:xfrm>
            <a:off x="1969938" y="2021326"/>
            <a:ext cx="2058988" cy="400110"/>
          </a:xfrm>
        </p:spPr>
        <p:txBody>
          <a:bodyPr/>
          <a:lstStyle/>
          <a:p>
            <a:endParaRPr lang="en-GB"/>
          </a:p>
        </p:txBody>
      </p:sp>
      <p:sp>
        <p:nvSpPr>
          <p:cNvPr id="8" name="Marcador de texto 7">
            <a:extLst>
              <a:ext uri="{FF2B5EF4-FFF2-40B4-BE49-F238E27FC236}">
                <a16:creationId xmlns:a16="http://schemas.microsoft.com/office/drawing/2014/main" id="{EF5FCAE3-C2A3-904B-9E10-BFC9A8F2F811}"/>
              </a:ext>
            </a:extLst>
          </p:cNvPr>
          <p:cNvSpPr>
            <a:spLocks noGrp="1"/>
          </p:cNvSpPr>
          <p:nvPr>
            <p:ph type="body" sz="quarter" idx="27"/>
          </p:nvPr>
        </p:nvSpPr>
        <p:spPr>
          <a:xfrm>
            <a:off x="6083776" y="2475020"/>
            <a:ext cx="2059736" cy="307777"/>
          </a:xfrm>
        </p:spPr>
        <p:txBody>
          <a:bodyPr/>
          <a:lstStyle/>
          <a:p>
            <a:endParaRPr lang="en-GB"/>
          </a:p>
        </p:txBody>
      </p:sp>
      <p:sp>
        <p:nvSpPr>
          <p:cNvPr id="9" name="Marcador de texto 8">
            <a:extLst>
              <a:ext uri="{FF2B5EF4-FFF2-40B4-BE49-F238E27FC236}">
                <a16:creationId xmlns:a16="http://schemas.microsoft.com/office/drawing/2014/main" id="{0CDB92ED-2D75-0742-A762-3A351ECAED5E}"/>
              </a:ext>
            </a:extLst>
          </p:cNvPr>
          <p:cNvSpPr>
            <a:spLocks noGrp="1"/>
          </p:cNvSpPr>
          <p:nvPr>
            <p:ph type="body" sz="quarter" idx="28"/>
          </p:nvPr>
        </p:nvSpPr>
        <p:spPr>
          <a:xfrm>
            <a:off x="6083776" y="2021326"/>
            <a:ext cx="2058988" cy="400110"/>
          </a:xfrm>
        </p:spPr>
        <p:txBody>
          <a:bodyPr/>
          <a:lstStyle/>
          <a:p>
            <a:endParaRPr lang="en-GB"/>
          </a:p>
        </p:txBody>
      </p:sp>
      <p:sp>
        <p:nvSpPr>
          <p:cNvPr id="10" name="Marcador de texto 9">
            <a:extLst>
              <a:ext uri="{FF2B5EF4-FFF2-40B4-BE49-F238E27FC236}">
                <a16:creationId xmlns:a16="http://schemas.microsoft.com/office/drawing/2014/main" id="{AE10B8C7-FBD1-6D4F-9657-BB6C22C6B252}"/>
              </a:ext>
            </a:extLst>
          </p:cNvPr>
          <p:cNvSpPr>
            <a:spLocks noGrp="1"/>
          </p:cNvSpPr>
          <p:nvPr>
            <p:ph type="body" sz="quarter" idx="29"/>
          </p:nvPr>
        </p:nvSpPr>
        <p:spPr>
          <a:xfrm>
            <a:off x="4040202" y="4534756"/>
            <a:ext cx="2059736" cy="307777"/>
          </a:xfrm>
        </p:spPr>
        <p:txBody>
          <a:bodyPr/>
          <a:lstStyle/>
          <a:p>
            <a:endParaRPr lang="en-GB"/>
          </a:p>
        </p:txBody>
      </p:sp>
      <p:sp>
        <p:nvSpPr>
          <p:cNvPr id="11" name="Marcador de texto 10">
            <a:extLst>
              <a:ext uri="{FF2B5EF4-FFF2-40B4-BE49-F238E27FC236}">
                <a16:creationId xmlns:a16="http://schemas.microsoft.com/office/drawing/2014/main" id="{92A51DF0-D7EF-4645-A4DE-8612AF972529}"/>
              </a:ext>
            </a:extLst>
          </p:cNvPr>
          <p:cNvSpPr>
            <a:spLocks noGrp="1"/>
          </p:cNvSpPr>
          <p:nvPr>
            <p:ph type="body" sz="quarter" idx="30"/>
          </p:nvPr>
        </p:nvSpPr>
        <p:spPr>
          <a:xfrm>
            <a:off x="4040202" y="4081062"/>
            <a:ext cx="2058988" cy="400110"/>
          </a:xfrm>
        </p:spPr>
        <p:txBody>
          <a:bodyPr/>
          <a:lstStyle/>
          <a:p>
            <a:endParaRPr lang="en-GB"/>
          </a:p>
        </p:txBody>
      </p:sp>
      <p:sp>
        <p:nvSpPr>
          <p:cNvPr id="12" name="Marcador de texto 11">
            <a:extLst>
              <a:ext uri="{FF2B5EF4-FFF2-40B4-BE49-F238E27FC236}">
                <a16:creationId xmlns:a16="http://schemas.microsoft.com/office/drawing/2014/main" id="{1DD70CE6-BA3B-934A-B2BA-372BDBE87192}"/>
              </a:ext>
            </a:extLst>
          </p:cNvPr>
          <p:cNvSpPr>
            <a:spLocks noGrp="1"/>
          </p:cNvSpPr>
          <p:nvPr>
            <p:ph type="body" sz="quarter" idx="31"/>
          </p:nvPr>
        </p:nvSpPr>
        <p:spPr>
          <a:xfrm>
            <a:off x="8154040" y="4534756"/>
            <a:ext cx="2059736" cy="307777"/>
          </a:xfrm>
        </p:spPr>
        <p:txBody>
          <a:bodyPr/>
          <a:lstStyle/>
          <a:p>
            <a:endParaRPr lang="en-GB"/>
          </a:p>
        </p:txBody>
      </p:sp>
      <p:sp>
        <p:nvSpPr>
          <p:cNvPr id="13" name="Marcador de texto 12">
            <a:extLst>
              <a:ext uri="{FF2B5EF4-FFF2-40B4-BE49-F238E27FC236}">
                <a16:creationId xmlns:a16="http://schemas.microsoft.com/office/drawing/2014/main" id="{E0D4AFE0-F47F-864A-9CA2-5DC44981F07D}"/>
              </a:ext>
            </a:extLst>
          </p:cNvPr>
          <p:cNvSpPr>
            <a:spLocks noGrp="1"/>
          </p:cNvSpPr>
          <p:nvPr>
            <p:ph type="body" sz="quarter" idx="32"/>
          </p:nvPr>
        </p:nvSpPr>
        <p:spPr>
          <a:xfrm>
            <a:off x="8154040" y="4081062"/>
            <a:ext cx="2058988" cy="400110"/>
          </a:xfrm>
        </p:spPr>
        <p:txBody>
          <a:bodyPr/>
          <a:lstStyle/>
          <a:p>
            <a:endParaRPr lang="en-GB"/>
          </a:p>
        </p:txBody>
      </p:sp>
      <p:sp>
        <p:nvSpPr>
          <p:cNvPr id="15" name="Marcador de texto 2">
            <a:extLst>
              <a:ext uri="{FF2B5EF4-FFF2-40B4-BE49-F238E27FC236}">
                <a16:creationId xmlns:a16="http://schemas.microsoft.com/office/drawing/2014/main" id="{63DAA68B-BF00-4B40-980E-18B812B3E1D0}"/>
              </a:ext>
            </a:extLst>
          </p:cNvPr>
          <p:cNvSpPr txBox="1">
            <a:spLocks/>
          </p:cNvSpPr>
          <p:nvPr/>
        </p:nvSpPr>
        <p:spPr>
          <a:xfrm>
            <a:off x="941296" y="570369"/>
            <a:ext cx="7233085" cy="590931"/>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600" b="1"/>
              <a:t>Title</a:t>
            </a:r>
          </a:p>
        </p:txBody>
      </p:sp>
    </p:spTree>
    <p:extLst>
      <p:ext uri="{BB962C8B-B14F-4D97-AF65-F5344CB8AC3E}">
        <p14:creationId xmlns:p14="http://schemas.microsoft.com/office/powerpoint/2010/main" val="3037221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BA03D21F-E1B1-A34C-9E92-FC16474537FD}"/>
              </a:ext>
            </a:extLst>
          </p:cNvPr>
          <p:cNvSpPr>
            <a:spLocks noGrp="1"/>
          </p:cNvSpPr>
          <p:nvPr>
            <p:ph type="pic" sz="quarter" idx="18"/>
          </p:nvPr>
        </p:nvSpPr>
        <p:spPr>
          <a:solidFill>
            <a:srgbClr val="FBE6C1"/>
          </a:solidFill>
        </p:spPr>
      </p:sp>
      <p:sp>
        <p:nvSpPr>
          <p:cNvPr id="3" name="Marcador de texto 2">
            <a:extLst>
              <a:ext uri="{FF2B5EF4-FFF2-40B4-BE49-F238E27FC236}">
                <a16:creationId xmlns:a16="http://schemas.microsoft.com/office/drawing/2014/main" id="{A8216E39-3899-0446-8B9F-3FD0DD3EF3FC}"/>
              </a:ext>
            </a:extLst>
          </p:cNvPr>
          <p:cNvSpPr>
            <a:spLocks noGrp="1"/>
          </p:cNvSpPr>
          <p:nvPr>
            <p:ph type="body" sz="quarter" idx="11"/>
          </p:nvPr>
        </p:nvSpPr>
        <p:spPr>
          <a:xfrm>
            <a:off x="3248907" y="1378226"/>
            <a:ext cx="7505684" cy="830997"/>
          </a:xfrm>
        </p:spPr>
        <p:txBody>
          <a:bodyPr/>
          <a:lstStyle/>
          <a:p>
            <a:endParaRPr lang="en-GB"/>
          </a:p>
        </p:txBody>
      </p:sp>
      <p:sp>
        <p:nvSpPr>
          <p:cNvPr id="4" name="Marcador de texto 3">
            <a:extLst>
              <a:ext uri="{FF2B5EF4-FFF2-40B4-BE49-F238E27FC236}">
                <a16:creationId xmlns:a16="http://schemas.microsoft.com/office/drawing/2014/main" id="{5036038F-C59D-3242-8722-67AE0CEBD345}"/>
              </a:ext>
            </a:extLst>
          </p:cNvPr>
          <p:cNvSpPr>
            <a:spLocks noGrp="1"/>
          </p:cNvSpPr>
          <p:nvPr>
            <p:ph type="body" sz="quarter" idx="16"/>
          </p:nvPr>
        </p:nvSpPr>
        <p:spPr>
          <a:xfrm>
            <a:off x="3248907" y="4640176"/>
            <a:ext cx="3619484" cy="338554"/>
          </a:xfrm>
        </p:spPr>
        <p:txBody>
          <a:bodyPr/>
          <a:lstStyle/>
          <a:p>
            <a:endParaRPr lang="en-GB"/>
          </a:p>
        </p:txBody>
      </p:sp>
      <p:sp>
        <p:nvSpPr>
          <p:cNvPr id="5" name="Marcador de texto 4">
            <a:extLst>
              <a:ext uri="{FF2B5EF4-FFF2-40B4-BE49-F238E27FC236}">
                <a16:creationId xmlns:a16="http://schemas.microsoft.com/office/drawing/2014/main" id="{8CCFD070-D68F-2945-97AA-8BBC85076236}"/>
              </a:ext>
            </a:extLst>
          </p:cNvPr>
          <p:cNvSpPr>
            <a:spLocks noGrp="1"/>
          </p:cNvSpPr>
          <p:nvPr>
            <p:ph type="body" sz="quarter" idx="17"/>
          </p:nvPr>
        </p:nvSpPr>
        <p:spPr>
          <a:xfrm>
            <a:off x="7135107" y="4640176"/>
            <a:ext cx="3619484" cy="338554"/>
          </a:xfrm>
        </p:spPr>
        <p:txBody>
          <a:bodyPr/>
          <a:lstStyle/>
          <a:p>
            <a:endParaRPr lang="en-GB"/>
          </a:p>
        </p:txBody>
      </p:sp>
    </p:spTree>
    <p:extLst>
      <p:ext uri="{BB962C8B-B14F-4D97-AF65-F5344CB8AC3E}">
        <p14:creationId xmlns:p14="http://schemas.microsoft.com/office/powerpoint/2010/main" val="3222934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9B93F22C-9AB3-254E-87BE-526261A9F1F8}"/>
              </a:ext>
            </a:extLst>
          </p:cNvPr>
          <p:cNvSpPr>
            <a:spLocks noGrp="1"/>
          </p:cNvSpPr>
          <p:nvPr>
            <p:ph type="pic" sz="quarter" idx="10"/>
          </p:nvPr>
        </p:nvSpPr>
        <p:spPr>
          <a:solidFill>
            <a:srgbClr val="FBE6C1"/>
          </a:solidFill>
        </p:spPr>
      </p:sp>
      <p:sp>
        <p:nvSpPr>
          <p:cNvPr id="8" name="Marcador de imagen 22">
            <a:extLst>
              <a:ext uri="{FF2B5EF4-FFF2-40B4-BE49-F238E27FC236}">
                <a16:creationId xmlns:a16="http://schemas.microsoft.com/office/drawing/2014/main" id="{B2F82DF9-2D14-9448-8F36-314F54765E59}"/>
              </a:ext>
            </a:extLst>
          </p:cNvPr>
          <p:cNvSpPr txBox="1">
            <a:spLocks/>
          </p:cNvSpPr>
          <p:nvPr/>
        </p:nvSpPr>
        <p:spPr>
          <a:xfrm>
            <a:off x="1083711" y="2462527"/>
            <a:ext cx="5096438" cy="655427"/>
          </a:xfrm>
          <a:prstGeom prst="rect">
            <a:avLst/>
          </a:prstGeom>
          <a:solidFill>
            <a:srgbClr val="1D344D"/>
          </a:solidFill>
        </p:spPr>
        <p:txBody>
          <a:bodyPr/>
          <a:lstStyle>
            <a:lvl1pPr marL="0" indent="0" algn="l" defTabSz="914400" rtl="0" eaLnBrk="1" latinLnBrk="0" hangingPunct="1">
              <a:lnSpc>
                <a:spcPct val="100000"/>
              </a:lnSpc>
              <a:spcBef>
                <a:spcPts val="1000"/>
              </a:spcBef>
              <a:buFontTx/>
              <a:buNone/>
              <a:defRPr sz="2400" kern="1200">
                <a:solidFill>
                  <a:schemeClr val="tx1"/>
                </a:solidFill>
                <a:latin typeface="+mn-lt"/>
                <a:ea typeface="+mn-ea"/>
                <a:cs typeface="+mn-cs"/>
              </a:defRPr>
            </a:lvl1pPr>
            <a:lvl2pPr marL="684000" indent="-228600" algn="l" defTabSz="914400" rtl="0" eaLnBrk="1" latinLnBrk="0" hangingPunct="1">
              <a:lnSpc>
                <a:spcPct val="100000"/>
              </a:lnSpc>
              <a:spcBef>
                <a:spcPts val="1100"/>
              </a:spcBef>
              <a:buFontTx/>
              <a:buBlip>
                <a:blip r:embed="rId2"/>
              </a:buBlip>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1100"/>
              </a:spcBef>
              <a:buFontTx/>
              <a:buBlip>
                <a:blip r:embed="rId2"/>
              </a:buBlip>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1100"/>
              </a:spcBef>
              <a:buFontTx/>
              <a:buBlip>
                <a:blip r:embed="rId2"/>
              </a:buBlip>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1100"/>
              </a:spcBef>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9pPr>
          </a:lstStyle>
          <a:p>
            <a:endParaRPr lang="en-GB">
              <a:solidFill>
                <a:srgbClr val="24A5BD"/>
              </a:solidFill>
            </a:endParaRPr>
          </a:p>
        </p:txBody>
      </p:sp>
      <p:sp>
        <p:nvSpPr>
          <p:cNvPr id="7" name="Marcador de imagen 22">
            <a:extLst>
              <a:ext uri="{FF2B5EF4-FFF2-40B4-BE49-F238E27FC236}">
                <a16:creationId xmlns:a16="http://schemas.microsoft.com/office/drawing/2014/main" id="{A2A5A9F0-1452-B444-A058-FF24DEE6A4FB}"/>
              </a:ext>
            </a:extLst>
          </p:cNvPr>
          <p:cNvSpPr txBox="1">
            <a:spLocks/>
          </p:cNvSpPr>
          <p:nvPr/>
        </p:nvSpPr>
        <p:spPr>
          <a:xfrm>
            <a:off x="1083711" y="1069040"/>
            <a:ext cx="5096438" cy="1317811"/>
          </a:xfrm>
          <a:prstGeom prst="rect">
            <a:avLst/>
          </a:prstGeom>
          <a:solidFill>
            <a:srgbClr val="F6A623"/>
          </a:solidFill>
        </p:spPr>
        <p:txBody>
          <a:bodyPr/>
          <a:lstStyle>
            <a:lvl1pPr marL="0" indent="0" algn="l" defTabSz="914400" rtl="0" eaLnBrk="1" latinLnBrk="0" hangingPunct="1">
              <a:lnSpc>
                <a:spcPct val="100000"/>
              </a:lnSpc>
              <a:spcBef>
                <a:spcPts val="1000"/>
              </a:spcBef>
              <a:buFontTx/>
              <a:buNone/>
              <a:defRPr sz="2400" kern="1200">
                <a:solidFill>
                  <a:schemeClr val="tx1"/>
                </a:solidFill>
                <a:latin typeface="+mn-lt"/>
                <a:ea typeface="+mn-ea"/>
                <a:cs typeface="+mn-cs"/>
              </a:defRPr>
            </a:lvl1pPr>
            <a:lvl2pPr marL="684000" indent="-228600" algn="l" defTabSz="914400" rtl="0" eaLnBrk="1" latinLnBrk="0" hangingPunct="1">
              <a:lnSpc>
                <a:spcPct val="100000"/>
              </a:lnSpc>
              <a:spcBef>
                <a:spcPts val="1100"/>
              </a:spcBef>
              <a:buFontTx/>
              <a:buBlip>
                <a:blip r:embed="rId2"/>
              </a:buBlip>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1100"/>
              </a:spcBef>
              <a:buFontTx/>
              <a:buBlip>
                <a:blip r:embed="rId2"/>
              </a:buBlip>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1100"/>
              </a:spcBef>
              <a:buFontTx/>
              <a:buBlip>
                <a:blip r:embed="rId2"/>
              </a:buBlip>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1100"/>
              </a:spcBef>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9pPr>
          </a:lstStyle>
          <a:p>
            <a:endParaRPr lang="en-GB">
              <a:solidFill>
                <a:srgbClr val="24A5BD"/>
              </a:solidFill>
            </a:endParaRPr>
          </a:p>
        </p:txBody>
      </p:sp>
      <p:sp>
        <p:nvSpPr>
          <p:cNvPr id="4" name="Marcador de texto 3">
            <a:extLst>
              <a:ext uri="{FF2B5EF4-FFF2-40B4-BE49-F238E27FC236}">
                <a16:creationId xmlns:a16="http://schemas.microsoft.com/office/drawing/2014/main" id="{EEB0B965-F6F9-8444-9B8D-3EF46A4E2901}"/>
              </a:ext>
            </a:extLst>
          </p:cNvPr>
          <p:cNvSpPr>
            <a:spLocks noGrp="1"/>
          </p:cNvSpPr>
          <p:nvPr>
            <p:ph type="body" sz="quarter" idx="11"/>
          </p:nvPr>
        </p:nvSpPr>
        <p:spPr>
          <a:xfrm>
            <a:off x="1423556" y="1442618"/>
            <a:ext cx="3678382" cy="707886"/>
          </a:xfrm>
        </p:spPr>
        <p:txBody>
          <a:bodyPr/>
          <a:lstStyle/>
          <a:p>
            <a:endParaRPr lang="en-GB"/>
          </a:p>
        </p:txBody>
      </p:sp>
      <p:sp>
        <p:nvSpPr>
          <p:cNvPr id="6" name="Marcador de texto 5">
            <a:extLst>
              <a:ext uri="{FF2B5EF4-FFF2-40B4-BE49-F238E27FC236}">
                <a16:creationId xmlns:a16="http://schemas.microsoft.com/office/drawing/2014/main" id="{1F174208-D7B8-8D4D-9D28-2222C61D7B83}"/>
              </a:ext>
            </a:extLst>
          </p:cNvPr>
          <p:cNvSpPr>
            <a:spLocks noGrp="1"/>
          </p:cNvSpPr>
          <p:nvPr>
            <p:ph type="body" sz="quarter" idx="12"/>
          </p:nvPr>
        </p:nvSpPr>
        <p:spPr>
          <a:xfrm>
            <a:off x="1332107" y="2608961"/>
            <a:ext cx="3769831" cy="369332"/>
          </a:xfrm>
        </p:spPr>
        <p:txBody>
          <a:bodyPr/>
          <a:lstStyle/>
          <a:p>
            <a:endParaRPr lang="en-GB"/>
          </a:p>
        </p:txBody>
      </p:sp>
    </p:spTree>
    <p:extLst>
      <p:ext uri="{BB962C8B-B14F-4D97-AF65-F5344CB8AC3E}">
        <p14:creationId xmlns:p14="http://schemas.microsoft.com/office/powerpoint/2010/main" val="2613691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gráfico 1">
            <a:extLst>
              <a:ext uri="{FF2B5EF4-FFF2-40B4-BE49-F238E27FC236}">
                <a16:creationId xmlns:a16="http://schemas.microsoft.com/office/drawing/2014/main" id="{A65830C9-07D2-7144-AEF9-11D8B701E9BB}"/>
              </a:ext>
            </a:extLst>
          </p:cNvPr>
          <p:cNvSpPr>
            <a:spLocks noGrp="1"/>
          </p:cNvSpPr>
          <p:nvPr>
            <p:ph type="chart" sz="quarter" idx="10"/>
          </p:nvPr>
        </p:nvSpPr>
        <p:spPr/>
      </p:sp>
      <p:sp>
        <p:nvSpPr>
          <p:cNvPr id="3" name="Marcador de texto 2">
            <a:extLst>
              <a:ext uri="{FF2B5EF4-FFF2-40B4-BE49-F238E27FC236}">
                <a16:creationId xmlns:a16="http://schemas.microsoft.com/office/drawing/2014/main" id="{B42DA031-6B18-F746-83C8-D04E87B38122}"/>
              </a:ext>
            </a:extLst>
          </p:cNvPr>
          <p:cNvSpPr>
            <a:spLocks noGrp="1"/>
          </p:cNvSpPr>
          <p:nvPr>
            <p:ph type="body" sz="quarter" idx="21"/>
          </p:nvPr>
        </p:nvSpPr>
        <p:spPr>
          <a:xfrm>
            <a:off x="941296" y="2161293"/>
            <a:ext cx="4711359" cy="461665"/>
          </a:xfrm>
        </p:spPr>
        <p:txBody>
          <a:bodyPr/>
          <a:lstStyle/>
          <a:p>
            <a:endParaRPr lang="en-GB" dirty="0"/>
          </a:p>
        </p:txBody>
      </p:sp>
      <p:sp>
        <p:nvSpPr>
          <p:cNvPr id="4" name="Marcador de texto 2">
            <a:extLst>
              <a:ext uri="{FF2B5EF4-FFF2-40B4-BE49-F238E27FC236}">
                <a16:creationId xmlns:a16="http://schemas.microsoft.com/office/drawing/2014/main" id="{36C21364-3451-1946-A96C-147AD2DB4485}"/>
              </a:ext>
            </a:extLst>
          </p:cNvPr>
          <p:cNvSpPr txBox="1">
            <a:spLocks/>
          </p:cNvSpPr>
          <p:nvPr/>
        </p:nvSpPr>
        <p:spPr>
          <a:xfrm>
            <a:off x="941296" y="570369"/>
            <a:ext cx="7233085" cy="590931"/>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600" b="1"/>
              <a:t>Text and graphic</a:t>
            </a:r>
          </a:p>
        </p:txBody>
      </p:sp>
    </p:spTree>
    <p:extLst>
      <p:ext uri="{BB962C8B-B14F-4D97-AF65-F5344CB8AC3E}">
        <p14:creationId xmlns:p14="http://schemas.microsoft.com/office/powerpoint/2010/main" val="637014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23B2B7-E5A0-470B-86F8-07CDD7359D13}"/>
              </a:ext>
            </a:extLst>
          </p:cNvPr>
          <p:cNvSpPr>
            <a:spLocks noGrp="1"/>
          </p:cNvSpPr>
          <p:nvPr>
            <p:ph type="body" sz="quarter" idx="13"/>
          </p:nvPr>
        </p:nvSpPr>
        <p:spPr/>
        <p:txBody>
          <a:bodyPr/>
          <a:lstStyle/>
          <a:p>
            <a:r>
              <a:rPr lang="fr-FR" dirty="0"/>
              <a:t>Anti-trust Caution</a:t>
            </a:r>
            <a:endParaRPr lang="en-GB" dirty="0"/>
          </a:p>
        </p:txBody>
      </p:sp>
      <p:sp>
        <p:nvSpPr>
          <p:cNvPr id="3" name="Espace réservé du texte 2">
            <a:extLst>
              <a:ext uri="{FF2B5EF4-FFF2-40B4-BE49-F238E27FC236}">
                <a16:creationId xmlns:a16="http://schemas.microsoft.com/office/drawing/2014/main" id="{ECDD6DFA-6CCC-437B-BA61-AD6545AE5255}"/>
              </a:ext>
            </a:extLst>
          </p:cNvPr>
          <p:cNvSpPr>
            <a:spLocks noGrp="1"/>
          </p:cNvSpPr>
          <p:nvPr>
            <p:ph type="body" sz="quarter" idx="21"/>
          </p:nvPr>
        </p:nvSpPr>
        <p:spPr/>
        <p:txBody>
          <a:bodyPr>
            <a:normAutofit/>
          </a:bodyPr>
          <a:lstStyle/>
          <a:p>
            <a:pPr marL="0" indent="0">
              <a:buNone/>
            </a:pPr>
            <a:r>
              <a:rPr lang="en-GB" sz="2800" i="1" dirty="0"/>
              <a:t>"The association shall not enter into any discussion, activity or conduct that may infringe, on its part or on the part of its members, any applicable competition law.  By way of example, members shall not discuss, communicate or exchange, any commercially sensitive information, including information relating to prices, marketing and advertising strategy, costs and revenues, trading terms and conditions with third parties, including purchasing strategy, terms of supply, trade programs, or distribution strategy."</a:t>
            </a:r>
          </a:p>
        </p:txBody>
      </p:sp>
    </p:spTree>
    <p:extLst>
      <p:ext uri="{BB962C8B-B14F-4D97-AF65-F5344CB8AC3E}">
        <p14:creationId xmlns:p14="http://schemas.microsoft.com/office/powerpoint/2010/main" val="2476822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hape 4756"/>
          <p:cNvGrpSpPr/>
          <p:nvPr/>
        </p:nvGrpSpPr>
        <p:grpSpPr>
          <a:xfrm>
            <a:off x="1809299" y="1871298"/>
            <a:ext cx="1520024" cy="1520022"/>
            <a:chOff x="3797839" y="3426714"/>
            <a:chExt cx="859536" cy="859535"/>
          </a:xfrm>
        </p:grpSpPr>
        <p:sp>
          <p:nvSpPr>
            <p:cNvPr id="3" name="Shape 4757"/>
            <p:cNvSpPr/>
            <p:nvPr/>
          </p:nvSpPr>
          <p:spPr>
            <a:xfrm>
              <a:off x="3797839" y="3426714"/>
              <a:ext cx="859535" cy="859535"/>
            </a:xfrm>
            <a:prstGeom prst="ellipse">
              <a:avLst/>
            </a:prstGeom>
            <a:solidFill>
              <a:srgbClr val="F6A623"/>
            </a:solidFill>
            <a:ln>
              <a:noFill/>
            </a:ln>
          </p:spPr>
          <p:txBody>
            <a:bodyPr lIns="121900" tIns="60933" rIns="121900" bIns="60933" anchor="ctr" anchorCtr="0">
              <a:noAutofit/>
            </a:bodyPr>
            <a:lstStyle/>
            <a:p>
              <a:pPr algn="ctr"/>
              <a:endParaRPr lang="en-GB" sz="2400" dirty="0">
                <a:solidFill>
                  <a:schemeClr val="lt1"/>
                </a:solidFill>
                <a:latin typeface="Roboto Condensed"/>
                <a:ea typeface="Roboto Condensed"/>
                <a:cs typeface="Roboto Condensed"/>
                <a:sym typeface="Roboto Condensed"/>
              </a:endParaRPr>
            </a:p>
          </p:txBody>
        </p:sp>
        <p:sp>
          <p:nvSpPr>
            <p:cNvPr id="4" name="Shape 4758"/>
            <p:cNvSpPr/>
            <p:nvPr/>
          </p:nvSpPr>
          <p:spPr>
            <a:xfrm>
              <a:off x="3800730" y="3429603"/>
              <a:ext cx="856645" cy="856645"/>
            </a:xfrm>
            <a:prstGeom prst="pie">
              <a:avLst>
                <a:gd name="adj1" fmla="val 9660118"/>
                <a:gd name="adj2" fmla="val 16200000"/>
              </a:avLst>
            </a:prstGeom>
            <a:solidFill>
              <a:srgbClr val="1D344D"/>
            </a:solidFill>
            <a:ln>
              <a:noFill/>
            </a:ln>
          </p:spPr>
          <p:txBody>
            <a:bodyPr lIns="121900" tIns="60933" rIns="121900" bIns="60933" anchor="ctr" anchorCtr="0">
              <a:noAutofit/>
            </a:bodyPr>
            <a:lstStyle/>
            <a:p>
              <a:pPr algn="ctr"/>
              <a:endParaRPr lang="en-GB" sz="2400">
                <a:solidFill>
                  <a:schemeClr val="dk1"/>
                </a:solidFill>
                <a:latin typeface="Roboto Condensed"/>
                <a:ea typeface="Roboto Condensed"/>
                <a:cs typeface="Roboto Condensed"/>
                <a:sym typeface="Roboto Condensed"/>
              </a:endParaRPr>
            </a:p>
          </p:txBody>
        </p:sp>
        <p:sp>
          <p:nvSpPr>
            <p:cNvPr id="5" name="Shape 4759"/>
            <p:cNvSpPr/>
            <p:nvPr/>
          </p:nvSpPr>
          <p:spPr>
            <a:xfrm>
              <a:off x="3916292" y="3545166"/>
              <a:ext cx="625523" cy="625523"/>
            </a:xfrm>
            <a:prstGeom prst="ellipse">
              <a:avLst/>
            </a:prstGeom>
            <a:solidFill>
              <a:schemeClr val="lt1"/>
            </a:solidFill>
            <a:ln>
              <a:noFill/>
            </a:ln>
          </p:spPr>
          <p:txBody>
            <a:bodyPr lIns="121900" tIns="60933" rIns="121900" bIns="60933" anchor="ctr" anchorCtr="0">
              <a:noAutofit/>
            </a:bodyPr>
            <a:lstStyle/>
            <a:p>
              <a:pPr algn="ctr"/>
              <a:endParaRPr lang="en-GB" sz="2400">
                <a:solidFill>
                  <a:schemeClr val="lt1"/>
                </a:solidFill>
                <a:latin typeface="Roboto Condensed"/>
                <a:ea typeface="Roboto Condensed"/>
                <a:cs typeface="Roboto Condensed"/>
                <a:sym typeface="Roboto Condensed"/>
              </a:endParaRPr>
            </a:p>
          </p:txBody>
        </p:sp>
      </p:grpSp>
      <p:sp>
        <p:nvSpPr>
          <p:cNvPr id="6" name="Shape 4760"/>
          <p:cNvSpPr txBox="1"/>
          <p:nvPr/>
        </p:nvSpPr>
        <p:spPr>
          <a:xfrm>
            <a:off x="1517454" y="4296925"/>
            <a:ext cx="2103714" cy="715581"/>
          </a:xfrm>
          <a:prstGeom prst="rect">
            <a:avLst/>
          </a:prstGeom>
          <a:noFill/>
          <a:ln>
            <a:noFill/>
          </a:ln>
        </p:spPr>
        <p:txBody>
          <a:bodyPr lIns="0" tIns="0" rIns="0" bIns="0" anchor="t" anchorCtr="0">
            <a:spAutoFit/>
          </a:bodyPr>
          <a:lstStyle/>
          <a:p>
            <a:pPr algn="ctr">
              <a:buSzPct val="25000"/>
            </a:pPr>
            <a:r>
              <a:rPr lang="en-GB" sz="1600" b="1">
                <a:solidFill>
                  <a:srgbClr val="1D344D"/>
                </a:solidFill>
                <a:ea typeface="Roboto Condensed"/>
                <a:cs typeface="Roboto Condensed"/>
                <a:sym typeface="Roboto Condensed"/>
              </a:rPr>
              <a:t>Title Goes Here</a:t>
            </a:r>
          </a:p>
          <a:p>
            <a:pPr algn="ctr">
              <a:spcBef>
                <a:spcPts val="267"/>
              </a:spcBef>
              <a:buSzPct val="25000"/>
            </a:pPr>
            <a:r>
              <a:rPr lang="en-GB" sz="1400">
                <a:solidFill>
                  <a:schemeClr val="tx1">
                    <a:lumMod val="95000"/>
                    <a:lumOff val="5000"/>
                  </a:schemeClr>
                </a:solidFill>
              </a:rPr>
              <a:t>Lorem ipsum dolor sit amet, consectetur adipiscing elit.</a:t>
            </a:r>
            <a:endParaRPr lang="en-GB" sz="1400">
              <a:solidFill>
                <a:srgbClr val="7F7F7F"/>
              </a:solidFill>
              <a:ea typeface="Roboto Condensed"/>
              <a:cs typeface="Roboto Condensed"/>
              <a:sym typeface="Roboto Condensed"/>
            </a:endParaRPr>
          </a:p>
        </p:txBody>
      </p:sp>
      <p:sp>
        <p:nvSpPr>
          <p:cNvPr id="7" name="Shape 4761"/>
          <p:cNvSpPr txBox="1"/>
          <p:nvPr/>
        </p:nvSpPr>
        <p:spPr>
          <a:xfrm>
            <a:off x="1809303" y="3599154"/>
            <a:ext cx="1520020" cy="697625"/>
          </a:xfrm>
          <a:prstGeom prst="rect">
            <a:avLst/>
          </a:prstGeom>
          <a:noFill/>
          <a:ln>
            <a:noFill/>
          </a:ln>
        </p:spPr>
        <p:txBody>
          <a:bodyPr lIns="121900" tIns="60933" rIns="121900" bIns="60933" anchor="t" anchorCtr="0">
            <a:spAutoFit/>
          </a:bodyPr>
          <a:lstStyle/>
          <a:p>
            <a:pPr algn="ctr">
              <a:buSzPct val="25000"/>
            </a:pPr>
            <a:r>
              <a:rPr lang="en-GB" sz="3733" b="1">
                <a:solidFill>
                  <a:srgbClr val="1D344D"/>
                </a:solidFill>
                <a:latin typeface="Calibri" charset="0"/>
                <a:ea typeface="Calibri" charset="0"/>
                <a:cs typeface="Calibri" charset="0"/>
                <a:sym typeface="Roboto Condensed"/>
              </a:rPr>
              <a:t>30%</a:t>
            </a:r>
          </a:p>
        </p:txBody>
      </p:sp>
      <p:sp>
        <p:nvSpPr>
          <p:cNvPr id="8" name="Shape 4770"/>
          <p:cNvSpPr txBox="1"/>
          <p:nvPr/>
        </p:nvSpPr>
        <p:spPr>
          <a:xfrm>
            <a:off x="3894349" y="4296925"/>
            <a:ext cx="2095634" cy="715581"/>
          </a:xfrm>
          <a:prstGeom prst="rect">
            <a:avLst/>
          </a:prstGeom>
          <a:noFill/>
          <a:ln>
            <a:noFill/>
          </a:ln>
        </p:spPr>
        <p:txBody>
          <a:bodyPr lIns="0" tIns="0" rIns="0" bIns="0" anchor="t" anchorCtr="0">
            <a:spAutoFit/>
          </a:bodyPr>
          <a:lstStyle/>
          <a:p>
            <a:pPr algn="ctr">
              <a:buSzPct val="25000"/>
            </a:pPr>
            <a:r>
              <a:rPr lang="en-GB" sz="1600" b="1">
                <a:solidFill>
                  <a:srgbClr val="1D344D"/>
                </a:solidFill>
                <a:ea typeface="Roboto Condensed"/>
                <a:cs typeface="Roboto Condensed"/>
                <a:sym typeface="Roboto Condensed"/>
              </a:rPr>
              <a:t>Title Goes Here</a:t>
            </a:r>
          </a:p>
          <a:p>
            <a:pPr algn="ctr">
              <a:spcBef>
                <a:spcPts val="267"/>
              </a:spcBef>
              <a:buSzPct val="25000"/>
            </a:pPr>
            <a:r>
              <a:rPr lang="en-GB" sz="1400">
                <a:solidFill>
                  <a:schemeClr val="tx1">
                    <a:lumMod val="95000"/>
                    <a:lumOff val="5000"/>
                  </a:schemeClr>
                </a:solidFill>
              </a:rPr>
              <a:t>Lorem ipsum dolor sit amet, consectetur adipiscing elit.</a:t>
            </a:r>
            <a:endParaRPr lang="en-GB" sz="1400">
              <a:solidFill>
                <a:srgbClr val="7F7F7F"/>
              </a:solidFill>
              <a:ea typeface="Roboto Condensed"/>
              <a:cs typeface="Roboto Condensed"/>
              <a:sym typeface="Roboto Condensed"/>
            </a:endParaRPr>
          </a:p>
        </p:txBody>
      </p:sp>
      <p:sp>
        <p:nvSpPr>
          <p:cNvPr id="9" name="Shape 4771"/>
          <p:cNvSpPr txBox="1"/>
          <p:nvPr/>
        </p:nvSpPr>
        <p:spPr>
          <a:xfrm>
            <a:off x="4182156" y="3599154"/>
            <a:ext cx="1520020" cy="697625"/>
          </a:xfrm>
          <a:prstGeom prst="rect">
            <a:avLst/>
          </a:prstGeom>
          <a:noFill/>
          <a:ln>
            <a:noFill/>
          </a:ln>
        </p:spPr>
        <p:txBody>
          <a:bodyPr lIns="121900" tIns="60933" rIns="121900" bIns="60933" anchor="t" anchorCtr="0">
            <a:spAutoFit/>
          </a:bodyPr>
          <a:lstStyle/>
          <a:p>
            <a:pPr algn="ctr">
              <a:buSzPct val="25000"/>
            </a:pPr>
            <a:r>
              <a:rPr lang="en-GB" sz="3733" b="1">
                <a:solidFill>
                  <a:srgbClr val="1D344D"/>
                </a:solidFill>
                <a:ea typeface="Roboto Condensed"/>
                <a:cs typeface="Roboto Condensed"/>
                <a:sym typeface="Roboto Condensed"/>
              </a:rPr>
              <a:t>50%</a:t>
            </a:r>
          </a:p>
        </p:txBody>
      </p:sp>
      <p:sp>
        <p:nvSpPr>
          <p:cNvPr id="10" name="Shape 4772"/>
          <p:cNvSpPr txBox="1"/>
          <p:nvPr/>
        </p:nvSpPr>
        <p:spPr>
          <a:xfrm>
            <a:off x="6254662" y="4296925"/>
            <a:ext cx="2120712" cy="715581"/>
          </a:xfrm>
          <a:prstGeom prst="rect">
            <a:avLst/>
          </a:prstGeom>
          <a:noFill/>
          <a:ln>
            <a:noFill/>
          </a:ln>
        </p:spPr>
        <p:txBody>
          <a:bodyPr lIns="0" tIns="0" rIns="0" bIns="0" anchor="t" anchorCtr="0">
            <a:spAutoFit/>
          </a:bodyPr>
          <a:lstStyle/>
          <a:p>
            <a:pPr algn="ctr">
              <a:buSzPct val="25000"/>
            </a:pPr>
            <a:r>
              <a:rPr lang="en-GB" sz="1600" b="1">
                <a:solidFill>
                  <a:srgbClr val="1D344D"/>
                </a:solidFill>
                <a:ea typeface="Roboto Condensed"/>
                <a:cs typeface="Roboto Condensed"/>
                <a:sym typeface="Roboto Condensed"/>
              </a:rPr>
              <a:t>Title Goes Here</a:t>
            </a:r>
          </a:p>
          <a:p>
            <a:pPr algn="ctr">
              <a:spcBef>
                <a:spcPts val="267"/>
              </a:spcBef>
              <a:buSzPct val="25000"/>
            </a:pPr>
            <a:r>
              <a:rPr lang="en-GB" sz="1400">
                <a:solidFill>
                  <a:schemeClr val="tx1">
                    <a:lumMod val="95000"/>
                    <a:lumOff val="5000"/>
                  </a:schemeClr>
                </a:solidFill>
              </a:rPr>
              <a:t>Lorem ipsum dolor sit amet, consectetur adipiscing elit.</a:t>
            </a:r>
            <a:endParaRPr lang="en-GB" sz="1400">
              <a:solidFill>
                <a:srgbClr val="7F7F7F"/>
              </a:solidFill>
              <a:ea typeface="Roboto Condensed"/>
              <a:cs typeface="Roboto Condensed"/>
              <a:sym typeface="Roboto Condensed"/>
            </a:endParaRPr>
          </a:p>
        </p:txBody>
      </p:sp>
      <p:sp>
        <p:nvSpPr>
          <p:cNvPr id="11" name="Shape 4773"/>
          <p:cNvSpPr txBox="1"/>
          <p:nvPr/>
        </p:nvSpPr>
        <p:spPr>
          <a:xfrm>
            <a:off x="6555007" y="3599154"/>
            <a:ext cx="1520022" cy="697625"/>
          </a:xfrm>
          <a:prstGeom prst="rect">
            <a:avLst/>
          </a:prstGeom>
          <a:noFill/>
          <a:ln>
            <a:noFill/>
          </a:ln>
        </p:spPr>
        <p:txBody>
          <a:bodyPr lIns="121900" tIns="60933" rIns="121900" bIns="60933" anchor="t" anchorCtr="0">
            <a:spAutoFit/>
          </a:bodyPr>
          <a:lstStyle/>
          <a:p>
            <a:pPr algn="ctr">
              <a:buSzPct val="25000"/>
            </a:pPr>
            <a:r>
              <a:rPr lang="en-GB" sz="3733" b="1">
                <a:solidFill>
                  <a:srgbClr val="1D344D"/>
                </a:solidFill>
                <a:ea typeface="Roboto Condensed"/>
                <a:cs typeface="Roboto Condensed"/>
                <a:sym typeface="Roboto Condensed"/>
              </a:rPr>
              <a:t>70%</a:t>
            </a:r>
          </a:p>
        </p:txBody>
      </p:sp>
      <p:sp>
        <p:nvSpPr>
          <p:cNvPr id="12" name="Shape 4774"/>
          <p:cNvSpPr txBox="1"/>
          <p:nvPr/>
        </p:nvSpPr>
        <p:spPr>
          <a:xfrm>
            <a:off x="8614976" y="4296925"/>
            <a:ext cx="2145790" cy="715581"/>
          </a:xfrm>
          <a:prstGeom prst="rect">
            <a:avLst/>
          </a:prstGeom>
          <a:noFill/>
          <a:ln>
            <a:noFill/>
          </a:ln>
        </p:spPr>
        <p:txBody>
          <a:bodyPr lIns="0" tIns="0" rIns="0" bIns="0" anchor="t" anchorCtr="0">
            <a:spAutoFit/>
          </a:bodyPr>
          <a:lstStyle/>
          <a:p>
            <a:pPr algn="ctr">
              <a:buSzPct val="25000"/>
            </a:pPr>
            <a:r>
              <a:rPr lang="en-GB" sz="1600" b="1">
                <a:solidFill>
                  <a:srgbClr val="1D344D"/>
                </a:solidFill>
                <a:ea typeface="Roboto Condensed"/>
                <a:cs typeface="Roboto Condensed"/>
                <a:sym typeface="Roboto Condensed"/>
              </a:rPr>
              <a:t>Title Goes Here</a:t>
            </a:r>
          </a:p>
          <a:p>
            <a:pPr algn="ctr">
              <a:spcBef>
                <a:spcPts val="267"/>
              </a:spcBef>
              <a:buSzPct val="25000"/>
            </a:pPr>
            <a:r>
              <a:rPr lang="en-GB" sz="1400">
                <a:solidFill>
                  <a:schemeClr val="tx1">
                    <a:lumMod val="95000"/>
                    <a:lumOff val="5000"/>
                  </a:schemeClr>
                </a:solidFill>
              </a:rPr>
              <a:t>Lorem ipsum dolor sit amet, consectetur adipiscing elit.</a:t>
            </a:r>
            <a:endParaRPr lang="en-GB" sz="1400">
              <a:solidFill>
                <a:srgbClr val="7F7F7F"/>
              </a:solidFill>
              <a:ea typeface="Roboto Condensed"/>
              <a:cs typeface="Roboto Condensed"/>
              <a:sym typeface="Roboto Condensed"/>
            </a:endParaRPr>
          </a:p>
        </p:txBody>
      </p:sp>
      <p:sp>
        <p:nvSpPr>
          <p:cNvPr id="13" name="Shape 4775"/>
          <p:cNvSpPr txBox="1"/>
          <p:nvPr/>
        </p:nvSpPr>
        <p:spPr>
          <a:xfrm>
            <a:off x="8932173" y="3599154"/>
            <a:ext cx="1511400" cy="697625"/>
          </a:xfrm>
          <a:prstGeom prst="rect">
            <a:avLst/>
          </a:prstGeom>
          <a:noFill/>
          <a:ln>
            <a:noFill/>
          </a:ln>
        </p:spPr>
        <p:txBody>
          <a:bodyPr lIns="121900" tIns="60933" rIns="121900" bIns="60933" anchor="t" anchorCtr="0">
            <a:spAutoFit/>
          </a:bodyPr>
          <a:lstStyle/>
          <a:p>
            <a:pPr algn="ctr">
              <a:buSzPct val="25000"/>
            </a:pPr>
            <a:r>
              <a:rPr lang="en-GB" sz="3733" b="1">
                <a:solidFill>
                  <a:srgbClr val="1D344D"/>
                </a:solidFill>
                <a:ea typeface="Roboto Condensed"/>
                <a:cs typeface="Roboto Condensed"/>
                <a:sym typeface="Roboto Condensed"/>
              </a:rPr>
              <a:t>80%</a:t>
            </a:r>
          </a:p>
        </p:txBody>
      </p:sp>
      <p:grpSp>
        <p:nvGrpSpPr>
          <p:cNvPr id="14" name="Shape 4756"/>
          <p:cNvGrpSpPr/>
          <p:nvPr/>
        </p:nvGrpSpPr>
        <p:grpSpPr>
          <a:xfrm>
            <a:off x="4182152" y="1871298"/>
            <a:ext cx="1520024" cy="1520022"/>
            <a:chOff x="3797839" y="3426714"/>
            <a:chExt cx="859536" cy="859535"/>
          </a:xfrm>
        </p:grpSpPr>
        <p:sp>
          <p:nvSpPr>
            <p:cNvPr id="15" name="Shape 4757"/>
            <p:cNvSpPr/>
            <p:nvPr/>
          </p:nvSpPr>
          <p:spPr>
            <a:xfrm>
              <a:off x="3797839" y="3426714"/>
              <a:ext cx="859535" cy="859535"/>
            </a:xfrm>
            <a:prstGeom prst="ellipse">
              <a:avLst/>
            </a:prstGeom>
            <a:solidFill>
              <a:srgbClr val="F6A623"/>
            </a:solidFill>
            <a:ln>
              <a:noFill/>
            </a:ln>
          </p:spPr>
          <p:txBody>
            <a:bodyPr lIns="121900" tIns="60933" rIns="121900" bIns="60933" anchor="ctr" anchorCtr="0">
              <a:noAutofit/>
            </a:bodyPr>
            <a:lstStyle/>
            <a:p>
              <a:pPr algn="ctr"/>
              <a:endParaRPr lang="en-GB" sz="2400" dirty="0">
                <a:solidFill>
                  <a:schemeClr val="lt1"/>
                </a:solidFill>
                <a:latin typeface="Roboto Condensed"/>
                <a:ea typeface="Roboto Condensed"/>
                <a:cs typeface="Roboto Condensed"/>
                <a:sym typeface="Roboto Condensed"/>
              </a:endParaRPr>
            </a:p>
          </p:txBody>
        </p:sp>
        <p:sp>
          <p:nvSpPr>
            <p:cNvPr id="16" name="Shape 4758"/>
            <p:cNvSpPr/>
            <p:nvPr/>
          </p:nvSpPr>
          <p:spPr>
            <a:xfrm>
              <a:off x="3800730" y="3429603"/>
              <a:ext cx="856645" cy="856645"/>
            </a:xfrm>
            <a:prstGeom prst="pie">
              <a:avLst>
                <a:gd name="adj1" fmla="val 5402363"/>
                <a:gd name="adj2" fmla="val 16200000"/>
              </a:avLst>
            </a:prstGeom>
            <a:solidFill>
              <a:srgbClr val="1D344D"/>
            </a:solidFill>
            <a:ln>
              <a:noFill/>
            </a:ln>
          </p:spPr>
          <p:txBody>
            <a:bodyPr lIns="121900" tIns="60933" rIns="121900" bIns="60933" anchor="ctr" anchorCtr="0">
              <a:noAutofit/>
            </a:bodyPr>
            <a:lstStyle/>
            <a:p>
              <a:pPr algn="ctr"/>
              <a:endParaRPr lang="en-GB" sz="2400">
                <a:solidFill>
                  <a:schemeClr val="dk1"/>
                </a:solidFill>
                <a:latin typeface="Roboto Condensed"/>
                <a:ea typeface="Roboto Condensed"/>
                <a:cs typeface="Roboto Condensed"/>
                <a:sym typeface="Roboto Condensed"/>
              </a:endParaRPr>
            </a:p>
          </p:txBody>
        </p:sp>
        <p:sp>
          <p:nvSpPr>
            <p:cNvPr id="17" name="Shape 4759"/>
            <p:cNvSpPr/>
            <p:nvPr/>
          </p:nvSpPr>
          <p:spPr>
            <a:xfrm>
              <a:off x="3916292" y="3545166"/>
              <a:ext cx="625523" cy="625523"/>
            </a:xfrm>
            <a:prstGeom prst="ellipse">
              <a:avLst/>
            </a:prstGeom>
            <a:solidFill>
              <a:schemeClr val="lt1"/>
            </a:solidFill>
            <a:ln>
              <a:noFill/>
            </a:ln>
          </p:spPr>
          <p:txBody>
            <a:bodyPr lIns="121900" tIns="60933" rIns="121900" bIns="60933" anchor="ctr" anchorCtr="0">
              <a:noAutofit/>
            </a:bodyPr>
            <a:lstStyle/>
            <a:p>
              <a:pPr algn="ctr"/>
              <a:endParaRPr lang="en-GB" sz="2400">
                <a:solidFill>
                  <a:schemeClr val="lt1"/>
                </a:solidFill>
                <a:latin typeface="Roboto Condensed"/>
                <a:ea typeface="Roboto Condensed"/>
                <a:cs typeface="Roboto Condensed"/>
                <a:sym typeface="Roboto Condensed"/>
              </a:endParaRPr>
            </a:p>
          </p:txBody>
        </p:sp>
      </p:grpSp>
      <p:grpSp>
        <p:nvGrpSpPr>
          <p:cNvPr id="18" name="Shape 4756"/>
          <p:cNvGrpSpPr/>
          <p:nvPr/>
        </p:nvGrpSpPr>
        <p:grpSpPr>
          <a:xfrm>
            <a:off x="6555007" y="1871298"/>
            <a:ext cx="1520024" cy="1520022"/>
            <a:chOff x="3797839" y="3426714"/>
            <a:chExt cx="859536" cy="859535"/>
          </a:xfrm>
        </p:grpSpPr>
        <p:sp>
          <p:nvSpPr>
            <p:cNvPr id="19" name="Shape 4757"/>
            <p:cNvSpPr/>
            <p:nvPr/>
          </p:nvSpPr>
          <p:spPr>
            <a:xfrm>
              <a:off x="3797839" y="3426714"/>
              <a:ext cx="859535" cy="859535"/>
            </a:xfrm>
            <a:prstGeom prst="ellipse">
              <a:avLst/>
            </a:prstGeom>
            <a:solidFill>
              <a:srgbClr val="F6A623"/>
            </a:solidFill>
            <a:ln>
              <a:noFill/>
            </a:ln>
          </p:spPr>
          <p:txBody>
            <a:bodyPr lIns="121900" tIns="60933" rIns="121900" bIns="60933" anchor="ctr" anchorCtr="0">
              <a:noAutofit/>
            </a:bodyPr>
            <a:lstStyle/>
            <a:p>
              <a:pPr algn="ctr"/>
              <a:endParaRPr lang="en-GB" sz="2400" dirty="0">
                <a:solidFill>
                  <a:schemeClr val="lt1"/>
                </a:solidFill>
                <a:latin typeface="Roboto Condensed"/>
                <a:ea typeface="Roboto Condensed"/>
                <a:cs typeface="Roboto Condensed"/>
                <a:sym typeface="Roboto Condensed"/>
              </a:endParaRPr>
            </a:p>
          </p:txBody>
        </p:sp>
        <p:sp>
          <p:nvSpPr>
            <p:cNvPr id="20" name="Shape 4758"/>
            <p:cNvSpPr/>
            <p:nvPr/>
          </p:nvSpPr>
          <p:spPr>
            <a:xfrm>
              <a:off x="3800730" y="3429603"/>
              <a:ext cx="856645" cy="856645"/>
            </a:xfrm>
            <a:prstGeom prst="pie">
              <a:avLst>
                <a:gd name="adj1" fmla="val 1296890"/>
                <a:gd name="adj2" fmla="val 16200000"/>
              </a:avLst>
            </a:prstGeom>
            <a:solidFill>
              <a:srgbClr val="1D344D"/>
            </a:solidFill>
            <a:ln>
              <a:noFill/>
            </a:ln>
          </p:spPr>
          <p:txBody>
            <a:bodyPr lIns="121900" tIns="60933" rIns="121900" bIns="60933" anchor="ctr" anchorCtr="0">
              <a:noAutofit/>
            </a:bodyPr>
            <a:lstStyle/>
            <a:p>
              <a:pPr algn="ctr"/>
              <a:endParaRPr lang="en-GB" sz="2400">
                <a:solidFill>
                  <a:schemeClr val="dk1"/>
                </a:solidFill>
                <a:latin typeface="Roboto Condensed"/>
                <a:ea typeface="Roboto Condensed"/>
                <a:cs typeface="Roboto Condensed"/>
                <a:sym typeface="Roboto Condensed"/>
              </a:endParaRPr>
            </a:p>
          </p:txBody>
        </p:sp>
        <p:sp>
          <p:nvSpPr>
            <p:cNvPr id="21" name="Shape 4759"/>
            <p:cNvSpPr/>
            <p:nvPr/>
          </p:nvSpPr>
          <p:spPr>
            <a:xfrm>
              <a:off x="3916292" y="3545166"/>
              <a:ext cx="625523" cy="625523"/>
            </a:xfrm>
            <a:prstGeom prst="ellipse">
              <a:avLst/>
            </a:prstGeom>
            <a:solidFill>
              <a:schemeClr val="lt1"/>
            </a:solidFill>
            <a:ln>
              <a:noFill/>
            </a:ln>
          </p:spPr>
          <p:txBody>
            <a:bodyPr lIns="121900" tIns="60933" rIns="121900" bIns="60933" anchor="ctr" anchorCtr="0">
              <a:noAutofit/>
            </a:bodyPr>
            <a:lstStyle/>
            <a:p>
              <a:pPr algn="ctr"/>
              <a:endParaRPr lang="en-GB" sz="2400">
                <a:solidFill>
                  <a:schemeClr val="lt1"/>
                </a:solidFill>
                <a:latin typeface="Roboto Condensed"/>
                <a:ea typeface="Roboto Condensed"/>
                <a:cs typeface="Roboto Condensed"/>
                <a:sym typeface="Roboto Condensed"/>
              </a:endParaRPr>
            </a:p>
          </p:txBody>
        </p:sp>
      </p:grpSp>
      <p:grpSp>
        <p:nvGrpSpPr>
          <p:cNvPr id="22" name="Shape 4756"/>
          <p:cNvGrpSpPr/>
          <p:nvPr/>
        </p:nvGrpSpPr>
        <p:grpSpPr>
          <a:xfrm>
            <a:off x="8923549" y="1871298"/>
            <a:ext cx="1520024" cy="1520022"/>
            <a:chOff x="3797839" y="3426714"/>
            <a:chExt cx="859536" cy="859535"/>
          </a:xfrm>
        </p:grpSpPr>
        <p:sp>
          <p:nvSpPr>
            <p:cNvPr id="23" name="Shape 4757"/>
            <p:cNvSpPr/>
            <p:nvPr/>
          </p:nvSpPr>
          <p:spPr>
            <a:xfrm>
              <a:off x="3797839" y="3426714"/>
              <a:ext cx="859535" cy="859535"/>
            </a:xfrm>
            <a:prstGeom prst="ellipse">
              <a:avLst/>
            </a:prstGeom>
            <a:solidFill>
              <a:srgbClr val="F6A623"/>
            </a:solidFill>
            <a:ln>
              <a:noFill/>
            </a:ln>
          </p:spPr>
          <p:txBody>
            <a:bodyPr lIns="121900" tIns="60933" rIns="121900" bIns="60933" anchor="ctr" anchorCtr="0">
              <a:noAutofit/>
            </a:bodyPr>
            <a:lstStyle/>
            <a:p>
              <a:pPr algn="ctr"/>
              <a:endParaRPr lang="en-GB" sz="2400" dirty="0">
                <a:solidFill>
                  <a:schemeClr val="lt1"/>
                </a:solidFill>
                <a:latin typeface="Roboto Condensed"/>
                <a:ea typeface="Roboto Condensed"/>
                <a:cs typeface="Roboto Condensed"/>
                <a:sym typeface="Roboto Condensed"/>
              </a:endParaRPr>
            </a:p>
          </p:txBody>
        </p:sp>
        <p:sp>
          <p:nvSpPr>
            <p:cNvPr id="24" name="Shape 4758"/>
            <p:cNvSpPr/>
            <p:nvPr/>
          </p:nvSpPr>
          <p:spPr>
            <a:xfrm>
              <a:off x="3800730" y="3429603"/>
              <a:ext cx="856645" cy="856645"/>
            </a:xfrm>
            <a:prstGeom prst="pie">
              <a:avLst>
                <a:gd name="adj1" fmla="val 19612188"/>
                <a:gd name="adj2" fmla="val 16200000"/>
              </a:avLst>
            </a:prstGeom>
            <a:solidFill>
              <a:srgbClr val="1D344D"/>
            </a:solidFill>
            <a:ln>
              <a:noFill/>
            </a:ln>
          </p:spPr>
          <p:txBody>
            <a:bodyPr lIns="121900" tIns="60933" rIns="121900" bIns="60933" anchor="ctr" anchorCtr="0">
              <a:noAutofit/>
            </a:bodyPr>
            <a:lstStyle/>
            <a:p>
              <a:pPr algn="ctr"/>
              <a:endParaRPr lang="en-GB" sz="2400">
                <a:solidFill>
                  <a:schemeClr val="dk1"/>
                </a:solidFill>
                <a:latin typeface="Roboto Condensed"/>
                <a:ea typeface="Roboto Condensed"/>
                <a:cs typeface="Roboto Condensed"/>
                <a:sym typeface="Roboto Condensed"/>
              </a:endParaRPr>
            </a:p>
          </p:txBody>
        </p:sp>
        <p:sp>
          <p:nvSpPr>
            <p:cNvPr id="25" name="Shape 4759"/>
            <p:cNvSpPr/>
            <p:nvPr/>
          </p:nvSpPr>
          <p:spPr>
            <a:xfrm>
              <a:off x="3916292" y="3545166"/>
              <a:ext cx="625523" cy="625523"/>
            </a:xfrm>
            <a:prstGeom prst="ellipse">
              <a:avLst/>
            </a:prstGeom>
            <a:solidFill>
              <a:schemeClr val="lt1"/>
            </a:solidFill>
            <a:ln>
              <a:noFill/>
            </a:ln>
          </p:spPr>
          <p:txBody>
            <a:bodyPr lIns="121900" tIns="60933" rIns="121900" bIns="60933" anchor="ctr" anchorCtr="0">
              <a:noAutofit/>
            </a:bodyPr>
            <a:lstStyle/>
            <a:p>
              <a:pPr algn="ctr"/>
              <a:endParaRPr lang="en-GB" sz="2400">
                <a:solidFill>
                  <a:schemeClr val="lt1"/>
                </a:solidFill>
                <a:latin typeface="Roboto Condensed"/>
                <a:ea typeface="Roboto Condensed"/>
                <a:cs typeface="Roboto Condensed"/>
                <a:sym typeface="Roboto Condensed"/>
              </a:endParaRPr>
            </a:p>
          </p:txBody>
        </p:sp>
      </p:grpSp>
      <p:sp>
        <p:nvSpPr>
          <p:cNvPr id="26" name="Marcador de texto 2">
            <a:extLst>
              <a:ext uri="{FF2B5EF4-FFF2-40B4-BE49-F238E27FC236}">
                <a16:creationId xmlns:a16="http://schemas.microsoft.com/office/drawing/2014/main" id="{340446DC-FCBE-0D40-9F05-177EB587E5F8}"/>
              </a:ext>
            </a:extLst>
          </p:cNvPr>
          <p:cNvSpPr txBox="1">
            <a:spLocks/>
          </p:cNvSpPr>
          <p:nvPr/>
        </p:nvSpPr>
        <p:spPr>
          <a:xfrm>
            <a:off x="941296" y="570369"/>
            <a:ext cx="7233085" cy="590931"/>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600" b="1"/>
              <a:t>Text and graphic</a:t>
            </a:r>
          </a:p>
        </p:txBody>
      </p:sp>
    </p:spTree>
    <p:extLst>
      <p:ext uri="{BB962C8B-B14F-4D97-AF65-F5344CB8AC3E}">
        <p14:creationId xmlns:p14="http://schemas.microsoft.com/office/powerpoint/2010/main" val="1950955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7"/>
          <p:cNvGraphicFramePr>
            <a:graphicFrameLocks/>
          </p:cNvGraphicFramePr>
          <p:nvPr>
            <p:extLst>
              <p:ext uri="{D42A27DB-BD31-4B8C-83A1-F6EECF244321}">
                <p14:modId xmlns:p14="http://schemas.microsoft.com/office/powerpoint/2010/main" val="630980692"/>
              </p:ext>
            </p:extLst>
          </p:nvPr>
        </p:nvGraphicFramePr>
        <p:xfrm>
          <a:off x="6251230" y="1679851"/>
          <a:ext cx="4936799" cy="4145762"/>
        </p:xfrm>
        <a:graphic>
          <a:graphicData uri="http://schemas.openxmlformats.org/drawingml/2006/chart">
            <c:chart xmlns:c="http://schemas.openxmlformats.org/drawingml/2006/chart" xmlns:r="http://schemas.openxmlformats.org/officeDocument/2006/relationships" r:id="rId2"/>
          </a:graphicData>
        </a:graphic>
      </p:graphicFrame>
      <p:sp>
        <p:nvSpPr>
          <p:cNvPr id="8" name="Marcador de texto 5">
            <a:extLst>
              <a:ext uri="{FF2B5EF4-FFF2-40B4-BE49-F238E27FC236}">
                <a16:creationId xmlns:a16="http://schemas.microsoft.com/office/drawing/2014/main" id="{500D4F87-C107-AC4E-926F-83BBD6C65966}"/>
              </a:ext>
            </a:extLst>
          </p:cNvPr>
          <p:cNvSpPr txBox="1">
            <a:spLocks/>
          </p:cNvSpPr>
          <p:nvPr/>
        </p:nvSpPr>
        <p:spPr>
          <a:xfrm>
            <a:off x="811696" y="2037327"/>
            <a:ext cx="4815381" cy="3788285"/>
          </a:xfrm>
          <a:prstGeom prst="rect">
            <a:avLst/>
          </a:prstGeom>
        </p:spPr>
        <p:txBody>
          <a:bodyPr>
            <a:normAutofit lnSpcReduction="10000"/>
          </a:bodyPr>
          <a:lstStyle>
            <a:lvl1pPr marL="457200" indent="-457200" algn="l" defTabSz="914400" rtl="0" eaLnBrk="1" latinLnBrk="0" hangingPunct="1">
              <a:lnSpc>
                <a:spcPct val="90000"/>
              </a:lnSpc>
              <a:spcBef>
                <a:spcPts val="1000"/>
              </a:spcBef>
              <a:buFontTx/>
              <a:buBlip>
                <a:blip r:embed="rId3"/>
              </a:buBlip>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buBlip>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9pPr>
          </a:lstStyle>
          <a:p>
            <a:r>
              <a:rPr lang="en-GB"/>
              <a:t>Lorem ipsum dolor sit amet, consectetur adipiscing elit.</a:t>
            </a:r>
          </a:p>
          <a:p>
            <a:r>
              <a:rPr lang="en-GB"/>
              <a:t>Pellentesque tincidunt erat quis diam tempus dapibus.</a:t>
            </a:r>
          </a:p>
          <a:p>
            <a:r>
              <a:rPr lang="en-GB"/>
              <a:t>Nullam iaculis nisi eget ante vestibulum egestas.</a:t>
            </a:r>
          </a:p>
          <a:p>
            <a:r>
              <a:rPr lang="en-GB"/>
              <a:t>Aenean ac mauris eleifend, efficitur sem in, commodo ipsum.</a:t>
            </a:r>
          </a:p>
          <a:p>
            <a:r>
              <a:rPr lang="en-GB"/>
              <a:t>Aenean quis sapien ut ipsum malesuada finibus.</a:t>
            </a:r>
          </a:p>
        </p:txBody>
      </p:sp>
      <p:sp>
        <p:nvSpPr>
          <p:cNvPr id="5" name="Marcador de texto 2">
            <a:extLst>
              <a:ext uri="{FF2B5EF4-FFF2-40B4-BE49-F238E27FC236}">
                <a16:creationId xmlns:a16="http://schemas.microsoft.com/office/drawing/2014/main" id="{97E74FD9-9951-2D44-BE08-92035733528D}"/>
              </a:ext>
            </a:extLst>
          </p:cNvPr>
          <p:cNvSpPr txBox="1">
            <a:spLocks/>
          </p:cNvSpPr>
          <p:nvPr/>
        </p:nvSpPr>
        <p:spPr>
          <a:xfrm>
            <a:off x="941296" y="570369"/>
            <a:ext cx="7233085" cy="590931"/>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600" b="1"/>
              <a:t>Text and graphic</a:t>
            </a:r>
          </a:p>
        </p:txBody>
      </p:sp>
    </p:spTree>
    <p:extLst>
      <p:ext uri="{BB962C8B-B14F-4D97-AF65-F5344CB8AC3E}">
        <p14:creationId xmlns:p14="http://schemas.microsoft.com/office/powerpoint/2010/main" val="1566288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7"/>
          <p:cNvGraphicFramePr>
            <a:graphicFrameLocks/>
          </p:cNvGraphicFramePr>
          <p:nvPr>
            <p:extLst>
              <p:ext uri="{D42A27DB-BD31-4B8C-83A1-F6EECF244321}">
                <p14:modId xmlns:p14="http://schemas.microsoft.com/office/powerpoint/2010/main" val="827880434"/>
              </p:ext>
            </p:extLst>
          </p:nvPr>
        </p:nvGraphicFramePr>
        <p:xfrm>
          <a:off x="6251230" y="1679851"/>
          <a:ext cx="4936799" cy="4145762"/>
        </p:xfrm>
        <a:graphic>
          <a:graphicData uri="http://schemas.openxmlformats.org/drawingml/2006/chart">
            <c:chart xmlns:c="http://schemas.openxmlformats.org/drawingml/2006/chart" xmlns:r="http://schemas.openxmlformats.org/officeDocument/2006/relationships" r:id="rId3"/>
          </a:graphicData>
        </a:graphic>
      </p:graphicFrame>
      <p:sp>
        <p:nvSpPr>
          <p:cNvPr id="8" name="Marcador de texto 2">
            <a:extLst>
              <a:ext uri="{FF2B5EF4-FFF2-40B4-BE49-F238E27FC236}">
                <a16:creationId xmlns:a16="http://schemas.microsoft.com/office/drawing/2014/main" id="{F226D3C0-9EA7-E848-848E-13365D6335AE}"/>
              </a:ext>
            </a:extLst>
          </p:cNvPr>
          <p:cNvSpPr txBox="1">
            <a:spLocks/>
          </p:cNvSpPr>
          <p:nvPr/>
        </p:nvSpPr>
        <p:spPr>
          <a:xfrm>
            <a:off x="941296" y="570369"/>
            <a:ext cx="7233085" cy="590931"/>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600" b="1"/>
              <a:t>Text and graphic</a:t>
            </a:r>
          </a:p>
        </p:txBody>
      </p:sp>
      <p:sp>
        <p:nvSpPr>
          <p:cNvPr id="5" name="Marcador de texto 5">
            <a:extLst>
              <a:ext uri="{FF2B5EF4-FFF2-40B4-BE49-F238E27FC236}">
                <a16:creationId xmlns:a16="http://schemas.microsoft.com/office/drawing/2014/main" id="{03BDBE12-4696-8C4F-80A1-D88E10529A57}"/>
              </a:ext>
            </a:extLst>
          </p:cNvPr>
          <p:cNvSpPr txBox="1">
            <a:spLocks/>
          </p:cNvSpPr>
          <p:nvPr/>
        </p:nvSpPr>
        <p:spPr>
          <a:xfrm>
            <a:off x="811696" y="2037327"/>
            <a:ext cx="4815381" cy="3788285"/>
          </a:xfrm>
          <a:prstGeom prst="rect">
            <a:avLst/>
          </a:prstGeom>
        </p:spPr>
        <p:txBody>
          <a:bodyPr>
            <a:normAutofit lnSpcReduction="10000"/>
          </a:bodyPr>
          <a:lstStyle>
            <a:lvl1pPr marL="457200" indent="-457200" algn="l" defTabSz="914400" rtl="0" eaLnBrk="1" latinLnBrk="0" hangingPunct="1">
              <a:lnSpc>
                <a:spcPct val="90000"/>
              </a:lnSpc>
              <a:spcBef>
                <a:spcPts val="1000"/>
              </a:spcBef>
              <a:buFontTx/>
              <a:buBlip>
                <a:blip r:embed="rId4"/>
              </a:buBlip>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4"/>
              </a:buBlip>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4"/>
              </a:buBlip>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4"/>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9pPr>
          </a:lstStyle>
          <a:p>
            <a:r>
              <a:rPr lang="en-GB"/>
              <a:t>Lorem ipsum dolor sit amet, consectetur adipiscing elit.</a:t>
            </a:r>
          </a:p>
          <a:p>
            <a:r>
              <a:rPr lang="en-GB"/>
              <a:t>Pellentesque tincidunt erat quis diam tempus dapibus.</a:t>
            </a:r>
          </a:p>
          <a:p>
            <a:r>
              <a:rPr lang="en-GB"/>
              <a:t>Nullam iaculis nisi eget ante vestibulum egestas.</a:t>
            </a:r>
          </a:p>
          <a:p>
            <a:r>
              <a:rPr lang="en-GB"/>
              <a:t>Aenean ac mauris eleifend, efficitur sem in, commodo ipsum.</a:t>
            </a:r>
          </a:p>
          <a:p>
            <a:r>
              <a:rPr lang="en-GB"/>
              <a:t>Aenean quis sapien ut ipsum malesuada finibus.</a:t>
            </a:r>
          </a:p>
        </p:txBody>
      </p:sp>
    </p:spTree>
    <p:extLst>
      <p:ext uri="{BB962C8B-B14F-4D97-AF65-F5344CB8AC3E}">
        <p14:creationId xmlns:p14="http://schemas.microsoft.com/office/powerpoint/2010/main" val="1682085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7"/>
          <p:cNvGraphicFramePr>
            <a:graphicFrameLocks/>
          </p:cNvGraphicFramePr>
          <p:nvPr>
            <p:extLst>
              <p:ext uri="{D42A27DB-BD31-4B8C-83A1-F6EECF244321}">
                <p14:modId xmlns:p14="http://schemas.microsoft.com/office/powerpoint/2010/main" val="1494679811"/>
              </p:ext>
            </p:extLst>
          </p:nvPr>
        </p:nvGraphicFramePr>
        <p:xfrm>
          <a:off x="6251230" y="1679851"/>
          <a:ext cx="4936799" cy="4145762"/>
        </p:xfrm>
        <a:graphic>
          <a:graphicData uri="http://schemas.openxmlformats.org/drawingml/2006/chart">
            <c:chart xmlns:c="http://schemas.openxmlformats.org/drawingml/2006/chart" xmlns:r="http://schemas.openxmlformats.org/officeDocument/2006/relationships" r:id="rId2"/>
          </a:graphicData>
        </a:graphic>
      </p:graphicFrame>
      <p:sp>
        <p:nvSpPr>
          <p:cNvPr id="5" name="Marcador de texto 2">
            <a:extLst>
              <a:ext uri="{FF2B5EF4-FFF2-40B4-BE49-F238E27FC236}">
                <a16:creationId xmlns:a16="http://schemas.microsoft.com/office/drawing/2014/main" id="{939F3B47-4E81-FF4B-BA80-5A045499CF76}"/>
              </a:ext>
            </a:extLst>
          </p:cNvPr>
          <p:cNvSpPr txBox="1">
            <a:spLocks/>
          </p:cNvSpPr>
          <p:nvPr/>
        </p:nvSpPr>
        <p:spPr>
          <a:xfrm>
            <a:off x="941296" y="570369"/>
            <a:ext cx="7233085" cy="590931"/>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600" b="1"/>
              <a:t>Text and graphic</a:t>
            </a:r>
          </a:p>
        </p:txBody>
      </p:sp>
      <p:sp>
        <p:nvSpPr>
          <p:cNvPr id="6" name="Marcador de texto 5">
            <a:extLst>
              <a:ext uri="{FF2B5EF4-FFF2-40B4-BE49-F238E27FC236}">
                <a16:creationId xmlns:a16="http://schemas.microsoft.com/office/drawing/2014/main" id="{236B6176-1AA3-1D4A-8E47-023FD0F43403}"/>
              </a:ext>
            </a:extLst>
          </p:cNvPr>
          <p:cNvSpPr txBox="1">
            <a:spLocks/>
          </p:cNvSpPr>
          <p:nvPr/>
        </p:nvSpPr>
        <p:spPr>
          <a:xfrm>
            <a:off x="811696" y="2037327"/>
            <a:ext cx="4815381" cy="3788285"/>
          </a:xfrm>
          <a:prstGeom prst="rect">
            <a:avLst/>
          </a:prstGeom>
        </p:spPr>
        <p:txBody>
          <a:bodyPr>
            <a:normAutofit lnSpcReduction="10000"/>
          </a:bodyPr>
          <a:lstStyle>
            <a:lvl1pPr marL="457200" indent="-457200" algn="l" defTabSz="914400" rtl="0" eaLnBrk="1" latinLnBrk="0" hangingPunct="1">
              <a:lnSpc>
                <a:spcPct val="90000"/>
              </a:lnSpc>
              <a:spcBef>
                <a:spcPts val="1000"/>
              </a:spcBef>
              <a:buFontTx/>
              <a:buBlip>
                <a:blip r:embed="rId3"/>
              </a:buBlip>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buBlip>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9pPr>
          </a:lstStyle>
          <a:p>
            <a:r>
              <a:rPr lang="en-GB"/>
              <a:t>Lorem ipsum dolor sit amet, consectetur adipiscing elit.</a:t>
            </a:r>
          </a:p>
          <a:p>
            <a:r>
              <a:rPr lang="en-GB"/>
              <a:t>Pellentesque tincidunt erat quis diam tempus dapibus.</a:t>
            </a:r>
          </a:p>
          <a:p>
            <a:r>
              <a:rPr lang="en-GB"/>
              <a:t>Nullam iaculis nisi eget ante vestibulum egestas.</a:t>
            </a:r>
          </a:p>
          <a:p>
            <a:r>
              <a:rPr lang="en-GB"/>
              <a:t>Aenean ac mauris eleifend, efficitur sem in, commodo ipsum.</a:t>
            </a:r>
          </a:p>
          <a:p>
            <a:r>
              <a:rPr lang="en-GB"/>
              <a:t>Aenean quis sapien ut ipsum malesuada finibus.</a:t>
            </a:r>
          </a:p>
        </p:txBody>
      </p:sp>
    </p:spTree>
    <p:extLst>
      <p:ext uri="{BB962C8B-B14F-4D97-AF65-F5344CB8AC3E}">
        <p14:creationId xmlns:p14="http://schemas.microsoft.com/office/powerpoint/2010/main" val="630668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52F3F00-56C7-4AA1-A10A-4BC1BB378A16}"/>
              </a:ext>
            </a:extLst>
          </p:cNvPr>
          <p:cNvSpPr>
            <a:spLocks noGrp="1"/>
          </p:cNvSpPr>
          <p:nvPr>
            <p:ph type="body" sz="quarter" idx="13"/>
          </p:nvPr>
        </p:nvSpPr>
        <p:spPr/>
        <p:txBody>
          <a:bodyPr/>
          <a:lstStyle/>
          <a:p>
            <a:r>
              <a:rPr lang="fr-FR" dirty="0"/>
              <a:t>Agenda</a:t>
            </a:r>
            <a:endParaRPr lang="en-GB" dirty="0"/>
          </a:p>
        </p:txBody>
      </p:sp>
      <p:sp>
        <p:nvSpPr>
          <p:cNvPr id="3" name="Espace réservé du texte 2">
            <a:extLst>
              <a:ext uri="{FF2B5EF4-FFF2-40B4-BE49-F238E27FC236}">
                <a16:creationId xmlns:a16="http://schemas.microsoft.com/office/drawing/2014/main" id="{7ACD477B-1C02-447A-8DD1-AD1B565A21AC}"/>
              </a:ext>
            </a:extLst>
          </p:cNvPr>
          <p:cNvSpPr>
            <a:spLocks noGrp="1"/>
          </p:cNvSpPr>
          <p:nvPr>
            <p:ph type="body" sz="quarter" idx="21"/>
          </p:nvPr>
        </p:nvSpPr>
        <p:spPr/>
        <p:txBody>
          <a:bodyPr/>
          <a:lstStyle/>
          <a:p>
            <a:endParaRPr lang="en-GB"/>
          </a:p>
        </p:txBody>
      </p:sp>
    </p:spTree>
    <p:extLst>
      <p:ext uri="{BB962C8B-B14F-4D97-AF65-F5344CB8AC3E}">
        <p14:creationId xmlns:p14="http://schemas.microsoft.com/office/powerpoint/2010/main" val="370623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rte&#10;&#10;Description générée automatiquement">
            <a:extLst>
              <a:ext uri="{FF2B5EF4-FFF2-40B4-BE49-F238E27FC236}">
                <a16:creationId xmlns:a16="http://schemas.microsoft.com/office/drawing/2014/main" id="{0C3D465D-E2F8-4716-A1FB-48B2B2EB78A1}"/>
              </a:ext>
            </a:extLst>
          </p:cNvPr>
          <p:cNvPicPr>
            <a:picLocks noChangeAspect="1"/>
          </p:cNvPicPr>
          <p:nvPr/>
        </p:nvPicPr>
        <p:blipFill>
          <a:blip r:embed="rId2"/>
          <a:stretch>
            <a:fillRect/>
          </a:stretch>
        </p:blipFill>
        <p:spPr>
          <a:xfrm>
            <a:off x="4419600" y="2286652"/>
            <a:ext cx="6462854" cy="4208746"/>
          </a:xfrm>
          <a:prstGeom prst="rect">
            <a:avLst/>
          </a:prstGeom>
        </p:spPr>
      </p:pic>
      <p:sp>
        <p:nvSpPr>
          <p:cNvPr id="2" name="Espace réservé du texte 1">
            <a:extLst>
              <a:ext uri="{FF2B5EF4-FFF2-40B4-BE49-F238E27FC236}">
                <a16:creationId xmlns:a16="http://schemas.microsoft.com/office/drawing/2014/main" id="{70A865DA-687E-489C-8D0B-13B3C949FD23}"/>
              </a:ext>
            </a:extLst>
          </p:cNvPr>
          <p:cNvSpPr>
            <a:spLocks noGrp="1"/>
          </p:cNvSpPr>
          <p:nvPr>
            <p:ph type="body" sz="quarter" idx="13"/>
          </p:nvPr>
        </p:nvSpPr>
        <p:spPr/>
        <p:txBody>
          <a:bodyPr/>
          <a:lstStyle/>
          <a:p>
            <a:r>
              <a:rPr lang="fr-FR" dirty="0" err="1"/>
              <a:t>Members</a:t>
            </a:r>
            <a:r>
              <a:rPr lang="fr-FR" dirty="0"/>
              <a:t> &amp; </a:t>
            </a:r>
            <a:r>
              <a:rPr lang="fr-FR" dirty="0" err="1"/>
              <a:t>Governance</a:t>
            </a:r>
            <a:endParaRPr lang="en-GB" dirty="0"/>
          </a:p>
        </p:txBody>
      </p:sp>
      <p:sp>
        <p:nvSpPr>
          <p:cNvPr id="3" name="Espace réservé du texte 2">
            <a:extLst>
              <a:ext uri="{FF2B5EF4-FFF2-40B4-BE49-F238E27FC236}">
                <a16:creationId xmlns:a16="http://schemas.microsoft.com/office/drawing/2014/main" id="{1E1FF48C-F42D-4614-962E-BA43FC2BC40E}"/>
              </a:ext>
            </a:extLst>
          </p:cNvPr>
          <p:cNvSpPr>
            <a:spLocks noGrp="1"/>
          </p:cNvSpPr>
          <p:nvPr>
            <p:ph type="body" sz="quarter" idx="21"/>
          </p:nvPr>
        </p:nvSpPr>
        <p:spPr>
          <a:xfrm>
            <a:off x="3952876" y="1968971"/>
            <a:ext cx="3181350" cy="2498254"/>
          </a:xfrm>
        </p:spPr>
        <p:txBody>
          <a:bodyPr>
            <a:normAutofit/>
          </a:bodyPr>
          <a:lstStyle/>
          <a:p>
            <a:r>
              <a:rPr lang="fr-FR" b="1" dirty="0" err="1"/>
              <a:t>Membership</a:t>
            </a:r>
            <a:r>
              <a:rPr lang="fr-FR" b="1" dirty="0"/>
              <a:t>:</a:t>
            </a:r>
            <a:endParaRPr lang="en-GB" dirty="0"/>
          </a:p>
        </p:txBody>
      </p:sp>
      <p:sp>
        <p:nvSpPr>
          <p:cNvPr id="9" name="ZoneTexte 8">
            <a:extLst>
              <a:ext uri="{FF2B5EF4-FFF2-40B4-BE49-F238E27FC236}">
                <a16:creationId xmlns:a16="http://schemas.microsoft.com/office/drawing/2014/main" id="{87F426A4-2509-453C-A78F-B5EA47431003}"/>
              </a:ext>
            </a:extLst>
          </p:cNvPr>
          <p:cNvSpPr txBox="1"/>
          <p:nvPr/>
        </p:nvSpPr>
        <p:spPr>
          <a:xfrm>
            <a:off x="10010775" y="5782226"/>
            <a:ext cx="1600200" cy="261610"/>
          </a:xfrm>
          <a:prstGeom prst="rect">
            <a:avLst/>
          </a:prstGeom>
          <a:noFill/>
        </p:spPr>
        <p:txBody>
          <a:bodyPr wrap="square" rtlCol="0">
            <a:spAutoFit/>
          </a:bodyPr>
          <a:lstStyle/>
          <a:p>
            <a:pPr algn="ctr"/>
            <a:r>
              <a:rPr lang="en-GB" sz="1100" i="1" dirty="0">
                <a:solidFill>
                  <a:srgbClr val="1D344D"/>
                </a:solidFill>
              </a:rPr>
              <a:t>Updated March 2021</a:t>
            </a:r>
          </a:p>
        </p:txBody>
      </p:sp>
      <p:sp>
        <p:nvSpPr>
          <p:cNvPr id="8" name="Espace réservé du texte 2">
            <a:extLst>
              <a:ext uri="{FF2B5EF4-FFF2-40B4-BE49-F238E27FC236}">
                <a16:creationId xmlns:a16="http://schemas.microsoft.com/office/drawing/2014/main" id="{5F22E940-883D-4D67-94EE-D28EC583E6FB}"/>
              </a:ext>
            </a:extLst>
          </p:cNvPr>
          <p:cNvSpPr txBox="1">
            <a:spLocks/>
          </p:cNvSpPr>
          <p:nvPr/>
        </p:nvSpPr>
        <p:spPr>
          <a:xfrm>
            <a:off x="990601" y="1968971"/>
            <a:ext cx="3181350" cy="2498254"/>
          </a:xfrm>
          <a:prstGeom prst="rect">
            <a:avLst/>
          </a:prstGeom>
        </p:spPr>
        <p:txBody>
          <a:bodyPr vert="horz" lIns="91440" tIns="45720" rIns="91440" bIns="45720" rtlCol="0">
            <a:normAutofit/>
          </a:bodyPr>
          <a:lstStyle>
            <a:lvl1pPr marL="457200" indent="-457200" algn="l" defTabSz="914400" rtl="0" eaLnBrk="1" latinLnBrk="0" hangingPunct="1">
              <a:lnSpc>
                <a:spcPct val="100000"/>
              </a:lnSpc>
              <a:spcBef>
                <a:spcPts val="1000"/>
              </a:spcBef>
              <a:buFontTx/>
              <a:buBlip>
                <a:blip r:embed="rId3"/>
              </a:buBlip>
              <a:defRPr lang="es-ES" sz="2400" b="0" i="0" kern="1200" smtClean="0">
                <a:solidFill>
                  <a:schemeClr val="tx1"/>
                </a:solidFill>
                <a:effectLst/>
                <a:latin typeface="+mn-lt"/>
                <a:ea typeface="+mn-ea"/>
                <a:cs typeface="+mn-cs"/>
              </a:defRPr>
            </a:lvl1pPr>
            <a:lvl2pPr marL="684000" indent="-228600" algn="l" defTabSz="914400" rtl="0" eaLnBrk="1" latinLnBrk="0" hangingPunct="1">
              <a:lnSpc>
                <a:spcPct val="100000"/>
              </a:lnSpc>
              <a:spcBef>
                <a:spcPts val="1100"/>
              </a:spcBef>
              <a:buFontTx/>
              <a:buBlip>
                <a:blip r:embed="rId3"/>
              </a:buBlip>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1100"/>
              </a:spcBef>
              <a:buFontTx/>
              <a:buBlip>
                <a:blip r:embed="rId3"/>
              </a:buBlip>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1100"/>
              </a:spcBef>
              <a:buFontTx/>
              <a:buBlip>
                <a:blip r:embed="rId3"/>
              </a:buBlip>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1100"/>
              </a:spcBef>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9pPr>
          </a:lstStyle>
          <a:p>
            <a:r>
              <a:rPr lang="fr-FR" b="1"/>
              <a:t>Leadership:</a:t>
            </a:r>
            <a:endParaRPr lang="en-GB" dirty="0"/>
          </a:p>
        </p:txBody>
      </p:sp>
      <p:pic>
        <p:nvPicPr>
          <p:cNvPr id="10" name="Image 9" descr="Une image contenant texte&#10;&#10;Description générée automatiquement">
            <a:extLst>
              <a:ext uri="{FF2B5EF4-FFF2-40B4-BE49-F238E27FC236}">
                <a16:creationId xmlns:a16="http://schemas.microsoft.com/office/drawing/2014/main" id="{2A0DB71D-70C1-40E1-8884-79948EAC8A00}"/>
              </a:ext>
            </a:extLst>
          </p:cNvPr>
          <p:cNvPicPr>
            <a:picLocks noChangeAspect="1"/>
          </p:cNvPicPr>
          <p:nvPr/>
        </p:nvPicPr>
        <p:blipFill>
          <a:blip r:embed="rId4"/>
          <a:stretch>
            <a:fillRect/>
          </a:stretch>
        </p:blipFill>
        <p:spPr>
          <a:xfrm>
            <a:off x="1469158" y="5153692"/>
            <a:ext cx="1378817" cy="912140"/>
          </a:xfrm>
          <a:prstGeom prst="rect">
            <a:avLst/>
          </a:prstGeom>
        </p:spPr>
      </p:pic>
      <p:pic>
        <p:nvPicPr>
          <p:cNvPr id="12" name="Image 11">
            <a:extLst>
              <a:ext uri="{FF2B5EF4-FFF2-40B4-BE49-F238E27FC236}">
                <a16:creationId xmlns:a16="http://schemas.microsoft.com/office/drawing/2014/main" id="{A33CCA7A-E56A-4D05-A13E-898E99B3041C}"/>
              </a:ext>
            </a:extLst>
          </p:cNvPr>
          <p:cNvPicPr>
            <a:picLocks noChangeAspect="1"/>
          </p:cNvPicPr>
          <p:nvPr/>
        </p:nvPicPr>
        <p:blipFill>
          <a:blip r:embed="rId5"/>
          <a:stretch>
            <a:fillRect/>
          </a:stretch>
        </p:blipFill>
        <p:spPr>
          <a:xfrm>
            <a:off x="1135374" y="2710739"/>
            <a:ext cx="1988827" cy="865095"/>
          </a:xfrm>
          <a:prstGeom prst="rect">
            <a:avLst/>
          </a:prstGeom>
        </p:spPr>
      </p:pic>
      <p:pic>
        <p:nvPicPr>
          <p:cNvPr id="14" name="Image 13">
            <a:extLst>
              <a:ext uri="{FF2B5EF4-FFF2-40B4-BE49-F238E27FC236}">
                <a16:creationId xmlns:a16="http://schemas.microsoft.com/office/drawing/2014/main" id="{28D3A13E-F258-4DDE-944D-45EBE2388E10}"/>
              </a:ext>
            </a:extLst>
          </p:cNvPr>
          <p:cNvPicPr>
            <a:picLocks noChangeAspect="1"/>
          </p:cNvPicPr>
          <p:nvPr/>
        </p:nvPicPr>
        <p:blipFill>
          <a:blip r:embed="rId6"/>
          <a:stretch>
            <a:fillRect/>
          </a:stretch>
        </p:blipFill>
        <p:spPr>
          <a:xfrm>
            <a:off x="1200279" y="4468402"/>
            <a:ext cx="1895484" cy="540385"/>
          </a:xfrm>
          <a:prstGeom prst="rect">
            <a:avLst/>
          </a:prstGeom>
        </p:spPr>
      </p:pic>
      <p:pic>
        <p:nvPicPr>
          <p:cNvPr id="16" name="Image 15">
            <a:extLst>
              <a:ext uri="{FF2B5EF4-FFF2-40B4-BE49-F238E27FC236}">
                <a16:creationId xmlns:a16="http://schemas.microsoft.com/office/drawing/2014/main" id="{1F107025-8419-48FD-AEDE-C35EDA0B8AFA}"/>
              </a:ext>
            </a:extLst>
          </p:cNvPr>
          <p:cNvPicPr>
            <a:picLocks noChangeAspect="1"/>
          </p:cNvPicPr>
          <p:nvPr/>
        </p:nvPicPr>
        <p:blipFill>
          <a:blip r:embed="rId7"/>
          <a:stretch>
            <a:fillRect/>
          </a:stretch>
        </p:blipFill>
        <p:spPr>
          <a:xfrm>
            <a:off x="1633394" y="3660388"/>
            <a:ext cx="1109805" cy="663109"/>
          </a:xfrm>
          <a:prstGeom prst="rect">
            <a:avLst/>
          </a:prstGeom>
        </p:spPr>
      </p:pic>
    </p:spTree>
    <p:extLst>
      <p:ext uri="{BB962C8B-B14F-4D97-AF65-F5344CB8AC3E}">
        <p14:creationId xmlns:p14="http://schemas.microsoft.com/office/powerpoint/2010/main" val="226344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11CCDF2-0261-4615-BBA0-FA4774759B7C}"/>
              </a:ext>
            </a:extLst>
          </p:cNvPr>
          <p:cNvSpPr>
            <a:spLocks noGrp="1"/>
          </p:cNvSpPr>
          <p:nvPr>
            <p:ph type="body" sz="quarter" idx="13"/>
          </p:nvPr>
        </p:nvSpPr>
        <p:spPr/>
        <p:txBody>
          <a:bodyPr/>
          <a:lstStyle/>
          <a:p>
            <a:r>
              <a:rPr lang="en-GB" dirty="0"/>
              <a:t>Joint Logos If Needed</a:t>
            </a:r>
          </a:p>
        </p:txBody>
      </p:sp>
      <p:pic>
        <p:nvPicPr>
          <p:cNvPr id="5" name="Image 4">
            <a:extLst>
              <a:ext uri="{FF2B5EF4-FFF2-40B4-BE49-F238E27FC236}">
                <a16:creationId xmlns:a16="http://schemas.microsoft.com/office/drawing/2014/main" id="{5981E36D-8AC1-403B-B47E-6BEC052CCE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24563" y="1882271"/>
            <a:ext cx="3724276" cy="1241425"/>
          </a:xfrm>
          <a:prstGeom prst="rect">
            <a:avLst/>
          </a:prstGeom>
        </p:spPr>
      </p:pic>
      <p:pic>
        <p:nvPicPr>
          <p:cNvPr id="7" name="Image 6">
            <a:extLst>
              <a:ext uri="{FF2B5EF4-FFF2-40B4-BE49-F238E27FC236}">
                <a16:creationId xmlns:a16="http://schemas.microsoft.com/office/drawing/2014/main" id="{C32653E3-F705-4075-AC24-4BB774FB1CD0}"/>
              </a:ext>
            </a:extLst>
          </p:cNvPr>
          <p:cNvPicPr>
            <a:picLocks noChangeAspect="1"/>
          </p:cNvPicPr>
          <p:nvPr/>
        </p:nvPicPr>
        <p:blipFill>
          <a:blip r:embed="rId3"/>
          <a:stretch>
            <a:fillRect/>
          </a:stretch>
        </p:blipFill>
        <p:spPr>
          <a:xfrm>
            <a:off x="2103346" y="1882271"/>
            <a:ext cx="3724278" cy="1241426"/>
          </a:xfrm>
          <a:prstGeom prst="rect">
            <a:avLst/>
          </a:prstGeom>
        </p:spPr>
      </p:pic>
      <p:pic>
        <p:nvPicPr>
          <p:cNvPr id="9" name="Image 8">
            <a:extLst>
              <a:ext uri="{FF2B5EF4-FFF2-40B4-BE49-F238E27FC236}">
                <a16:creationId xmlns:a16="http://schemas.microsoft.com/office/drawing/2014/main" id="{7211C56E-E01D-4969-865F-9CAFD90537C0}"/>
              </a:ext>
            </a:extLst>
          </p:cNvPr>
          <p:cNvPicPr>
            <a:picLocks noChangeAspect="1"/>
          </p:cNvPicPr>
          <p:nvPr/>
        </p:nvPicPr>
        <p:blipFill>
          <a:blip r:embed="rId4"/>
          <a:stretch>
            <a:fillRect/>
          </a:stretch>
        </p:blipFill>
        <p:spPr>
          <a:xfrm>
            <a:off x="2103346" y="3321844"/>
            <a:ext cx="3724276" cy="1243794"/>
          </a:xfrm>
          <a:prstGeom prst="rect">
            <a:avLst/>
          </a:prstGeom>
        </p:spPr>
      </p:pic>
      <p:pic>
        <p:nvPicPr>
          <p:cNvPr id="11" name="Image 10">
            <a:extLst>
              <a:ext uri="{FF2B5EF4-FFF2-40B4-BE49-F238E27FC236}">
                <a16:creationId xmlns:a16="http://schemas.microsoft.com/office/drawing/2014/main" id="{A464D06F-BBBC-4254-9EB1-4835877F41D1}"/>
              </a:ext>
            </a:extLst>
          </p:cNvPr>
          <p:cNvPicPr>
            <a:picLocks noChangeAspect="1"/>
          </p:cNvPicPr>
          <p:nvPr/>
        </p:nvPicPr>
        <p:blipFill>
          <a:blip r:embed="rId5"/>
          <a:stretch>
            <a:fillRect/>
          </a:stretch>
        </p:blipFill>
        <p:spPr>
          <a:xfrm>
            <a:off x="6024563" y="3321844"/>
            <a:ext cx="3724276" cy="1241425"/>
          </a:xfrm>
          <a:prstGeom prst="rect">
            <a:avLst/>
          </a:prstGeom>
        </p:spPr>
      </p:pic>
      <p:pic>
        <p:nvPicPr>
          <p:cNvPr id="15" name="Image 14">
            <a:extLst>
              <a:ext uri="{FF2B5EF4-FFF2-40B4-BE49-F238E27FC236}">
                <a16:creationId xmlns:a16="http://schemas.microsoft.com/office/drawing/2014/main" id="{5255B4C5-3164-4FF8-A632-D290B35BBB1A}"/>
              </a:ext>
            </a:extLst>
          </p:cNvPr>
          <p:cNvPicPr>
            <a:picLocks noChangeAspect="1"/>
          </p:cNvPicPr>
          <p:nvPr/>
        </p:nvPicPr>
        <p:blipFill>
          <a:blip r:embed="rId6"/>
          <a:stretch>
            <a:fillRect/>
          </a:stretch>
        </p:blipFill>
        <p:spPr>
          <a:xfrm>
            <a:off x="3694022" y="4761417"/>
            <a:ext cx="4411754" cy="1236940"/>
          </a:xfrm>
          <a:prstGeom prst="rect">
            <a:avLst/>
          </a:prstGeom>
        </p:spPr>
      </p:pic>
    </p:spTree>
    <p:extLst>
      <p:ext uri="{BB962C8B-B14F-4D97-AF65-F5344CB8AC3E}">
        <p14:creationId xmlns:p14="http://schemas.microsoft.com/office/powerpoint/2010/main" val="2980932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0"/>
            <a:ext cx="8616175"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Content Placeholder 2"/>
          <p:cNvSpPr txBox="1">
            <a:spLocks/>
          </p:cNvSpPr>
          <p:nvPr/>
        </p:nvSpPr>
        <p:spPr>
          <a:xfrm>
            <a:off x="838200" y="1936376"/>
            <a:ext cx="3568908" cy="757130"/>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1600" dirty="0"/>
              <a:t>In the following pages you can find logos, colours, icons, world map, infographic elements and slide examples</a:t>
            </a:r>
          </a:p>
        </p:txBody>
      </p:sp>
      <p:sp>
        <p:nvSpPr>
          <p:cNvPr id="5" name="Content Placeholder 2"/>
          <p:cNvSpPr txBox="1">
            <a:spLocks/>
          </p:cNvSpPr>
          <p:nvPr/>
        </p:nvSpPr>
        <p:spPr>
          <a:xfrm>
            <a:off x="838200" y="2893469"/>
            <a:ext cx="3941618" cy="535531"/>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1600" dirty="0"/>
              <a:t>Also, when creating a new slide you can choose between different master slides</a:t>
            </a:r>
          </a:p>
        </p:txBody>
      </p:sp>
      <p:sp>
        <p:nvSpPr>
          <p:cNvPr id="8" name="Content Placeholder 2"/>
          <p:cNvSpPr txBox="1">
            <a:spLocks/>
          </p:cNvSpPr>
          <p:nvPr/>
        </p:nvSpPr>
        <p:spPr>
          <a:xfrm>
            <a:off x="838199" y="764298"/>
            <a:ext cx="5483579" cy="11720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600" dirty="0"/>
              <a:t>Human Rights Ending Forced Labour Template</a:t>
            </a:r>
          </a:p>
        </p:txBody>
      </p:sp>
      <p:sp>
        <p:nvSpPr>
          <p:cNvPr id="2" name="Rectángulo 1">
            <a:extLst>
              <a:ext uri="{FF2B5EF4-FFF2-40B4-BE49-F238E27FC236}">
                <a16:creationId xmlns:a16="http://schemas.microsoft.com/office/drawing/2014/main" id="{EA659E99-3F75-524D-AF30-6795D7A69EB3}"/>
              </a:ext>
            </a:extLst>
          </p:cNvPr>
          <p:cNvSpPr/>
          <p:nvPr/>
        </p:nvSpPr>
        <p:spPr>
          <a:xfrm>
            <a:off x="9464040" y="152400"/>
            <a:ext cx="2438400" cy="1783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a:extLst>
              <a:ext uri="{FF2B5EF4-FFF2-40B4-BE49-F238E27FC236}">
                <a16:creationId xmlns:a16="http://schemas.microsoft.com/office/drawing/2014/main" id="{3B698688-92E4-0541-B925-4E00083E65FA}"/>
              </a:ext>
            </a:extLst>
          </p:cNvPr>
          <p:cNvPicPr>
            <a:picLocks noChangeAspect="1"/>
          </p:cNvPicPr>
          <p:nvPr/>
        </p:nvPicPr>
        <p:blipFill>
          <a:blip r:embed="rId3"/>
          <a:stretch>
            <a:fillRect/>
          </a:stretch>
        </p:blipFill>
        <p:spPr>
          <a:xfrm>
            <a:off x="9133933" y="425481"/>
            <a:ext cx="2591050" cy="1295525"/>
          </a:xfrm>
          <a:prstGeom prst="rect">
            <a:avLst/>
          </a:prstGeom>
        </p:spPr>
      </p:pic>
    </p:spTree>
    <p:extLst>
      <p:ext uri="{BB962C8B-B14F-4D97-AF65-F5344CB8AC3E}">
        <p14:creationId xmlns:p14="http://schemas.microsoft.com/office/powerpoint/2010/main" val="648031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15">
            <a:extLst>
              <a:ext uri="{FF2B5EF4-FFF2-40B4-BE49-F238E27FC236}">
                <a16:creationId xmlns:a16="http://schemas.microsoft.com/office/drawing/2014/main" id="{31A756EB-C851-CA42-ABF2-71652C309D22}"/>
              </a:ext>
            </a:extLst>
          </p:cNvPr>
          <p:cNvSpPr txBox="1">
            <a:spLocks/>
          </p:cNvSpPr>
          <p:nvPr/>
        </p:nvSpPr>
        <p:spPr>
          <a:xfrm>
            <a:off x="0" y="0"/>
            <a:ext cx="12192000" cy="6858000"/>
          </a:xfrm>
          <a:prstGeom prst="rect">
            <a:avLst/>
          </a:prstGeom>
          <a:solidFill>
            <a:srgbClr val="F6A623"/>
          </a:solidFill>
        </p:spPr>
        <p:txBody>
          <a:bodyPr/>
          <a:lstStyle>
            <a:lvl1pPr marL="0" indent="0" algn="l" defTabSz="914400" rtl="0" eaLnBrk="1" latinLnBrk="0" hangingPunct="1">
              <a:lnSpc>
                <a:spcPct val="100000"/>
              </a:lnSpc>
              <a:spcBef>
                <a:spcPts val="1000"/>
              </a:spcBef>
              <a:buFontTx/>
              <a:buNone/>
              <a:defRPr sz="2400" kern="1200">
                <a:solidFill>
                  <a:schemeClr val="tx1"/>
                </a:solidFill>
                <a:latin typeface="+mn-lt"/>
                <a:ea typeface="+mn-ea"/>
                <a:cs typeface="+mn-cs"/>
              </a:defRPr>
            </a:lvl1pPr>
            <a:lvl2pPr marL="684000" indent="-228600" algn="l" defTabSz="914400" rtl="0" eaLnBrk="1" latinLnBrk="0" hangingPunct="1">
              <a:lnSpc>
                <a:spcPct val="100000"/>
              </a:lnSpc>
              <a:spcBef>
                <a:spcPts val="1100"/>
              </a:spcBef>
              <a:buFontTx/>
              <a:buBlip>
                <a:blip r:embed="rId2"/>
              </a:buBlip>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1100"/>
              </a:spcBef>
              <a:buFontTx/>
              <a:buBlip>
                <a:blip r:embed="rId2"/>
              </a:buBlip>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1100"/>
              </a:spcBef>
              <a:buFontTx/>
              <a:buBlip>
                <a:blip r:embed="rId2"/>
              </a:buBlip>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1100"/>
              </a:spcBef>
              <a:buFontTx/>
              <a:buBlip>
                <a:blip r:embed="rId2"/>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9pPr>
          </a:lstStyle>
          <a:p>
            <a:endParaRPr lang="es-ES" dirty="0">
              <a:solidFill>
                <a:srgbClr val="24A5BD"/>
              </a:solidFill>
            </a:endParaRPr>
          </a:p>
          <a:p>
            <a:endParaRPr lang="es-ES" dirty="0">
              <a:solidFill>
                <a:srgbClr val="24A5BD"/>
              </a:solidFill>
            </a:endParaRPr>
          </a:p>
        </p:txBody>
      </p:sp>
      <p:sp>
        <p:nvSpPr>
          <p:cNvPr id="3" name="Rectángulo 2">
            <a:extLst>
              <a:ext uri="{FF2B5EF4-FFF2-40B4-BE49-F238E27FC236}">
                <a16:creationId xmlns:a16="http://schemas.microsoft.com/office/drawing/2014/main" id="{8157B732-110B-6A4A-8FF6-179DF3408A64}"/>
              </a:ext>
            </a:extLst>
          </p:cNvPr>
          <p:cNvSpPr/>
          <p:nvPr/>
        </p:nvSpPr>
        <p:spPr>
          <a:xfrm>
            <a:off x="3083670" y="2447683"/>
            <a:ext cx="6024657" cy="1323439"/>
          </a:xfrm>
          <a:prstGeom prst="rect">
            <a:avLst/>
          </a:prstGeom>
        </p:spPr>
        <p:txBody>
          <a:bodyPr wrap="square">
            <a:normAutofit/>
          </a:bodyPr>
          <a:lstStyle/>
          <a:p>
            <a:pPr algn="ctr"/>
            <a:r>
              <a:rPr lang="en-GB" sz="4000" dirty="0">
                <a:solidFill>
                  <a:schemeClr val="bg1"/>
                </a:solidFill>
              </a:rPr>
              <a:t>Logos, colours, icons, world map, infographic elements</a:t>
            </a:r>
          </a:p>
        </p:txBody>
      </p:sp>
      <p:sp>
        <p:nvSpPr>
          <p:cNvPr id="4" name="Flecha abajo 3">
            <a:extLst>
              <a:ext uri="{FF2B5EF4-FFF2-40B4-BE49-F238E27FC236}">
                <a16:creationId xmlns:a16="http://schemas.microsoft.com/office/drawing/2014/main" id="{7F91906B-8DD8-6D4B-9CC4-9ABBD0AA80DF}"/>
              </a:ext>
            </a:extLst>
          </p:cNvPr>
          <p:cNvSpPr/>
          <p:nvPr/>
        </p:nvSpPr>
        <p:spPr>
          <a:xfrm>
            <a:off x="5862742" y="3941507"/>
            <a:ext cx="466515" cy="4800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424748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8781" y="2630009"/>
            <a:ext cx="2163482" cy="2163482"/>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2987" y="2630009"/>
            <a:ext cx="2163482" cy="2163482"/>
          </a:xfrm>
          <a:prstGeom prst="rect">
            <a:avLst/>
          </a:prstGeom>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7193" y="2630009"/>
            <a:ext cx="2163482" cy="2163482"/>
          </a:xfrm>
          <a:prstGeom prst="rect">
            <a:avLst/>
          </a:prstGeom>
        </p:spPr>
      </p:pic>
      <p:sp>
        <p:nvSpPr>
          <p:cNvPr id="6" name="Content Placeholder 2"/>
          <p:cNvSpPr txBox="1">
            <a:spLocks/>
          </p:cNvSpPr>
          <p:nvPr/>
        </p:nvSpPr>
        <p:spPr>
          <a:xfrm>
            <a:off x="838200" y="764298"/>
            <a:ext cx="10297562" cy="11720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3600" dirty="0"/>
              <a:t>Graphic elements</a:t>
            </a:r>
          </a:p>
          <a:p>
            <a:pPr marL="0" indent="0">
              <a:buFont typeface="Arial"/>
              <a:buNone/>
            </a:pPr>
            <a:r>
              <a:rPr lang="en-GB" sz="1800" dirty="0"/>
              <a:t>CGF Logo</a:t>
            </a:r>
          </a:p>
        </p:txBody>
      </p:sp>
    </p:spTree>
    <p:extLst>
      <p:ext uri="{BB962C8B-B14F-4D97-AF65-F5344CB8AC3E}">
        <p14:creationId xmlns:p14="http://schemas.microsoft.com/office/powerpoint/2010/main" val="532495011"/>
      </p:ext>
    </p:extLst>
  </p:cSld>
  <p:clrMapOvr>
    <a:masterClrMapping/>
  </p:clrMapOvr>
</p:sld>
</file>

<file path=ppt/theme/theme1.xml><?xml version="1.0" encoding="utf-8"?>
<a:theme xmlns:a="http://schemas.openxmlformats.org/drawingml/2006/main" name="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4000" b="1" dirty="0" smtClean="0">
            <a:solidFill>
              <a:srgbClr val="1D344D"/>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7449</TotalTime>
  <Words>646</Words>
  <Application>Microsoft Office PowerPoint</Application>
  <PresentationFormat>Grand écran</PresentationFormat>
  <Paragraphs>126</Paragraphs>
  <Slides>33</Slides>
  <Notes>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33</vt:i4>
      </vt:variant>
    </vt:vector>
  </HeadingPairs>
  <TitlesOfParts>
    <vt:vector size="39" baseType="lpstr">
      <vt:lpstr>Arial</vt:lpstr>
      <vt:lpstr>Calibri</vt:lpstr>
      <vt:lpstr>Helvetica</vt:lpstr>
      <vt:lpstr>Open Sans</vt:lpstr>
      <vt:lpstr>Roboto Condensed</vt:lpstr>
      <vt:lpstr>Master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Louise Chester</cp:lastModifiedBy>
  <cp:revision>232</cp:revision>
  <dcterms:created xsi:type="dcterms:W3CDTF">2018-02-22T09:47:28Z</dcterms:created>
  <dcterms:modified xsi:type="dcterms:W3CDTF">2021-03-16T11:01:37Z</dcterms:modified>
</cp:coreProperties>
</file>