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12192000"/>
  <p:notesSz cx="6858000" cy="9144000"/>
  <p:embeddedFontLst>
    <p:embeddedFont>
      <p:font typeface="Roboto Condensed"/>
      <p:regular r:id="rId50"/>
      <p:bold r:id="rId51"/>
      <p:italic r:id="rId52"/>
      <p:boldItalic r:id="rId53"/>
    </p:embeddedFont>
    <p:embeddedFont>
      <p:font typeface="Helvetica Neue"/>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8" roundtripDataSignature="AMtx7miKGKCFhYOAh1Mm0YIML2jorRaU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039E43-21EA-4BBC-893D-2F6214AA6274}">
  <a:tblStyle styleId="{16039E43-21EA-4BBC-893D-2F6214AA627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Condensed-bold.fntdata"/><Relationship Id="rId50" Type="http://schemas.openxmlformats.org/officeDocument/2006/relationships/font" Target="fonts/RobotoCondensed-regular.fntdata"/><Relationship Id="rId53" Type="http://schemas.openxmlformats.org/officeDocument/2006/relationships/font" Target="fonts/RobotoCondensed-boldItalic.fntdata"/><Relationship Id="rId52" Type="http://schemas.openxmlformats.org/officeDocument/2006/relationships/font" Target="fonts/RobotoCondensed-italic.fntdata"/><Relationship Id="rId11" Type="http://schemas.openxmlformats.org/officeDocument/2006/relationships/slide" Target="slides/slide6.xml"/><Relationship Id="rId55" Type="http://schemas.openxmlformats.org/officeDocument/2006/relationships/font" Target="fonts/HelveticaNeue-bold.fntdata"/><Relationship Id="rId10" Type="http://schemas.openxmlformats.org/officeDocument/2006/relationships/slide" Target="slides/slide5.xml"/><Relationship Id="rId54" Type="http://schemas.openxmlformats.org/officeDocument/2006/relationships/font" Target="fonts/HelveticaNeue-regular.fntdata"/><Relationship Id="rId13" Type="http://schemas.openxmlformats.org/officeDocument/2006/relationships/slide" Target="slides/slide8.xml"/><Relationship Id="rId57" Type="http://schemas.openxmlformats.org/officeDocument/2006/relationships/font" Target="fonts/HelveticaNeue-boldItalic.fntdata"/><Relationship Id="rId12" Type="http://schemas.openxmlformats.org/officeDocument/2006/relationships/slide" Target="slides/slide7.xml"/><Relationship Id="rId56" Type="http://schemas.openxmlformats.org/officeDocument/2006/relationships/font" Target="fonts/HelveticaNeue-italic.fntdata"/><Relationship Id="rId15" Type="http://schemas.openxmlformats.org/officeDocument/2006/relationships/slide" Target="slides/slide10.xml"/><Relationship Id="rId14" Type="http://schemas.openxmlformats.org/officeDocument/2006/relationships/slide" Target="slides/slide9.xml"/><Relationship Id="rId58"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r>
              <a:rPr lang="fr-FR" err="1"/>
              <a:t>Lorem</a:t>
            </a:r>
            <a:r>
              <a:rPr lang="fr-FR"/>
              <a:t> </a:t>
            </a:r>
            <a:r>
              <a:rPr lang="fr-FR" err="1"/>
              <a:t>Ipsum</a:t>
            </a:r>
            <a:r>
              <a:rPr lang="fr-FR"/>
              <a:t> </a:t>
            </a:r>
          </a:p>
        </c:rich>
      </c:tx>
      <c:overlay val="0"/>
      <c:spPr>
        <a:noFill/>
        <a:ln>
          <a:noFill/>
        </a:ln>
        <a:effectLst/>
      </c:spPr>
      <c:txPr>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Donec</c:v>
                </c:pt>
              </c:strCache>
            </c:strRef>
          </c:tx>
          <c:spPr>
            <a:solidFill>
              <a:srgbClr val="6DB12D"/>
            </a:solidFill>
            <a:ln w="25400" cap="flat" cmpd="sng" algn="ctr">
              <a:noFill/>
              <a:miter lim="800000"/>
            </a:ln>
            <a:effectLst/>
          </c:spPr>
          <c:invertIfNegative val="0"/>
          <c:cat>
            <c:strRef>
              <c:f>Sheet1!$A$2:$A$5</c:f>
              <c:strCache>
                <c:ptCount val="4"/>
                <c:pt idx="0">
                  <c:v>Lorem</c:v>
                </c:pt>
                <c:pt idx="1">
                  <c:v>Ipsum </c:v>
                </c:pt>
                <c:pt idx="2">
                  <c:v>Sit Amet</c:v>
                </c:pt>
                <c:pt idx="3">
                  <c:v>Consectetur</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344-4608-BE72-0C7E15ADB875}"/>
            </c:ext>
          </c:extLst>
        </c:ser>
        <c:ser>
          <c:idx val="1"/>
          <c:order val="1"/>
          <c:tx>
            <c:strRef>
              <c:f>Sheet1!$C$1</c:f>
              <c:strCache>
                <c:ptCount val="1"/>
                <c:pt idx="0">
                  <c:v>Aliquam</c:v>
                </c:pt>
              </c:strCache>
            </c:strRef>
          </c:tx>
          <c:spPr>
            <a:solidFill>
              <a:srgbClr val="1D344D"/>
            </a:solidFill>
            <a:ln w="25400" cap="flat" cmpd="sng" algn="ctr">
              <a:noFill/>
              <a:miter lim="800000"/>
            </a:ln>
            <a:effectLst/>
          </c:spPr>
          <c:invertIfNegative val="0"/>
          <c:cat>
            <c:strRef>
              <c:f>Sheet1!$A$2:$A$5</c:f>
              <c:strCache>
                <c:ptCount val="4"/>
                <c:pt idx="0">
                  <c:v>Lorem</c:v>
                </c:pt>
                <c:pt idx="1">
                  <c:v>Ipsum </c:v>
                </c:pt>
                <c:pt idx="2">
                  <c:v>Sit Amet</c:v>
                </c:pt>
                <c:pt idx="3">
                  <c:v>Consectetur</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344-4608-BE72-0C7E15ADB875}"/>
            </c:ext>
          </c:extLst>
        </c:ser>
        <c:ser>
          <c:idx val="2"/>
          <c:order val="2"/>
          <c:tx>
            <c:strRef>
              <c:f>Sheet1!$D$1</c:f>
              <c:strCache>
                <c:ptCount val="1"/>
                <c:pt idx="0">
                  <c:v>Ipsum</c:v>
                </c:pt>
              </c:strCache>
            </c:strRef>
          </c:tx>
          <c:spPr>
            <a:solidFill>
              <a:srgbClr val="BAD79D"/>
            </a:solidFill>
            <a:ln w="25400" cap="flat" cmpd="sng" algn="ctr">
              <a:noFill/>
              <a:miter lim="800000"/>
            </a:ln>
            <a:effectLst/>
          </c:spPr>
          <c:invertIfNegative val="0"/>
          <c:cat>
            <c:strRef>
              <c:f>Sheet1!$A$2:$A$5</c:f>
              <c:strCache>
                <c:ptCount val="4"/>
                <c:pt idx="0">
                  <c:v>Lorem</c:v>
                </c:pt>
                <c:pt idx="1">
                  <c:v>Ipsum </c:v>
                </c:pt>
                <c:pt idx="2">
                  <c:v>Sit Amet</c:v>
                </c:pt>
                <c:pt idx="3">
                  <c:v>Consectetur</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344-4608-BE72-0C7E15ADB875}"/>
            </c:ext>
          </c:extLst>
        </c:ser>
        <c:dLbls>
          <c:showLegendKey val="0"/>
          <c:showVal val="0"/>
          <c:showCatName val="0"/>
          <c:showSerName val="0"/>
          <c:showPercent val="0"/>
          <c:showBubbleSize val="0"/>
        </c:dLbls>
        <c:gapWidth val="164"/>
        <c:overlap val="-35"/>
        <c:axId val="-2111974720"/>
        <c:axId val="-2111971248"/>
      </c:barChart>
      <c:catAx>
        <c:axId val="-21119747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111971248"/>
        <c:crosses val="autoZero"/>
        <c:auto val="1"/>
        <c:lblAlgn val="ctr"/>
        <c:lblOffset val="100"/>
        <c:noMultiLvlLbl val="0"/>
      </c:catAx>
      <c:valAx>
        <c:axId val="-21119712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111974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a:t>Lorem Ipsum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Donec</c:v>
                </c:pt>
              </c:strCache>
            </c:strRef>
          </c:tx>
          <c:spPr>
            <a:solidFill>
              <a:srgbClr val="1D344D"/>
            </a:solidFill>
            <a:ln>
              <a:noFill/>
            </a:ln>
            <a:effectLst/>
          </c:spPr>
          <c:cat>
            <c:strRef>
              <c:f>Sheet1!$A$2:$A$5</c:f>
              <c:strCache>
                <c:ptCount val="4"/>
                <c:pt idx="0">
                  <c:v>Lorem</c:v>
                </c:pt>
                <c:pt idx="1">
                  <c:v>Ipsum </c:v>
                </c:pt>
                <c:pt idx="2">
                  <c:v>Sit Amet</c:v>
                </c:pt>
                <c:pt idx="3">
                  <c:v>Consectetur</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344-4608-BE72-0C7E15ADB875}"/>
            </c:ext>
          </c:extLst>
        </c:ser>
        <c:ser>
          <c:idx val="1"/>
          <c:order val="1"/>
          <c:tx>
            <c:strRef>
              <c:f>Sheet1!$C$1</c:f>
              <c:strCache>
                <c:ptCount val="1"/>
                <c:pt idx="0">
                  <c:v>Aliquam</c:v>
                </c:pt>
              </c:strCache>
            </c:strRef>
          </c:tx>
          <c:spPr>
            <a:solidFill>
              <a:srgbClr val="6DB12D"/>
            </a:solidFill>
            <a:ln>
              <a:noFill/>
            </a:ln>
            <a:effectLst/>
          </c:spPr>
          <c:cat>
            <c:strRef>
              <c:f>Sheet1!$A$2:$A$5</c:f>
              <c:strCache>
                <c:ptCount val="4"/>
                <c:pt idx="0">
                  <c:v>Lorem</c:v>
                </c:pt>
                <c:pt idx="1">
                  <c:v>Ipsum </c:v>
                </c:pt>
                <c:pt idx="2">
                  <c:v>Sit Amet</c:v>
                </c:pt>
                <c:pt idx="3">
                  <c:v>Consectetur</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344-4608-BE72-0C7E15ADB875}"/>
            </c:ext>
          </c:extLst>
        </c:ser>
        <c:ser>
          <c:idx val="2"/>
          <c:order val="2"/>
          <c:tx>
            <c:strRef>
              <c:f>Sheet1!$D$1</c:f>
              <c:strCache>
                <c:ptCount val="1"/>
                <c:pt idx="0">
                  <c:v>Ipsum</c:v>
                </c:pt>
              </c:strCache>
            </c:strRef>
          </c:tx>
          <c:spPr>
            <a:solidFill>
              <a:srgbClr val="BAD79D"/>
            </a:solidFill>
            <a:ln>
              <a:noFill/>
            </a:ln>
            <a:effectLst/>
          </c:spPr>
          <c:cat>
            <c:strRef>
              <c:f>Sheet1!$A$2:$A$5</c:f>
              <c:strCache>
                <c:ptCount val="4"/>
                <c:pt idx="0">
                  <c:v>Lorem</c:v>
                </c:pt>
                <c:pt idx="1">
                  <c:v>Ipsum </c:v>
                </c:pt>
                <c:pt idx="2">
                  <c:v>Sit Amet</c:v>
                </c:pt>
                <c:pt idx="3">
                  <c:v>Consectetur</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344-4608-BE72-0C7E15ADB875}"/>
            </c:ext>
          </c:extLst>
        </c:ser>
        <c:dLbls>
          <c:showLegendKey val="0"/>
          <c:showVal val="0"/>
          <c:showCatName val="0"/>
          <c:showSerName val="0"/>
          <c:showPercent val="0"/>
          <c:showBubbleSize val="0"/>
        </c:dLbls>
        <c:axId val="-2140549776"/>
        <c:axId val="-2140735344"/>
      </c:areaChart>
      <c:catAx>
        <c:axId val="-2140549776"/>
        <c:scaling>
          <c:orientation val="minMax"/>
        </c:scaling>
        <c:delete val="1"/>
        <c:axPos val="b"/>
        <c:numFmt formatCode="General" sourceLinked="1"/>
        <c:majorTickMark val="out"/>
        <c:minorTickMark val="none"/>
        <c:tickLblPos val="nextTo"/>
        <c:crossAx val="-2140735344"/>
        <c:crosses val="autoZero"/>
        <c:auto val="1"/>
        <c:lblAlgn val="ctr"/>
        <c:lblOffset val="100"/>
        <c:noMultiLvlLbl val="0"/>
      </c:catAx>
      <c:valAx>
        <c:axId val="-214073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0549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r>
              <a:rPr lang="fr-FR" err="1"/>
              <a:t>Lorem</a:t>
            </a:r>
            <a:r>
              <a:rPr lang="fr-FR"/>
              <a:t> </a:t>
            </a:r>
            <a:r>
              <a:rPr lang="fr-FR" err="1"/>
              <a:t>Ipsum</a:t>
            </a:r>
            <a:r>
              <a:rPr lang="fr-FR"/>
              <a:t> </a:t>
            </a:r>
          </a:p>
        </c:rich>
      </c:tx>
      <c:overlay val="0"/>
      <c:spPr>
        <a:noFill/>
        <a:ln>
          <a:noFill/>
        </a:ln>
        <a:effectLst/>
      </c:spPr>
      <c:txPr>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Donec</c:v>
                </c:pt>
              </c:strCache>
            </c:strRef>
          </c:tx>
          <c:dPt>
            <c:idx val="0"/>
            <c:bubble3D val="0"/>
            <c:spPr>
              <a:solidFill>
                <a:srgbClr val="1D344D"/>
              </a:solidFill>
              <a:ln w="25400" cap="flat" cmpd="sng" algn="ctr">
                <a:noFill/>
                <a:miter lim="800000"/>
              </a:ln>
              <a:effectLst/>
            </c:spPr>
            <c:extLst>
              <c:ext xmlns:c16="http://schemas.microsoft.com/office/drawing/2014/chart" uri="{C3380CC4-5D6E-409C-BE32-E72D297353CC}">
                <c16:uniqueId val="{00000001-6172-214F-BDC6-7943792D2173}"/>
              </c:ext>
            </c:extLst>
          </c:dPt>
          <c:dPt>
            <c:idx val="1"/>
            <c:bubble3D val="0"/>
            <c:spPr>
              <a:solidFill>
                <a:srgbClr val="6DB12D"/>
              </a:solidFill>
              <a:ln w="25400" cap="flat" cmpd="sng" algn="ctr">
                <a:noFill/>
                <a:miter lim="800000"/>
              </a:ln>
              <a:effectLst/>
            </c:spPr>
            <c:extLst>
              <c:ext xmlns:c16="http://schemas.microsoft.com/office/drawing/2014/chart" uri="{C3380CC4-5D6E-409C-BE32-E72D297353CC}">
                <c16:uniqueId val="{00000003-6172-214F-BDC6-7943792D2173}"/>
              </c:ext>
            </c:extLst>
          </c:dPt>
          <c:dPt>
            <c:idx val="2"/>
            <c:bubble3D val="0"/>
            <c:spPr>
              <a:solidFill>
                <a:srgbClr val="BAD79D"/>
              </a:solidFill>
              <a:ln w="25400" cap="flat" cmpd="sng" algn="ctr">
                <a:noFill/>
                <a:miter lim="800000"/>
              </a:ln>
              <a:effectLst/>
            </c:spPr>
            <c:extLst>
              <c:ext xmlns:c16="http://schemas.microsoft.com/office/drawing/2014/chart" uri="{C3380CC4-5D6E-409C-BE32-E72D297353CC}">
                <c16:uniqueId val="{00000005-6172-214F-BDC6-7943792D2173}"/>
              </c:ext>
            </c:extLst>
          </c:dPt>
          <c:dPt>
            <c:idx val="3"/>
            <c:bubble3D val="0"/>
            <c:spPr>
              <a:solidFill>
                <a:schemeClr val="bg1">
                  <a:lumMod val="95000"/>
                </a:schemeClr>
              </a:solidFill>
              <a:ln w="25400" cap="flat" cmpd="sng" algn="ctr">
                <a:noFill/>
                <a:miter lim="800000"/>
              </a:ln>
              <a:effectLst/>
            </c:spPr>
            <c:extLst>
              <c:ext xmlns:c16="http://schemas.microsoft.com/office/drawing/2014/chart" uri="{C3380CC4-5D6E-409C-BE32-E72D297353CC}">
                <c16:uniqueId val="{00000007-6172-214F-BDC6-7943792D2173}"/>
              </c:ext>
            </c:extLst>
          </c:dPt>
          <c:cat>
            <c:strRef>
              <c:f>Sheet1!$A$2:$A$5</c:f>
              <c:strCache>
                <c:ptCount val="4"/>
                <c:pt idx="0">
                  <c:v>Lorem</c:v>
                </c:pt>
                <c:pt idx="1">
                  <c:v>Ipsum </c:v>
                </c:pt>
                <c:pt idx="2">
                  <c:v>Sit Amet</c:v>
                </c:pt>
                <c:pt idx="3">
                  <c:v>Consectetur</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344-4608-BE72-0C7E15ADB875}"/>
            </c:ext>
          </c:extLst>
        </c:ser>
        <c:ser>
          <c:idx val="1"/>
          <c:order val="1"/>
          <c:tx>
            <c:strRef>
              <c:f>Sheet1!$C$1</c:f>
              <c:strCache>
                <c:ptCount val="1"/>
                <c:pt idx="0">
                  <c:v>Aliquam</c:v>
                </c:pt>
              </c:strCache>
            </c:strRef>
          </c:tx>
          <c:dPt>
            <c:idx val="0"/>
            <c:bubble3D val="0"/>
            <c:spPr>
              <a:noFill/>
              <a:ln w="25400" cap="flat" cmpd="sng" algn="ctr">
                <a:solidFill>
                  <a:schemeClr val="accent5">
                    <a:shade val="58000"/>
                  </a:schemeClr>
                </a:solidFill>
                <a:miter lim="800000"/>
              </a:ln>
              <a:effectLst/>
            </c:spPr>
            <c:extLst>
              <c:ext xmlns:c16="http://schemas.microsoft.com/office/drawing/2014/chart" uri="{C3380CC4-5D6E-409C-BE32-E72D297353CC}">
                <c16:uniqueId val="{00000009-6172-214F-BDC6-7943792D2173}"/>
              </c:ext>
            </c:extLst>
          </c:dPt>
          <c:dPt>
            <c:idx val="1"/>
            <c:bubble3D val="0"/>
            <c:spPr>
              <a:noFill/>
              <a:ln w="25400" cap="flat" cmpd="sng" algn="ctr">
                <a:solidFill>
                  <a:schemeClr val="accent5">
                    <a:shade val="86000"/>
                  </a:schemeClr>
                </a:solidFill>
                <a:miter lim="800000"/>
              </a:ln>
              <a:effectLst/>
            </c:spPr>
            <c:extLst>
              <c:ext xmlns:c16="http://schemas.microsoft.com/office/drawing/2014/chart" uri="{C3380CC4-5D6E-409C-BE32-E72D297353CC}">
                <c16:uniqueId val="{0000000B-6172-214F-BDC6-7943792D2173}"/>
              </c:ext>
            </c:extLst>
          </c:dPt>
          <c:dPt>
            <c:idx val="2"/>
            <c:bubble3D val="0"/>
            <c:spPr>
              <a:noFill/>
              <a:ln w="25400" cap="flat" cmpd="sng" algn="ctr">
                <a:solidFill>
                  <a:schemeClr val="accent5">
                    <a:tint val="86000"/>
                  </a:schemeClr>
                </a:solidFill>
                <a:miter lim="800000"/>
              </a:ln>
              <a:effectLst/>
            </c:spPr>
            <c:extLst>
              <c:ext xmlns:c16="http://schemas.microsoft.com/office/drawing/2014/chart" uri="{C3380CC4-5D6E-409C-BE32-E72D297353CC}">
                <c16:uniqueId val="{0000000D-6172-214F-BDC6-7943792D2173}"/>
              </c:ext>
            </c:extLst>
          </c:dPt>
          <c:dPt>
            <c:idx val="3"/>
            <c:bubble3D val="0"/>
            <c:spPr>
              <a:noFill/>
              <a:ln w="25400" cap="flat" cmpd="sng" algn="ctr">
                <a:solidFill>
                  <a:schemeClr val="accent5">
                    <a:tint val="58000"/>
                  </a:schemeClr>
                </a:solidFill>
                <a:miter lim="800000"/>
              </a:ln>
              <a:effectLst/>
            </c:spPr>
            <c:extLst>
              <c:ext xmlns:c16="http://schemas.microsoft.com/office/drawing/2014/chart" uri="{C3380CC4-5D6E-409C-BE32-E72D297353CC}">
                <c16:uniqueId val="{0000000F-6172-214F-BDC6-7943792D2173}"/>
              </c:ext>
            </c:extLst>
          </c:dPt>
          <c:cat>
            <c:strRef>
              <c:f>Sheet1!$A$2:$A$5</c:f>
              <c:strCache>
                <c:ptCount val="4"/>
                <c:pt idx="0">
                  <c:v>Lorem</c:v>
                </c:pt>
                <c:pt idx="1">
                  <c:v>Ipsum </c:v>
                </c:pt>
                <c:pt idx="2">
                  <c:v>Sit Amet</c:v>
                </c:pt>
                <c:pt idx="3">
                  <c:v>Consectetur</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344-4608-BE72-0C7E15ADB875}"/>
            </c:ext>
          </c:extLst>
        </c:ser>
        <c:ser>
          <c:idx val="2"/>
          <c:order val="2"/>
          <c:tx>
            <c:strRef>
              <c:f>Sheet1!$D$1</c:f>
              <c:strCache>
                <c:ptCount val="1"/>
                <c:pt idx="0">
                  <c:v>Ipsum</c:v>
                </c:pt>
              </c:strCache>
            </c:strRef>
          </c:tx>
          <c:dPt>
            <c:idx val="0"/>
            <c:bubble3D val="0"/>
            <c:spPr>
              <a:noFill/>
              <a:ln w="25400" cap="flat" cmpd="sng" algn="ctr">
                <a:solidFill>
                  <a:schemeClr val="accent5">
                    <a:shade val="58000"/>
                  </a:schemeClr>
                </a:solidFill>
                <a:miter lim="800000"/>
              </a:ln>
              <a:effectLst/>
            </c:spPr>
            <c:extLst>
              <c:ext xmlns:c16="http://schemas.microsoft.com/office/drawing/2014/chart" uri="{C3380CC4-5D6E-409C-BE32-E72D297353CC}">
                <c16:uniqueId val="{00000011-6172-214F-BDC6-7943792D2173}"/>
              </c:ext>
            </c:extLst>
          </c:dPt>
          <c:dPt>
            <c:idx val="1"/>
            <c:bubble3D val="0"/>
            <c:spPr>
              <a:noFill/>
              <a:ln w="25400" cap="flat" cmpd="sng" algn="ctr">
                <a:solidFill>
                  <a:schemeClr val="accent5">
                    <a:shade val="86000"/>
                  </a:schemeClr>
                </a:solidFill>
                <a:miter lim="800000"/>
              </a:ln>
              <a:effectLst/>
            </c:spPr>
            <c:extLst>
              <c:ext xmlns:c16="http://schemas.microsoft.com/office/drawing/2014/chart" uri="{C3380CC4-5D6E-409C-BE32-E72D297353CC}">
                <c16:uniqueId val="{00000013-6172-214F-BDC6-7943792D2173}"/>
              </c:ext>
            </c:extLst>
          </c:dPt>
          <c:dPt>
            <c:idx val="2"/>
            <c:bubble3D val="0"/>
            <c:spPr>
              <a:noFill/>
              <a:ln w="25400" cap="flat" cmpd="sng" algn="ctr">
                <a:solidFill>
                  <a:schemeClr val="accent5">
                    <a:tint val="86000"/>
                  </a:schemeClr>
                </a:solidFill>
                <a:miter lim="800000"/>
              </a:ln>
              <a:effectLst/>
            </c:spPr>
            <c:extLst>
              <c:ext xmlns:c16="http://schemas.microsoft.com/office/drawing/2014/chart" uri="{C3380CC4-5D6E-409C-BE32-E72D297353CC}">
                <c16:uniqueId val="{00000015-6172-214F-BDC6-7943792D2173}"/>
              </c:ext>
            </c:extLst>
          </c:dPt>
          <c:dPt>
            <c:idx val="3"/>
            <c:bubble3D val="0"/>
            <c:spPr>
              <a:noFill/>
              <a:ln w="25400" cap="flat" cmpd="sng" algn="ctr">
                <a:solidFill>
                  <a:schemeClr val="accent5">
                    <a:tint val="58000"/>
                  </a:schemeClr>
                </a:solidFill>
                <a:miter lim="800000"/>
              </a:ln>
              <a:effectLst/>
            </c:spPr>
            <c:extLst>
              <c:ext xmlns:c16="http://schemas.microsoft.com/office/drawing/2014/chart" uri="{C3380CC4-5D6E-409C-BE32-E72D297353CC}">
                <c16:uniqueId val="{00000017-6172-214F-BDC6-7943792D2173}"/>
              </c:ext>
            </c:extLst>
          </c:dPt>
          <c:cat>
            <c:strRef>
              <c:f>Sheet1!$A$2:$A$5</c:f>
              <c:strCache>
                <c:ptCount val="4"/>
                <c:pt idx="0">
                  <c:v>Lorem</c:v>
                </c:pt>
                <c:pt idx="1">
                  <c:v>Ipsum </c:v>
                </c:pt>
                <c:pt idx="2">
                  <c:v>Sit Amet</c:v>
                </c:pt>
                <c:pt idx="3">
                  <c:v>Consectetur</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344-4608-BE72-0C7E15ADB875}"/>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b5e7d70ffb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b5e7d70ffb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6" name="Google Shape;73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3" name="Google Shape;75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9" name="Google Shape;77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2" name="Google Shape;83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3" name="Shape 13"/>
        <p:cNvGrpSpPr/>
        <p:nvPr/>
      </p:nvGrpSpPr>
      <p:grpSpPr>
        <a:xfrm>
          <a:off x="0" y="0"/>
          <a:ext cx="0" cy="0"/>
          <a:chOff x="0" y="0"/>
          <a:chExt cx="0" cy="0"/>
        </a:xfrm>
      </p:grpSpPr>
      <p:sp>
        <p:nvSpPr>
          <p:cNvPr id="14" name="Google Shape;14;p45"/>
          <p:cNvSpPr/>
          <p:nvPr>
            <p:ph idx="2" type="pic"/>
          </p:nvPr>
        </p:nvSpPr>
        <p:spPr>
          <a:xfrm>
            <a:off x="0" y="0"/>
            <a:ext cx="12192000" cy="6858000"/>
          </a:xfrm>
          <a:prstGeom prst="rect">
            <a:avLst/>
          </a:prstGeom>
          <a:solidFill>
            <a:srgbClr val="A2CAE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45"/>
          <p:cNvSpPr/>
          <p:nvPr>
            <p:ph idx="3" type="pic"/>
          </p:nvPr>
        </p:nvSpPr>
        <p:spPr>
          <a:xfrm>
            <a:off x="739586" y="847164"/>
            <a:ext cx="5096438" cy="3671888"/>
          </a:xfrm>
          <a:prstGeom prst="rect">
            <a:avLst/>
          </a:prstGeom>
          <a:solidFill>
            <a:srgbClr val="1D344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SzPts val="2400"/>
              <a:buFont typeface="Calibri"/>
              <a:buNone/>
              <a:defRPr b="0" i="0" sz="2400" u="none" cap="none" strike="noStrike">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45"/>
          <p:cNvSpPr txBox="1"/>
          <p:nvPr>
            <p:ph idx="1" type="body"/>
          </p:nvPr>
        </p:nvSpPr>
        <p:spPr>
          <a:xfrm>
            <a:off x="1236379" y="1403537"/>
            <a:ext cx="4019550" cy="193899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4000"/>
              <a:buFont typeface="Calibri"/>
              <a:buNone/>
              <a:defRPr b="1" sz="4000">
                <a:solidFill>
                  <a:schemeClr val="lt1"/>
                </a:solidFill>
              </a:defRPr>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7" name="Google Shape;17;p45"/>
          <p:cNvSpPr txBox="1"/>
          <p:nvPr>
            <p:ph idx="4" type="body"/>
          </p:nvPr>
        </p:nvSpPr>
        <p:spPr>
          <a:xfrm>
            <a:off x="1236379" y="3340287"/>
            <a:ext cx="4019550" cy="92333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800"/>
              <a:buFont typeface="Calibri"/>
              <a:buNone/>
              <a:defRPr sz="1800">
                <a:solidFill>
                  <a:schemeClr val="lt1"/>
                </a:solidFill>
              </a:defRPr>
            </a:lvl1pPr>
            <a:lvl2pPr indent="-342900" lvl="1" marL="914400" algn="l">
              <a:lnSpc>
                <a:spcPct val="100000"/>
              </a:lnSpc>
              <a:spcBef>
                <a:spcPts val="1100"/>
              </a:spcBef>
              <a:spcAft>
                <a:spcPts val="0"/>
              </a:spcAft>
              <a:buClr>
                <a:srgbClr val="1D344D"/>
              </a:buClr>
              <a:buSzPts val="1800"/>
              <a:buChar char="•"/>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8" name="Google Shape;18;p45"/>
          <p:cNvSpPr/>
          <p:nvPr>
            <p:ph idx="5" type="pic"/>
          </p:nvPr>
        </p:nvSpPr>
        <p:spPr>
          <a:xfrm>
            <a:off x="739663" y="4519052"/>
            <a:ext cx="1291110" cy="1290919"/>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SzPts val="2400"/>
              <a:buFont typeface="Calibri"/>
              <a:buNone/>
              <a:defRPr b="0" i="0" sz="2400" u="none" cap="none" strike="noStrike">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19" name="Google Shape;19;p45"/>
          <p:cNvSpPr/>
          <p:nvPr>
            <p:ph idx="6" type="pic"/>
          </p:nvPr>
        </p:nvSpPr>
        <p:spPr>
          <a:xfrm rot="-8100000">
            <a:off x="926752" y="-460141"/>
            <a:ext cx="913091" cy="919492"/>
          </a:xfrm>
          <a:prstGeom prst="rect">
            <a:avLst/>
          </a:prstGeom>
          <a:solidFill>
            <a:srgbClr val="1D344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SzPts val="2400"/>
              <a:buFont typeface="Calibri"/>
              <a:buNone/>
              <a:defRPr b="0" i="0" sz="2400" u="none" cap="none" strike="noStrike">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akers">
  <p:cSld name="Speakers">
    <p:spTree>
      <p:nvGrpSpPr>
        <p:cNvPr id="57" name="Shape 57"/>
        <p:cNvGrpSpPr/>
        <p:nvPr/>
      </p:nvGrpSpPr>
      <p:grpSpPr>
        <a:xfrm>
          <a:off x="0" y="0"/>
          <a:ext cx="0" cy="0"/>
          <a:chOff x="0" y="0"/>
          <a:chExt cx="0" cy="0"/>
        </a:xfrm>
      </p:grpSpPr>
      <p:sp>
        <p:nvSpPr>
          <p:cNvPr id="58" name="Google Shape;58;p54"/>
          <p:cNvSpPr/>
          <p:nvPr>
            <p:ph idx="2" type="pic"/>
          </p:nvPr>
        </p:nvSpPr>
        <p:spPr>
          <a:xfrm>
            <a:off x="1831579" y="1984293"/>
            <a:ext cx="2059737" cy="2059736"/>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59" name="Google Shape;59;p54"/>
          <p:cNvSpPr/>
          <p:nvPr>
            <p:ph idx="3" type="pic"/>
          </p:nvPr>
        </p:nvSpPr>
        <p:spPr>
          <a:xfrm>
            <a:off x="4028929" y="1984293"/>
            <a:ext cx="2059737" cy="2059736"/>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60" name="Google Shape;60;p54"/>
          <p:cNvSpPr/>
          <p:nvPr>
            <p:ph idx="4" type="pic"/>
          </p:nvPr>
        </p:nvSpPr>
        <p:spPr>
          <a:xfrm>
            <a:off x="6226277" y="1984293"/>
            <a:ext cx="2059737" cy="2059736"/>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61" name="Google Shape;61;p54"/>
          <p:cNvSpPr/>
          <p:nvPr>
            <p:ph idx="5" type="pic"/>
          </p:nvPr>
        </p:nvSpPr>
        <p:spPr>
          <a:xfrm>
            <a:off x="8423629" y="1984293"/>
            <a:ext cx="2059737" cy="2059736"/>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62" name="Google Shape;62;p54"/>
          <p:cNvSpPr txBox="1"/>
          <p:nvPr>
            <p:ph idx="1" type="body"/>
          </p:nvPr>
        </p:nvSpPr>
        <p:spPr>
          <a:xfrm>
            <a:off x="1831579" y="4704108"/>
            <a:ext cx="2059736" cy="13979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1D344D"/>
              </a:buClr>
              <a:buSzPts val="1400"/>
              <a:buFont typeface="Calibri"/>
              <a:buNone/>
              <a:defRPr b="0" sz="14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63" name="Google Shape;63;p54"/>
          <p:cNvSpPr txBox="1"/>
          <p:nvPr>
            <p:ph idx="6" type="body"/>
          </p:nvPr>
        </p:nvSpPr>
        <p:spPr>
          <a:xfrm>
            <a:off x="1831579" y="4250415"/>
            <a:ext cx="2058988" cy="40011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1D344D"/>
              </a:buClr>
              <a:buSzPts val="2000"/>
              <a:buFont typeface="Calibri"/>
              <a:buNone/>
              <a:defRPr b="1" sz="2000"/>
            </a:lvl1pPr>
            <a:lvl2pPr indent="-342900" lvl="1" marL="914400" algn="l">
              <a:lnSpc>
                <a:spcPct val="100000"/>
              </a:lnSpc>
              <a:spcBef>
                <a:spcPts val="1100"/>
              </a:spcBef>
              <a:spcAft>
                <a:spcPts val="0"/>
              </a:spcAft>
              <a:buClr>
                <a:srgbClr val="1D344D"/>
              </a:buClr>
              <a:buSzPts val="1800"/>
              <a:buChar char="•"/>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64" name="Google Shape;64;p54"/>
          <p:cNvSpPr txBox="1"/>
          <p:nvPr>
            <p:ph idx="7" type="body"/>
          </p:nvPr>
        </p:nvSpPr>
        <p:spPr>
          <a:xfrm>
            <a:off x="4028929" y="4704109"/>
            <a:ext cx="2059736" cy="1397926"/>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1D344D"/>
              </a:buClr>
              <a:buSzPts val="1400"/>
              <a:buFont typeface="Calibri"/>
              <a:buNone/>
              <a:defRPr b="0" sz="14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65" name="Google Shape;65;p54"/>
          <p:cNvSpPr txBox="1"/>
          <p:nvPr>
            <p:ph idx="8" type="body"/>
          </p:nvPr>
        </p:nvSpPr>
        <p:spPr>
          <a:xfrm>
            <a:off x="4028929" y="4250415"/>
            <a:ext cx="2058988" cy="40011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1D344D"/>
              </a:buClr>
              <a:buSzPts val="2000"/>
              <a:buFont typeface="Calibri"/>
              <a:buNone/>
              <a:defRPr b="1" sz="2000"/>
            </a:lvl1pPr>
            <a:lvl2pPr indent="-342900" lvl="1" marL="914400" algn="l">
              <a:lnSpc>
                <a:spcPct val="100000"/>
              </a:lnSpc>
              <a:spcBef>
                <a:spcPts val="1100"/>
              </a:spcBef>
              <a:spcAft>
                <a:spcPts val="0"/>
              </a:spcAft>
              <a:buClr>
                <a:srgbClr val="1D344D"/>
              </a:buClr>
              <a:buSzPts val="1800"/>
              <a:buChar char="•"/>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66" name="Google Shape;66;p54"/>
          <p:cNvSpPr txBox="1"/>
          <p:nvPr>
            <p:ph idx="9" type="body"/>
          </p:nvPr>
        </p:nvSpPr>
        <p:spPr>
          <a:xfrm>
            <a:off x="6226277" y="4704109"/>
            <a:ext cx="2059736" cy="1397926"/>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1D344D"/>
              </a:buClr>
              <a:buSzPts val="1400"/>
              <a:buFont typeface="Calibri"/>
              <a:buNone/>
              <a:defRPr b="0" sz="14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67" name="Google Shape;67;p54"/>
          <p:cNvSpPr txBox="1"/>
          <p:nvPr>
            <p:ph idx="13" type="body"/>
          </p:nvPr>
        </p:nvSpPr>
        <p:spPr>
          <a:xfrm>
            <a:off x="6226277" y="4250415"/>
            <a:ext cx="2058988" cy="40011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rgbClr val="1D344D"/>
              </a:buClr>
              <a:buSzPts val="2000"/>
              <a:buFont typeface="Calibri"/>
              <a:buNone/>
              <a:defRPr b="1" sz="2000"/>
            </a:lvl1pPr>
            <a:lvl2pPr indent="-342900" lvl="1" marL="914400" algn="l">
              <a:lnSpc>
                <a:spcPct val="100000"/>
              </a:lnSpc>
              <a:spcBef>
                <a:spcPts val="1100"/>
              </a:spcBef>
              <a:spcAft>
                <a:spcPts val="0"/>
              </a:spcAft>
              <a:buClr>
                <a:srgbClr val="1D344D"/>
              </a:buClr>
              <a:buSzPts val="1800"/>
              <a:buChar char="•"/>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68" name="Google Shape;68;p54"/>
          <p:cNvSpPr txBox="1"/>
          <p:nvPr>
            <p:ph idx="14" type="body"/>
          </p:nvPr>
        </p:nvSpPr>
        <p:spPr>
          <a:xfrm>
            <a:off x="8399462" y="4704109"/>
            <a:ext cx="2059736" cy="1397926"/>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1D344D"/>
              </a:buClr>
              <a:buSzPts val="1400"/>
              <a:buFont typeface="Calibri"/>
              <a:buNone/>
              <a:defRPr b="0" sz="14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69" name="Google Shape;69;p54"/>
          <p:cNvSpPr txBox="1"/>
          <p:nvPr>
            <p:ph idx="15" type="body"/>
          </p:nvPr>
        </p:nvSpPr>
        <p:spPr>
          <a:xfrm>
            <a:off x="8399462" y="4250415"/>
            <a:ext cx="2058988" cy="40011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1D344D"/>
              </a:buClr>
              <a:buSzPts val="2000"/>
              <a:buFont typeface="Calibri"/>
              <a:buNone/>
              <a:defRPr b="1" sz="2000"/>
            </a:lvl1pPr>
            <a:lvl2pPr indent="-342900" lvl="1" marL="914400" algn="l">
              <a:lnSpc>
                <a:spcPct val="100000"/>
              </a:lnSpc>
              <a:spcBef>
                <a:spcPts val="1100"/>
              </a:spcBef>
              <a:spcAft>
                <a:spcPts val="0"/>
              </a:spcAft>
              <a:buClr>
                <a:srgbClr val="1D344D"/>
              </a:buClr>
              <a:buSzPts val="1800"/>
              <a:buChar char="•"/>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70" name="Google Shape;70;p54"/>
          <p:cNvSpPr txBox="1"/>
          <p:nvPr>
            <p:ph idx="16" type="body"/>
          </p:nvPr>
        </p:nvSpPr>
        <p:spPr>
          <a:xfrm>
            <a:off x="941296" y="514969"/>
            <a:ext cx="9542070" cy="64633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1D344D"/>
              </a:buClr>
              <a:buSzPts val="3600"/>
              <a:buFont typeface="Calibri"/>
              <a:buNone/>
              <a:defRPr b="1" sz="3600">
                <a:solidFill>
                  <a:srgbClr val="1D344D"/>
                </a:solidFill>
              </a:defRPr>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akers 2">
  <p:cSld name="Speakers 2">
    <p:spTree>
      <p:nvGrpSpPr>
        <p:cNvPr id="71" name="Shape 71"/>
        <p:cNvGrpSpPr/>
        <p:nvPr/>
      </p:nvGrpSpPr>
      <p:grpSpPr>
        <a:xfrm>
          <a:off x="0" y="0"/>
          <a:ext cx="0" cy="0"/>
          <a:chOff x="0" y="0"/>
          <a:chExt cx="0" cy="0"/>
        </a:xfrm>
      </p:grpSpPr>
      <p:sp>
        <p:nvSpPr>
          <p:cNvPr id="72" name="Google Shape;72;p55"/>
          <p:cNvSpPr/>
          <p:nvPr>
            <p:ph idx="2" type="pic"/>
          </p:nvPr>
        </p:nvSpPr>
        <p:spPr>
          <a:xfrm>
            <a:off x="1969189" y="3691173"/>
            <a:ext cx="2059737" cy="2059736"/>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73" name="Google Shape;73;p55"/>
          <p:cNvSpPr/>
          <p:nvPr>
            <p:ph idx="3" type="pic"/>
          </p:nvPr>
        </p:nvSpPr>
        <p:spPr>
          <a:xfrm>
            <a:off x="4028929" y="1630487"/>
            <a:ext cx="2059737" cy="2059736"/>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74" name="Google Shape;74;p55"/>
          <p:cNvSpPr/>
          <p:nvPr>
            <p:ph idx="4" type="pic"/>
          </p:nvPr>
        </p:nvSpPr>
        <p:spPr>
          <a:xfrm>
            <a:off x="6088665" y="3691173"/>
            <a:ext cx="2059737" cy="2059736"/>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75" name="Google Shape;75;p55"/>
          <p:cNvSpPr/>
          <p:nvPr>
            <p:ph idx="5" type="pic"/>
          </p:nvPr>
        </p:nvSpPr>
        <p:spPr>
          <a:xfrm>
            <a:off x="8153291" y="1631437"/>
            <a:ext cx="2059737" cy="2059736"/>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76" name="Google Shape;76;p55"/>
          <p:cNvSpPr txBox="1"/>
          <p:nvPr>
            <p:ph idx="1" type="body"/>
          </p:nvPr>
        </p:nvSpPr>
        <p:spPr>
          <a:xfrm>
            <a:off x="1969938" y="2475019"/>
            <a:ext cx="2059736" cy="1001511"/>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1D344D"/>
              </a:buClr>
              <a:buSzPts val="1400"/>
              <a:buFont typeface="Calibri"/>
              <a:buNone/>
              <a:defRPr b="0" sz="14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77" name="Google Shape;77;p55"/>
          <p:cNvSpPr txBox="1"/>
          <p:nvPr>
            <p:ph idx="6" type="body"/>
          </p:nvPr>
        </p:nvSpPr>
        <p:spPr>
          <a:xfrm>
            <a:off x="1969938" y="2021326"/>
            <a:ext cx="2058988" cy="40011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1D344D"/>
              </a:buClr>
              <a:buSzPts val="2000"/>
              <a:buFont typeface="Calibri"/>
              <a:buNone/>
              <a:defRPr b="1" sz="2000"/>
            </a:lvl1pPr>
            <a:lvl2pPr indent="-342900" lvl="1" marL="914400" algn="l">
              <a:lnSpc>
                <a:spcPct val="100000"/>
              </a:lnSpc>
              <a:spcBef>
                <a:spcPts val="1100"/>
              </a:spcBef>
              <a:spcAft>
                <a:spcPts val="0"/>
              </a:spcAft>
              <a:buClr>
                <a:srgbClr val="1D344D"/>
              </a:buClr>
              <a:buSzPts val="1800"/>
              <a:buChar char="•"/>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78" name="Google Shape;78;p55"/>
          <p:cNvSpPr txBox="1"/>
          <p:nvPr>
            <p:ph idx="7" type="body"/>
          </p:nvPr>
        </p:nvSpPr>
        <p:spPr>
          <a:xfrm>
            <a:off x="6083776" y="2475020"/>
            <a:ext cx="2059736" cy="100151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1D344D"/>
              </a:buClr>
              <a:buSzPts val="1400"/>
              <a:buFont typeface="Calibri"/>
              <a:buNone/>
              <a:defRPr b="0" sz="14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79" name="Google Shape;79;p55"/>
          <p:cNvSpPr txBox="1"/>
          <p:nvPr>
            <p:ph idx="8" type="body"/>
          </p:nvPr>
        </p:nvSpPr>
        <p:spPr>
          <a:xfrm>
            <a:off x="6083776" y="2021326"/>
            <a:ext cx="2058988" cy="40011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1D344D"/>
              </a:buClr>
              <a:buSzPts val="2000"/>
              <a:buFont typeface="Calibri"/>
              <a:buNone/>
              <a:defRPr b="1" sz="2000"/>
            </a:lvl1pPr>
            <a:lvl2pPr indent="-342900" lvl="1" marL="914400" algn="l">
              <a:lnSpc>
                <a:spcPct val="100000"/>
              </a:lnSpc>
              <a:spcBef>
                <a:spcPts val="1100"/>
              </a:spcBef>
              <a:spcAft>
                <a:spcPts val="0"/>
              </a:spcAft>
              <a:buClr>
                <a:srgbClr val="1D344D"/>
              </a:buClr>
              <a:buSzPts val="1800"/>
              <a:buChar char="•"/>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80" name="Google Shape;80;p55"/>
          <p:cNvSpPr txBox="1"/>
          <p:nvPr>
            <p:ph idx="9" type="body"/>
          </p:nvPr>
        </p:nvSpPr>
        <p:spPr>
          <a:xfrm>
            <a:off x="4040202" y="4534756"/>
            <a:ext cx="2059736" cy="100151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1D344D"/>
              </a:buClr>
              <a:buSzPts val="1400"/>
              <a:buFont typeface="Calibri"/>
              <a:buNone/>
              <a:defRPr b="0" sz="14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81" name="Google Shape;81;p55"/>
          <p:cNvSpPr txBox="1"/>
          <p:nvPr>
            <p:ph idx="13" type="body"/>
          </p:nvPr>
        </p:nvSpPr>
        <p:spPr>
          <a:xfrm>
            <a:off x="4040202" y="4081062"/>
            <a:ext cx="2058988" cy="40011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1D344D"/>
              </a:buClr>
              <a:buSzPts val="2000"/>
              <a:buFont typeface="Calibri"/>
              <a:buNone/>
              <a:defRPr b="1" sz="2000"/>
            </a:lvl1pPr>
            <a:lvl2pPr indent="-342900" lvl="1" marL="914400" algn="l">
              <a:lnSpc>
                <a:spcPct val="100000"/>
              </a:lnSpc>
              <a:spcBef>
                <a:spcPts val="1100"/>
              </a:spcBef>
              <a:spcAft>
                <a:spcPts val="0"/>
              </a:spcAft>
              <a:buClr>
                <a:srgbClr val="1D344D"/>
              </a:buClr>
              <a:buSzPts val="1800"/>
              <a:buChar char="•"/>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82" name="Google Shape;82;p55"/>
          <p:cNvSpPr txBox="1"/>
          <p:nvPr>
            <p:ph idx="14" type="body"/>
          </p:nvPr>
        </p:nvSpPr>
        <p:spPr>
          <a:xfrm>
            <a:off x="8154040" y="4534756"/>
            <a:ext cx="2059736" cy="100151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1D344D"/>
              </a:buClr>
              <a:buSzPts val="1400"/>
              <a:buFont typeface="Calibri"/>
              <a:buNone/>
              <a:defRPr b="0" sz="14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83" name="Google Shape;83;p55"/>
          <p:cNvSpPr txBox="1"/>
          <p:nvPr>
            <p:ph idx="15" type="body"/>
          </p:nvPr>
        </p:nvSpPr>
        <p:spPr>
          <a:xfrm>
            <a:off x="8154040" y="4081062"/>
            <a:ext cx="2058988" cy="40011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1D344D"/>
              </a:buClr>
              <a:buSzPts val="2000"/>
              <a:buFont typeface="Calibri"/>
              <a:buNone/>
              <a:defRPr b="1" sz="2000"/>
            </a:lvl1pPr>
            <a:lvl2pPr indent="-342900" lvl="1" marL="914400" algn="l">
              <a:lnSpc>
                <a:spcPct val="100000"/>
              </a:lnSpc>
              <a:spcBef>
                <a:spcPts val="1100"/>
              </a:spcBef>
              <a:spcAft>
                <a:spcPts val="0"/>
              </a:spcAft>
              <a:buClr>
                <a:srgbClr val="1D344D"/>
              </a:buClr>
              <a:buSzPts val="1800"/>
              <a:buChar char="•"/>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84" name="Google Shape;84;p55"/>
          <p:cNvSpPr txBox="1"/>
          <p:nvPr>
            <p:ph idx="16" type="body"/>
          </p:nvPr>
        </p:nvSpPr>
        <p:spPr>
          <a:xfrm>
            <a:off x="941296" y="514969"/>
            <a:ext cx="9271732" cy="590931"/>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rgbClr val="1D354E"/>
              </a:buClr>
              <a:buSzPts val="3600"/>
              <a:buFont typeface="Calibri"/>
              <a:buNone/>
              <a:defRPr b="1" sz="3600">
                <a:solidFill>
                  <a:srgbClr val="1D354E"/>
                </a:solidFill>
                <a:latin typeface="Calibri"/>
                <a:ea typeface="Calibri"/>
                <a:cs typeface="Calibri"/>
                <a:sym typeface="Calibri"/>
              </a:defRPr>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85" name="Shape 85"/>
        <p:cNvGrpSpPr/>
        <p:nvPr/>
      </p:nvGrpSpPr>
      <p:grpSpPr>
        <a:xfrm>
          <a:off x="0" y="0"/>
          <a:ext cx="0" cy="0"/>
          <a:chOff x="0" y="0"/>
          <a:chExt cx="0" cy="0"/>
        </a:xfrm>
      </p:grpSpPr>
      <p:sp>
        <p:nvSpPr>
          <p:cNvPr id="86" name="Google Shape;86;p56"/>
          <p:cNvSpPr/>
          <p:nvPr>
            <p:ph idx="2" type="pic"/>
          </p:nvPr>
        </p:nvSpPr>
        <p:spPr>
          <a:xfrm>
            <a:off x="1182223" y="1550505"/>
            <a:ext cx="1563758" cy="1563755"/>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87" name="Google Shape;87;p56"/>
          <p:cNvSpPr txBox="1"/>
          <p:nvPr>
            <p:ph idx="1" type="body"/>
          </p:nvPr>
        </p:nvSpPr>
        <p:spPr>
          <a:xfrm>
            <a:off x="3248907" y="1378226"/>
            <a:ext cx="7505684" cy="30469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1D344D"/>
              </a:buClr>
              <a:buSzPts val="4800"/>
              <a:buFont typeface="Calibri"/>
              <a:buNone/>
              <a:defRPr b="1" sz="48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88" name="Google Shape;88;p56"/>
          <p:cNvSpPr txBox="1"/>
          <p:nvPr>
            <p:ph idx="3" type="body"/>
          </p:nvPr>
        </p:nvSpPr>
        <p:spPr>
          <a:xfrm>
            <a:off x="3248907" y="4640176"/>
            <a:ext cx="3619484" cy="155239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1D344D"/>
              </a:buClr>
              <a:buSzPts val="1600"/>
              <a:buFont typeface="Calibri"/>
              <a:buNone/>
              <a:defRPr sz="16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89" name="Google Shape;89;p56"/>
          <p:cNvSpPr txBox="1"/>
          <p:nvPr>
            <p:ph idx="4" type="body"/>
          </p:nvPr>
        </p:nvSpPr>
        <p:spPr>
          <a:xfrm>
            <a:off x="7135107" y="4640176"/>
            <a:ext cx="3619484" cy="155239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1D344D"/>
              </a:buClr>
              <a:buSzPts val="1600"/>
              <a:buFont typeface="Calibri"/>
              <a:buNone/>
              <a:defRPr sz="16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Section 2">
  <p:cSld name="Break Section 2">
    <p:spTree>
      <p:nvGrpSpPr>
        <p:cNvPr id="90" name="Shape 90"/>
        <p:cNvGrpSpPr/>
        <p:nvPr/>
      </p:nvGrpSpPr>
      <p:grpSpPr>
        <a:xfrm>
          <a:off x="0" y="0"/>
          <a:ext cx="0" cy="0"/>
          <a:chOff x="0" y="0"/>
          <a:chExt cx="0" cy="0"/>
        </a:xfrm>
      </p:grpSpPr>
      <p:sp>
        <p:nvSpPr>
          <p:cNvPr id="91" name="Google Shape;91;p57"/>
          <p:cNvSpPr/>
          <p:nvPr>
            <p:ph idx="2" type="pic"/>
          </p:nvPr>
        </p:nvSpPr>
        <p:spPr>
          <a:xfrm>
            <a:off x="0" y="0"/>
            <a:ext cx="12192000" cy="6858000"/>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92" name="Google Shape;92;p57"/>
          <p:cNvSpPr/>
          <p:nvPr>
            <p:ph idx="3" type="pic"/>
          </p:nvPr>
        </p:nvSpPr>
        <p:spPr>
          <a:xfrm>
            <a:off x="1083711" y="1069040"/>
            <a:ext cx="4267946" cy="1317811"/>
          </a:xfrm>
          <a:prstGeom prst="rect">
            <a:avLst/>
          </a:prstGeom>
          <a:solidFill>
            <a:srgbClr val="6DB12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SzPts val="2400"/>
              <a:buFont typeface="Calibri"/>
              <a:buNone/>
              <a:defRPr b="0" i="0" sz="2400" u="none" cap="none" strike="noStrike">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93" name="Google Shape;93;p57"/>
          <p:cNvSpPr txBox="1"/>
          <p:nvPr>
            <p:ph idx="1" type="body"/>
          </p:nvPr>
        </p:nvSpPr>
        <p:spPr>
          <a:xfrm>
            <a:off x="1423556" y="1442618"/>
            <a:ext cx="3678382" cy="70788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4000"/>
              <a:buFont typeface="Calibri"/>
              <a:buNone/>
              <a:defRPr b="1" sz="4000">
                <a:solidFill>
                  <a:schemeClr val="lt1"/>
                </a:solidFill>
              </a:defRPr>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94" name="Google Shape;94;p57"/>
          <p:cNvSpPr/>
          <p:nvPr>
            <p:ph idx="4" type="pic"/>
          </p:nvPr>
        </p:nvSpPr>
        <p:spPr>
          <a:xfrm>
            <a:off x="1083711" y="2440640"/>
            <a:ext cx="4267946" cy="702795"/>
          </a:xfrm>
          <a:prstGeom prst="rect">
            <a:avLst/>
          </a:prstGeom>
          <a:solidFill>
            <a:srgbClr val="1D344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SzPts val="2400"/>
              <a:buFont typeface="Calibri"/>
              <a:buNone/>
              <a:defRPr b="0" i="0" sz="2400" u="none" cap="none" strike="noStrike">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95" name="Google Shape;95;p57"/>
          <p:cNvSpPr txBox="1"/>
          <p:nvPr>
            <p:ph idx="5" type="body"/>
          </p:nvPr>
        </p:nvSpPr>
        <p:spPr>
          <a:xfrm>
            <a:off x="1332107" y="2608961"/>
            <a:ext cx="3769831" cy="36933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800"/>
              <a:buFont typeface="Calibri"/>
              <a:buNone/>
              <a:defRPr sz="1800">
                <a:solidFill>
                  <a:schemeClr val="lt1"/>
                </a:solidFill>
              </a:defRPr>
            </a:lvl1pPr>
            <a:lvl2pPr indent="-342900" lvl="1" marL="914400" algn="l">
              <a:lnSpc>
                <a:spcPct val="100000"/>
              </a:lnSpc>
              <a:spcBef>
                <a:spcPts val="1100"/>
              </a:spcBef>
              <a:spcAft>
                <a:spcPts val="0"/>
              </a:spcAft>
              <a:buClr>
                <a:srgbClr val="1D344D"/>
              </a:buClr>
              <a:buSzPts val="1800"/>
              <a:buChar char="•"/>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Graphic">
  <p:cSld name="Text + Graphic">
    <p:spTree>
      <p:nvGrpSpPr>
        <p:cNvPr id="96" name="Shape 96"/>
        <p:cNvGrpSpPr/>
        <p:nvPr/>
      </p:nvGrpSpPr>
      <p:grpSpPr>
        <a:xfrm>
          <a:off x="0" y="0"/>
          <a:ext cx="0" cy="0"/>
          <a:chOff x="0" y="0"/>
          <a:chExt cx="0" cy="0"/>
        </a:xfrm>
      </p:grpSpPr>
      <p:sp>
        <p:nvSpPr>
          <p:cNvPr id="97" name="Google Shape;97;p58"/>
          <p:cNvSpPr/>
          <p:nvPr>
            <p:ph idx="2" type="chart"/>
          </p:nvPr>
        </p:nvSpPr>
        <p:spPr>
          <a:xfrm>
            <a:off x="6251575" y="1423988"/>
            <a:ext cx="4937125" cy="4498975"/>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98" name="Google Shape;98;p58"/>
          <p:cNvSpPr txBox="1"/>
          <p:nvPr>
            <p:ph idx="1" type="body"/>
          </p:nvPr>
        </p:nvSpPr>
        <p:spPr>
          <a:xfrm>
            <a:off x="941296" y="2161293"/>
            <a:ext cx="4711359" cy="3629199"/>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000"/>
              </a:spcBef>
              <a:spcAft>
                <a:spcPts val="0"/>
              </a:spcAft>
              <a:buClr>
                <a:srgbClr val="1D344D"/>
              </a:buClr>
              <a:buSzPts val="2400"/>
              <a:buFont typeface="Calibri"/>
              <a:buChar char="•"/>
              <a:defRPr b="0" i="0"/>
            </a:lvl1pPr>
            <a:lvl2pPr indent="-342900" lvl="1" marL="914400" algn="l">
              <a:lnSpc>
                <a:spcPct val="100000"/>
              </a:lnSpc>
              <a:spcBef>
                <a:spcPts val="1100"/>
              </a:spcBef>
              <a:spcAft>
                <a:spcPts val="0"/>
              </a:spcAft>
              <a:buClr>
                <a:srgbClr val="1D344D"/>
              </a:buClr>
              <a:buSzPts val="1800"/>
              <a:buChar char="•"/>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99" name="Google Shape;99;p58"/>
          <p:cNvSpPr txBox="1"/>
          <p:nvPr>
            <p:ph idx="3" type="body"/>
          </p:nvPr>
        </p:nvSpPr>
        <p:spPr>
          <a:xfrm>
            <a:off x="941295" y="514969"/>
            <a:ext cx="9542617" cy="646331"/>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rgbClr val="1D344D"/>
              </a:buClr>
              <a:buSzPts val="3600"/>
              <a:buFont typeface="Calibri"/>
              <a:buNone/>
              <a:defRPr b="1" sz="3600">
                <a:solidFill>
                  <a:srgbClr val="1D344D"/>
                </a:solidFill>
              </a:defRPr>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Cover">
  <p:cSld name="Simple Cover">
    <p:spTree>
      <p:nvGrpSpPr>
        <p:cNvPr id="100" name="Shape 100"/>
        <p:cNvGrpSpPr/>
        <p:nvPr/>
      </p:nvGrpSpPr>
      <p:grpSpPr>
        <a:xfrm>
          <a:off x="0" y="0"/>
          <a:ext cx="0" cy="0"/>
          <a:chOff x="0" y="0"/>
          <a:chExt cx="0" cy="0"/>
        </a:xfrm>
      </p:grpSpPr>
      <p:sp>
        <p:nvSpPr>
          <p:cNvPr id="101" name="Google Shape;101;p59"/>
          <p:cNvSpPr/>
          <p:nvPr/>
        </p:nvSpPr>
        <p:spPr>
          <a:xfrm>
            <a:off x="1" y="0"/>
            <a:ext cx="8616175" cy="6858000"/>
          </a:xfrm>
          <a:prstGeom prst="rect">
            <a:avLst/>
          </a:prstGeom>
          <a:solidFill>
            <a:schemeClr val="lt2">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p59"/>
          <p:cNvSpPr txBox="1"/>
          <p:nvPr/>
        </p:nvSpPr>
        <p:spPr>
          <a:xfrm>
            <a:off x="1236379" y="1206033"/>
            <a:ext cx="6296104" cy="70788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4000"/>
              <a:buFont typeface="Calibri"/>
              <a:buNone/>
            </a:pPr>
            <a:r>
              <a:rPr b="1" i="0" lang="en-GB" sz="4000" u="none" cap="none" strike="noStrike">
                <a:solidFill>
                  <a:schemeClr val="dk1"/>
                </a:solidFill>
                <a:latin typeface="Calibri"/>
                <a:ea typeface="Calibri"/>
                <a:cs typeface="Calibri"/>
                <a:sym typeface="Calibri"/>
              </a:rPr>
              <a:t>Simple cover</a:t>
            </a:r>
            <a:endParaRPr/>
          </a:p>
        </p:txBody>
      </p:sp>
      <p:sp>
        <p:nvSpPr>
          <p:cNvPr id="103" name="Google Shape;103;p59"/>
          <p:cNvSpPr txBox="1"/>
          <p:nvPr/>
        </p:nvSpPr>
        <p:spPr>
          <a:xfrm>
            <a:off x="1236379" y="3394168"/>
            <a:ext cx="4019550" cy="284367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800"/>
              <a:buFont typeface="Calibri"/>
              <a:buNone/>
            </a:pPr>
            <a:r>
              <a:rPr b="0" i="0" lang="en-GB" sz="1800" u="none" cap="none" strike="noStrike">
                <a:solidFill>
                  <a:schemeClr val="dk1"/>
                </a:solidFill>
                <a:latin typeface="Calibri"/>
                <a:ea typeface="Calibri"/>
                <a:cs typeface="Calibri"/>
                <a:sym typeface="Calibri"/>
              </a:rPr>
              <a:t>Lorem ipsum dolor sit amet, consectetur adipiscing elit. Sed sollicitudin nibh ac ante viverra bibendum. </a:t>
            </a:r>
            <a:endParaRPr b="0" i="0" sz="1800" u="none" cap="none" strike="noStrike">
              <a:solidFill>
                <a:schemeClr val="dk1"/>
              </a:solidFill>
              <a:latin typeface="Calibri"/>
              <a:ea typeface="Calibri"/>
              <a:cs typeface="Calibri"/>
              <a:sym typeface="Calibri"/>
            </a:endParaRPr>
          </a:p>
        </p:txBody>
      </p:sp>
      <p:pic>
        <p:nvPicPr>
          <p:cNvPr id="104" name="Google Shape;104;p59"/>
          <p:cNvPicPr preferRelativeResize="0"/>
          <p:nvPr/>
        </p:nvPicPr>
        <p:blipFill rotWithShape="1">
          <a:blip r:embed="rId2">
            <a:alphaModFix/>
          </a:blip>
          <a:srcRect b="0" l="0" r="0" t="0"/>
          <a:stretch/>
        </p:blipFill>
        <p:spPr>
          <a:xfrm>
            <a:off x="9133933" y="425481"/>
            <a:ext cx="2591050" cy="12955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Cover 2">
    <p:spTree>
      <p:nvGrpSpPr>
        <p:cNvPr id="105" name="Shape 105"/>
        <p:cNvGrpSpPr/>
        <p:nvPr/>
      </p:nvGrpSpPr>
      <p:grpSpPr>
        <a:xfrm>
          <a:off x="0" y="0"/>
          <a:ext cx="0" cy="0"/>
          <a:chOff x="0" y="0"/>
          <a:chExt cx="0" cy="0"/>
        </a:xfrm>
      </p:grpSpPr>
      <p:sp>
        <p:nvSpPr>
          <p:cNvPr id="106" name="Google Shape;106;p60"/>
          <p:cNvSpPr/>
          <p:nvPr>
            <p:ph idx="2" type="pic"/>
          </p:nvPr>
        </p:nvSpPr>
        <p:spPr>
          <a:xfrm>
            <a:off x="0" y="0"/>
            <a:ext cx="12192000" cy="6858000"/>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107" name="Google Shape;107;p60"/>
          <p:cNvSpPr/>
          <p:nvPr>
            <p:ph idx="3" type="pic"/>
          </p:nvPr>
        </p:nvSpPr>
        <p:spPr>
          <a:xfrm>
            <a:off x="739586" y="847164"/>
            <a:ext cx="5096438" cy="3671888"/>
          </a:xfrm>
          <a:prstGeom prst="rect">
            <a:avLst/>
          </a:prstGeom>
          <a:solidFill>
            <a:srgbClr val="6DB12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SzPts val="2400"/>
              <a:buFont typeface="Calibri"/>
              <a:buNone/>
              <a:defRPr b="0" i="0" sz="2400" u="none" cap="none" strike="noStrike">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108" name="Google Shape;108;p60"/>
          <p:cNvSpPr txBox="1"/>
          <p:nvPr>
            <p:ph idx="1" type="body"/>
          </p:nvPr>
        </p:nvSpPr>
        <p:spPr>
          <a:xfrm>
            <a:off x="1236379" y="1403537"/>
            <a:ext cx="4019550" cy="193899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4000"/>
              <a:buFont typeface="Calibri"/>
              <a:buNone/>
              <a:defRPr b="1" sz="4000">
                <a:solidFill>
                  <a:schemeClr val="lt1"/>
                </a:solidFill>
              </a:defRPr>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09" name="Google Shape;109;p60"/>
          <p:cNvSpPr txBox="1"/>
          <p:nvPr>
            <p:ph idx="4" type="body"/>
          </p:nvPr>
        </p:nvSpPr>
        <p:spPr>
          <a:xfrm>
            <a:off x="1236379" y="3340287"/>
            <a:ext cx="4019550" cy="92333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800"/>
              <a:buFont typeface="Calibri"/>
              <a:buNone/>
              <a:defRPr sz="1800">
                <a:solidFill>
                  <a:schemeClr val="lt1"/>
                </a:solidFill>
              </a:defRPr>
            </a:lvl1pPr>
            <a:lvl2pPr indent="-342900" lvl="1" marL="914400" algn="l">
              <a:lnSpc>
                <a:spcPct val="100000"/>
              </a:lnSpc>
              <a:spcBef>
                <a:spcPts val="1100"/>
              </a:spcBef>
              <a:spcAft>
                <a:spcPts val="0"/>
              </a:spcAft>
              <a:buClr>
                <a:srgbClr val="1D344D"/>
              </a:buClr>
              <a:buSzPts val="1800"/>
              <a:buChar char="•"/>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10" name="Google Shape;110;p60"/>
          <p:cNvSpPr/>
          <p:nvPr>
            <p:ph idx="5" type="pic"/>
          </p:nvPr>
        </p:nvSpPr>
        <p:spPr>
          <a:xfrm rot="-8100000">
            <a:off x="926752" y="-460141"/>
            <a:ext cx="913091" cy="919492"/>
          </a:xfrm>
          <a:prstGeom prst="rect">
            <a:avLst/>
          </a:prstGeom>
          <a:solidFill>
            <a:srgbClr val="6DB12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SzPts val="2400"/>
              <a:buFont typeface="Calibri"/>
              <a:buNone/>
              <a:defRPr b="0" i="0" sz="2400" u="none" cap="none" strike="noStrike">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pic>
        <p:nvPicPr>
          <p:cNvPr id="111" name="Google Shape;111;p60"/>
          <p:cNvPicPr preferRelativeResize="0"/>
          <p:nvPr/>
        </p:nvPicPr>
        <p:blipFill rotWithShape="1">
          <a:blip r:embed="rId2">
            <a:alphaModFix/>
          </a:blip>
          <a:srcRect b="0" l="0" r="0" t="0"/>
          <a:stretch/>
        </p:blipFill>
        <p:spPr>
          <a:xfrm>
            <a:off x="738814" y="4530202"/>
            <a:ext cx="2584799" cy="1292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2">
  <p:cSld name="Text 2">
    <p:spTree>
      <p:nvGrpSpPr>
        <p:cNvPr id="112" name="Shape 112"/>
        <p:cNvGrpSpPr/>
        <p:nvPr/>
      </p:nvGrpSpPr>
      <p:grpSpPr>
        <a:xfrm>
          <a:off x="0" y="0"/>
          <a:ext cx="0" cy="0"/>
          <a:chOff x="0" y="0"/>
          <a:chExt cx="0" cy="0"/>
        </a:xfrm>
      </p:grpSpPr>
      <p:sp>
        <p:nvSpPr>
          <p:cNvPr id="113" name="Google Shape;113;p61"/>
          <p:cNvSpPr txBox="1"/>
          <p:nvPr>
            <p:ph idx="1" type="body"/>
          </p:nvPr>
        </p:nvSpPr>
        <p:spPr>
          <a:xfrm>
            <a:off x="1413746" y="1372195"/>
            <a:ext cx="4019550" cy="132343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1D344D"/>
              </a:buClr>
              <a:buSzPts val="4000"/>
              <a:buFont typeface="Calibri"/>
              <a:buNone/>
              <a:defRPr b="1" sz="4000">
                <a:solidFill>
                  <a:srgbClr val="1D344D"/>
                </a:solidFill>
              </a:defRPr>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14" name="Google Shape;114;p61"/>
          <p:cNvSpPr txBox="1"/>
          <p:nvPr>
            <p:ph idx="2" type="body"/>
          </p:nvPr>
        </p:nvSpPr>
        <p:spPr>
          <a:xfrm>
            <a:off x="1413746" y="2696914"/>
            <a:ext cx="4019550" cy="3219343"/>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rgbClr val="1D344D"/>
              </a:buClr>
              <a:buSzPts val="1800"/>
              <a:buFont typeface="Arial"/>
              <a:buNone/>
              <a:defRPr sz="18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1">
    <p:spTree>
      <p:nvGrpSpPr>
        <p:cNvPr id="20" name="Shape 20"/>
        <p:cNvGrpSpPr/>
        <p:nvPr/>
      </p:nvGrpSpPr>
      <p:grpSpPr>
        <a:xfrm>
          <a:off x="0" y="0"/>
          <a:ext cx="0" cy="0"/>
          <a:chOff x="0" y="0"/>
          <a:chExt cx="0" cy="0"/>
        </a:xfrm>
      </p:grpSpPr>
      <p:sp>
        <p:nvSpPr>
          <p:cNvPr id="21" name="Google Shape;21;p46"/>
          <p:cNvSpPr txBox="1"/>
          <p:nvPr>
            <p:ph idx="1" type="body"/>
          </p:nvPr>
        </p:nvSpPr>
        <p:spPr>
          <a:xfrm>
            <a:off x="941296" y="514969"/>
            <a:ext cx="9388708" cy="646331"/>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rgbClr val="1D344D"/>
              </a:buClr>
              <a:buSzPts val="3600"/>
              <a:buFont typeface="Calibri"/>
              <a:buNone/>
              <a:defRPr b="1" sz="3600">
                <a:solidFill>
                  <a:srgbClr val="1D344D"/>
                </a:solidFill>
              </a:defRPr>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22" name="Google Shape;22;p46"/>
          <p:cNvSpPr txBox="1"/>
          <p:nvPr>
            <p:ph idx="2" type="body"/>
          </p:nvPr>
        </p:nvSpPr>
        <p:spPr>
          <a:xfrm>
            <a:off x="838199" y="1816570"/>
            <a:ext cx="9859109" cy="4039567"/>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000"/>
              </a:spcBef>
              <a:spcAft>
                <a:spcPts val="0"/>
              </a:spcAft>
              <a:buClr>
                <a:srgbClr val="1D344D"/>
              </a:buClr>
              <a:buSzPts val="2400"/>
              <a:buFont typeface="Calibri"/>
              <a:buChar char="•"/>
              <a:defRPr b="0" i="0">
                <a:solidFill>
                  <a:srgbClr val="1D344D"/>
                </a:solidFill>
              </a:defRPr>
            </a:lvl1pPr>
            <a:lvl2pPr indent="-342900" lvl="1" marL="914400" algn="l">
              <a:lnSpc>
                <a:spcPct val="100000"/>
              </a:lnSpc>
              <a:spcBef>
                <a:spcPts val="1100"/>
              </a:spcBef>
              <a:spcAft>
                <a:spcPts val="0"/>
              </a:spcAft>
              <a:buClr>
                <a:srgbClr val="1D344D"/>
              </a:buClr>
              <a:buSzPts val="1800"/>
              <a:buFont typeface="Calibri"/>
              <a:buChar char="•"/>
              <a:defRPr>
                <a:solidFill>
                  <a:srgbClr val="1D344D"/>
                </a:solidFill>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p:cSld name="Bullet Points">
    <p:spTree>
      <p:nvGrpSpPr>
        <p:cNvPr id="23" name="Shape 23"/>
        <p:cNvGrpSpPr/>
        <p:nvPr/>
      </p:nvGrpSpPr>
      <p:grpSpPr>
        <a:xfrm>
          <a:off x="0" y="0"/>
          <a:ext cx="0" cy="0"/>
          <a:chOff x="0" y="0"/>
          <a:chExt cx="0" cy="0"/>
        </a:xfrm>
      </p:grpSpPr>
      <p:sp>
        <p:nvSpPr>
          <p:cNvPr id="24" name="Google Shape;24;p47"/>
          <p:cNvSpPr txBox="1"/>
          <p:nvPr>
            <p:ph idx="1" type="body"/>
          </p:nvPr>
        </p:nvSpPr>
        <p:spPr>
          <a:xfrm>
            <a:off x="941296" y="514969"/>
            <a:ext cx="9388708" cy="590931"/>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rgbClr val="1D354E"/>
              </a:buClr>
              <a:buSzPts val="3600"/>
              <a:buFont typeface="Arial"/>
              <a:buNone/>
              <a:defRPr b="1" sz="3600">
                <a:solidFill>
                  <a:srgbClr val="1D354E"/>
                </a:solidFill>
                <a:latin typeface="Calibri"/>
                <a:ea typeface="Calibri"/>
                <a:cs typeface="Calibri"/>
                <a:sym typeface="Calibri"/>
              </a:defRPr>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25" name="Google Shape;25;p47"/>
          <p:cNvSpPr txBox="1"/>
          <p:nvPr>
            <p:ph idx="2" type="body"/>
          </p:nvPr>
        </p:nvSpPr>
        <p:spPr>
          <a:xfrm>
            <a:off x="838199" y="1816570"/>
            <a:ext cx="9859109" cy="4039567"/>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000"/>
              </a:spcBef>
              <a:spcAft>
                <a:spcPts val="0"/>
              </a:spcAft>
              <a:buClr>
                <a:srgbClr val="1D344D"/>
              </a:buClr>
              <a:buSzPts val="2400"/>
              <a:buFont typeface="Calibri"/>
              <a:buChar char="•"/>
              <a:defRPr b="0" i="0">
                <a:solidFill>
                  <a:srgbClr val="1D344D"/>
                </a:solidFill>
              </a:defRPr>
            </a:lvl1pPr>
            <a:lvl2pPr indent="-342900" lvl="1" marL="914400" algn="l">
              <a:lnSpc>
                <a:spcPct val="100000"/>
              </a:lnSpc>
              <a:spcBef>
                <a:spcPts val="1100"/>
              </a:spcBef>
              <a:spcAft>
                <a:spcPts val="0"/>
              </a:spcAft>
              <a:buClr>
                <a:srgbClr val="1D344D"/>
              </a:buClr>
              <a:buSzPts val="1800"/>
              <a:buFont typeface="Calibri"/>
              <a:buChar char="•"/>
              <a:defRPr>
                <a:solidFill>
                  <a:srgbClr val="1D344D"/>
                </a:solidFill>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 2">
    <p:spTree>
      <p:nvGrpSpPr>
        <p:cNvPr id="26" name="Shape 26"/>
        <p:cNvGrpSpPr/>
        <p:nvPr/>
      </p:nvGrpSpPr>
      <p:grpSpPr>
        <a:xfrm>
          <a:off x="0" y="0"/>
          <a:ext cx="0" cy="0"/>
          <a:chOff x="0" y="0"/>
          <a:chExt cx="0" cy="0"/>
        </a:xfrm>
      </p:grpSpPr>
      <p:sp>
        <p:nvSpPr>
          <p:cNvPr id="27" name="Google Shape;27;p48"/>
          <p:cNvSpPr txBox="1"/>
          <p:nvPr>
            <p:ph idx="1" type="body"/>
          </p:nvPr>
        </p:nvSpPr>
        <p:spPr>
          <a:xfrm>
            <a:off x="941296" y="514969"/>
            <a:ext cx="9388708" cy="64633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3600"/>
              <a:buFont typeface="Calibri"/>
              <a:buNone/>
              <a:defRPr b="1" sz="3600">
                <a:solidFill>
                  <a:schemeClr val="dk1"/>
                </a:solidFill>
              </a:defRPr>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28" name="Google Shape;28;p48"/>
          <p:cNvSpPr txBox="1"/>
          <p:nvPr>
            <p:ph idx="2" type="body"/>
          </p:nvPr>
        </p:nvSpPr>
        <p:spPr>
          <a:xfrm>
            <a:off x="838199" y="1816570"/>
            <a:ext cx="9859109" cy="4039567"/>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000"/>
              </a:spcBef>
              <a:spcAft>
                <a:spcPts val="0"/>
              </a:spcAft>
              <a:buClr>
                <a:srgbClr val="1D344D"/>
              </a:buClr>
              <a:buSzPts val="2400"/>
              <a:buFont typeface="Calibri"/>
              <a:buChar char="•"/>
              <a:defRPr b="0" i="0"/>
            </a:lvl1pPr>
            <a:lvl2pPr indent="-342900" lvl="1" marL="914400" algn="l">
              <a:lnSpc>
                <a:spcPct val="100000"/>
              </a:lnSpc>
              <a:spcBef>
                <a:spcPts val="1100"/>
              </a:spcBef>
              <a:spcAft>
                <a:spcPts val="0"/>
              </a:spcAft>
              <a:buClr>
                <a:srgbClr val="1D344D"/>
              </a:buClr>
              <a:buSzPts val="1800"/>
              <a:buChar char="•"/>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3">
  <p:cSld name="Cover 3">
    <p:spTree>
      <p:nvGrpSpPr>
        <p:cNvPr id="29" name="Shape 29"/>
        <p:cNvGrpSpPr/>
        <p:nvPr/>
      </p:nvGrpSpPr>
      <p:grpSpPr>
        <a:xfrm>
          <a:off x="0" y="0"/>
          <a:ext cx="0" cy="0"/>
          <a:chOff x="0" y="0"/>
          <a:chExt cx="0" cy="0"/>
        </a:xfrm>
      </p:grpSpPr>
      <p:sp>
        <p:nvSpPr>
          <p:cNvPr id="30" name="Google Shape;30;p49"/>
          <p:cNvSpPr/>
          <p:nvPr>
            <p:ph idx="2" type="pic"/>
          </p:nvPr>
        </p:nvSpPr>
        <p:spPr>
          <a:xfrm>
            <a:off x="-24000" y="0"/>
            <a:ext cx="6120000" cy="6858000"/>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31" name="Google Shape;31;p49"/>
          <p:cNvSpPr/>
          <p:nvPr/>
        </p:nvSpPr>
        <p:spPr>
          <a:xfrm>
            <a:off x="-3241396" y="-3310"/>
            <a:ext cx="6142966" cy="6879374"/>
          </a:xfrm>
          <a:custGeom>
            <a:rect b="b" l="l" r="r" t="t"/>
            <a:pathLst>
              <a:path extrusionOk="0" h="120374" w="120454">
                <a:moveTo>
                  <a:pt x="0" y="1"/>
                </a:moveTo>
                <a:lnTo>
                  <a:pt x="0" y="1"/>
                </a:lnTo>
                <a:lnTo>
                  <a:pt x="120454" y="1"/>
                </a:lnTo>
                <a:lnTo>
                  <a:pt x="0" y="120373"/>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9"/>
          <p:cNvSpPr txBox="1"/>
          <p:nvPr>
            <p:ph idx="1" type="body"/>
          </p:nvPr>
        </p:nvSpPr>
        <p:spPr>
          <a:xfrm>
            <a:off x="6781200" y="2390673"/>
            <a:ext cx="4019550" cy="193899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1D344D"/>
              </a:buClr>
              <a:buSzPts val="4000"/>
              <a:buFont typeface="Calibri"/>
              <a:buNone/>
              <a:defRPr b="1" sz="4000">
                <a:solidFill>
                  <a:srgbClr val="1D344D"/>
                </a:solidFill>
              </a:defRPr>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33" name="Google Shape;33;p49"/>
          <p:cNvSpPr txBox="1"/>
          <p:nvPr>
            <p:ph idx="3" type="body"/>
          </p:nvPr>
        </p:nvSpPr>
        <p:spPr>
          <a:xfrm>
            <a:off x="6781200" y="4332426"/>
            <a:ext cx="4019550" cy="20321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1D344D"/>
              </a:buClr>
              <a:buSzPts val="1800"/>
              <a:buFont typeface="Calibri"/>
              <a:buNone/>
              <a:defRPr sz="18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34" name="Google Shape;34;p49"/>
          <p:cNvSpPr/>
          <p:nvPr>
            <p:ph idx="4" type="pic"/>
          </p:nvPr>
        </p:nvSpPr>
        <p:spPr>
          <a:xfrm rot="-8100000">
            <a:off x="926752" y="-460141"/>
            <a:ext cx="913091" cy="919492"/>
          </a:xfrm>
          <a:prstGeom prst="rect">
            <a:avLst/>
          </a:prstGeom>
          <a:solidFill>
            <a:srgbClr val="6DB12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SzPts val="2400"/>
              <a:buFont typeface="Calibri"/>
              <a:buNone/>
              <a:defRPr b="0" i="0" sz="2400" u="none" cap="none" strike="noStrike">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pic>
        <p:nvPicPr>
          <p:cNvPr id="35" name="Google Shape;35;p49"/>
          <p:cNvPicPr preferRelativeResize="0"/>
          <p:nvPr/>
        </p:nvPicPr>
        <p:blipFill rotWithShape="1">
          <a:blip r:embed="rId2">
            <a:alphaModFix/>
          </a:blip>
          <a:srcRect b="0" l="0" r="0" t="0"/>
          <a:stretch/>
        </p:blipFill>
        <p:spPr>
          <a:xfrm>
            <a:off x="9133933" y="425481"/>
            <a:ext cx="2591050" cy="12955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36" name="Shape 36"/>
        <p:cNvGrpSpPr/>
        <p:nvPr/>
      </p:nvGrpSpPr>
      <p:grpSpPr>
        <a:xfrm>
          <a:off x="0" y="0"/>
          <a:ext cx="0" cy="0"/>
          <a:chOff x="0" y="0"/>
          <a:chExt cx="0" cy="0"/>
        </a:xfrm>
      </p:grpSpPr>
      <p:sp>
        <p:nvSpPr>
          <p:cNvPr id="37" name="Google Shape;37;p50"/>
          <p:cNvSpPr txBox="1"/>
          <p:nvPr>
            <p:ph idx="1" type="body"/>
          </p:nvPr>
        </p:nvSpPr>
        <p:spPr>
          <a:xfrm>
            <a:off x="1413746" y="1372195"/>
            <a:ext cx="4019550" cy="132343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1D344D"/>
              </a:buClr>
              <a:buSzPts val="4000"/>
              <a:buFont typeface="Calibri"/>
              <a:buNone/>
              <a:defRPr b="1" sz="4000">
                <a:solidFill>
                  <a:srgbClr val="1D344D"/>
                </a:solidFill>
              </a:defRPr>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38" name="Google Shape;38;p50"/>
          <p:cNvSpPr txBox="1"/>
          <p:nvPr>
            <p:ph idx="2" type="body"/>
          </p:nvPr>
        </p:nvSpPr>
        <p:spPr>
          <a:xfrm>
            <a:off x="1413746" y="2696914"/>
            <a:ext cx="4019550" cy="3219343"/>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rgbClr val="1D344D"/>
              </a:buClr>
              <a:buSzPts val="1800"/>
              <a:buFont typeface="Arial"/>
              <a:buNone/>
              <a:defRPr sz="18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39" name="Google Shape;39;p50"/>
          <p:cNvSpPr txBox="1"/>
          <p:nvPr>
            <p:ph idx="3" type="body"/>
          </p:nvPr>
        </p:nvSpPr>
        <p:spPr>
          <a:xfrm>
            <a:off x="5856288" y="2697163"/>
            <a:ext cx="4878387" cy="321945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rgbClr val="1D344D"/>
              </a:buClr>
              <a:buSzPts val="1800"/>
              <a:buChar char="•"/>
              <a:defRPr/>
            </a:lvl1pPr>
            <a:lvl2pPr indent="-342900" lvl="1" marL="914400" algn="l">
              <a:lnSpc>
                <a:spcPct val="100000"/>
              </a:lnSpc>
              <a:spcBef>
                <a:spcPts val="1100"/>
              </a:spcBef>
              <a:spcAft>
                <a:spcPts val="0"/>
              </a:spcAft>
              <a:buClr>
                <a:srgbClr val="1D344D"/>
              </a:buClr>
              <a:buSzPts val="1800"/>
              <a:buChar char="•"/>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llery">
  <p:cSld name="Gallery">
    <p:spTree>
      <p:nvGrpSpPr>
        <p:cNvPr id="40" name="Shape 40"/>
        <p:cNvGrpSpPr/>
        <p:nvPr/>
      </p:nvGrpSpPr>
      <p:grpSpPr>
        <a:xfrm>
          <a:off x="0" y="0"/>
          <a:ext cx="0" cy="0"/>
          <a:chOff x="0" y="0"/>
          <a:chExt cx="0" cy="0"/>
        </a:xfrm>
      </p:grpSpPr>
      <p:sp>
        <p:nvSpPr>
          <p:cNvPr id="41" name="Google Shape;41;p51"/>
          <p:cNvSpPr/>
          <p:nvPr>
            <p:ph idx="2" type="pic"/>
          </p:nvPr>
        </p:nvSpPr>
        <p:spPr>
          <a:xfrm>
            <a:off x="3122070" y="0"/>
            <a:ext cx="3096000" cy="3384000"/>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42" name="Google Shape;42;p51"/>
          <p:cNvSpPr/>
          <p:nvPr>
            <p:ph idx="3" type="pic"/>
          </p:nvPr>
        </p:nvSpPr>
        <p:spPr>
          <a:xfrm>
            <a:off x="3122070" y="3427742"/>
            <a:ext cx="3096000" cy="3420000"/>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43" name="Google Shape;43;p51"/>
          <p:cNvSpPr/>
          <p:nvPr>
            <p:ph idx="4" type="pic"/>
          </p:nvPr>
        </p:nvSpPr>
        <p:spPr>
          <a:xfrm>
            <a:off x="-13587" y="0"/>
            <a:ext cx="3096000" cy="3384000"/>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44" name="Google Shape;44;p51"/>
          <p:cNvSpPr/>
          <p:nvPr>
            <p:ph idx="5" type="pic"/>
          </p:nvPr>
        </p:nvSpPr>
        <p:spPr>
          <a:xfrm>
            <a:off x="-13587" y="3427742"/>
            <a:ext cx="3096000" cy="3420000"/>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45" name="Google Shape;45;p51"/>
          <p:cNvSpPr txBox="1"/>
          <p:nvPr>
            <p:ph idx="1" type="body"/>
          </p:nvPr>
        </p:nvSpPr>
        <p:spPr>
          <a:xfrm>
            <a:off x="6740525" y="3196909"/>
            <a:ext cx="4613275" cy="461665"/>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1000"/>
              </a:spcBef>
              <a:spcAft>
                <a:spcPts val="0"/>
              </a:spcAft>
              <a:buClr>
                <a:srgbClr val="1D344D"/>
              </a:buClr>
              <a:buSzPts val="1800"/>
              <a:buChar char="•"/>
              <a:defRPr/>
            </a:lvl1pPr>
            <a:lvl2pPr indent="-342900" lvl="1" marL="914400" algn="l">
              <a:lnSpc>
                <a:spcPct val="100000"/>
              </a:lnSpc>
              <a:spcBef>
                <a:spcPts val="1100"/>
              </a:spcBef>
              <a:spcAft>
                <a:spcPts val="0"/>
              </a:spcAft>
              <a:buClr>
                <a:srgbClr val="1D344D"/>
              </a:buClr>
              <a:buSzPts val="1800"/>
              <a:buFont typeface="Calibri"/>
              <a:buChar char="•"/>
              <a:defRPr/>
            </a:lvl2pPr>
            <a:lvl3pPr indent="-330200" lvl="2" marL="1371600" algn="l">
              <a:lnSpc>
                <a:spcPct val="100000"/>
              </a:lnSpc>
              <a:spcBef>
                <a:spcPts val="1100"/>
              </a:spcBef>
              <a:spcAft>
                <a:spcPts val="0"/>
              </a:spcAft>
              <a:buClr>
                <a:srgbClr val="1D344D"/>
              </a:buClr>
              <a:buSzPts val="1600"/>
              <a:buFont typeface="Calibri"/>
              <a:buChar char="•"/>
              <a:defRPr/>
            </a:lvl3pPr>
            <a:lvl4pPr indent="-317500" lvl="3" marL="1828800" algn="l">
              <a:lnSpc>
                <a:spcPct val="100000"/>
              </a:lnSpc>
              <a:spcBef>
                <a:spcPts val="1100"/>
              </a:spcBef>
              <a:spcAft>
                <a:spcPts val="0"/>
              </a:spcAft>
              <a:buClr>
                <a:schemeClr val="dk1"/>
              </a:buClr>
              <a:buSzPts val="1400"/>
              <a:buFont typeface="Calibri"/>
              <a:buChar char="•"/>
              <a:defRPr/>
            </a:lvl4pPr>
            <a:lvl5pPr indent="-304800" lvl="4" marL="2286000" algn="l">
              <a:lnSpc>
                <a:spcPct val="100000"/>
              </a:lnSpc>
              <a:spcBef>
                <a:spcPts val="1100"/>
              </a:spcBef>
              <a:spcAft>
                <a:spcPts val="0"/>
              </a:spcAft>
              <a:buClr>
                <a:schemeClr val="dk1"/>
              </a:buClr>
              <a:buSzPts val="1200"/>
              <a:buFont typeface="Calibri"/>
              <a:buChar char="•"/>
              <a:defRPr/>
            </a:lvl5pPr>
            <a:lvl6pPr indent="-228600" lvl="5" marL="2743200" algn="l">
              <a:lnSpc>
                <a:spcPct val="90000"/>
              </a:lnSpc>
              <a:spcBef>
                <a:spcPts val="500"/>
              </a:spcBef>
              <a:spcAft>
                <a:spcPts val="0"/>
              </a:spcAft>
              <a:buClr>
                <a:schemeClr val="dk1"/>
              </a:buClr>
              <a:buSzPts val="1800"/>
              <a:buNone/>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tlight">
  <p:cSld name="Hightlight">
    <p:spTree>
      <p:nvGrpSpPr>
        <p:cNvPr id="46" name="Shape 46"/>
        <p:cNvGrpSpPr/>
        <p:nvPr/>
      </p:nvGrpSpPr>
      <p:grpSpPr>
        <a:xfrm>
          <a:off x="0" y="0"/>
          <a:ext cx="0" cy="0"/>
          <a:chOff x="0" y="0"/>
          <a:chExt cx="0" cy="0"/>
        </a:xfrm>
      </p:grpSpPr>
      <p:sp>
        <p:nvSpPr>
          <p:cNvPr id="47" name="Google Shape;47;p52"/>
          <p:cNvSpPr/>
          <p:nvPr/>
        </p:nvSpPr>
        <p:spPr>
          <a:xfrm>
            <a:off x="-7257" y="0"/>
            <a:ext cx="3121918" cy="6858000"/>
          </a:xfrm>
          <a:prstGeom prst="rect">
            <a:avLst/>
          </a:prstGeom>
          <a:solidFill>
            <a:srgbClr val="6DB1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52"/>
          <p:cNvSpPr/>
          <p:nvPr>
            <p:ph idx="2" type="pic"/>
          </p:nvPr>
        </p:nvSpPr>
        <p:spPr>
          <a:xfrm>
            <a:off x="3107958" y="0"/>
            <a:ext cx="3110112" cy="6858000"/>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p52"/>
          <p:cNvSpPr txBox="1"/>
          <p:nvPr>
            <p:ph idx="1" type="body"/>
          </p:nvPr>
        </p:nvSpPr>
        <p:spPr>
          <a:xfrm>
            <a:off x="431463" y="2541307"/>
            <a:ext cx="2215541" cy="17753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4000"/>
              <a:buFont typeface="Calibri"/>
              <a:buNone/>
              <a:defRPr b="1" sz="4000">
                <a:solidFill>
                  <a:schemeClr val="lt1"/>
                </a:solidFill>
              </a:defRPr>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50" name="Google Shape;50;p52"/>
          <p:cNvSpPr txBox="1"/>
          <p:nvPr>
            <p:ph idx="3" type="body"/>
          </p:nvPr>
        </p:nvSpPr>
        <p:spPr>
          <a:xfrm>
            <a:off x="6679023" y="1489612"/>
            <a:ext cx="4019550" cy="5232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1D344D"/>
              </a:buClr>
              <a:buSzPts val="2800"/>
              <a:buFont typeface="Calibri"/>
              <a:buNone/>
              <a:defRPr b="1" sz="2800">
                <a:solidFill>
                  <a:srgbClr val="1D344D"/>
                </a:solidFill>
              </a:defRPr>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51" name="Google Shape;51;p52"/>
          <p:cNvSpPr txBox="1"/>
          <p:nvPr>
            <p:ph idx="4" type="body"/>
          </p:nvPr>
        </p:nvSpPr>
        <p:spPr>
          <a:xfrm>
            <a:off x="6678613" y="3483918"/>
            <a:ext cx="4019550" cy="461665"/>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1000"/>
              </a:spcBef>
              <a:spcAft>
                <a:spcPts val="0"/>
              </a:spcAft>
              <a:buClr>
                <a:srgbClr val="1D344D"/>
              </a:buClr>
              <a:buSzPts val="1800"/>
              <a:buChar char="•"/>
              <a:defRPr/>
            </a:lvl1pPr>
            <a:lvl2pPr indent="-342900" lvl="1" marL="914400" algn="l">
              <a:lnSpc>
                <a:spcPct val="100000"/>
              </a:lnSpc>
              <a:spcBef>
                <a:spcPts val="1100"/>
              </a:spcBef>
              <a:spcAft>
                <a:spcPts val="0"/>
              </a:spcAft>
              <a:buClr>
                <a:srgbClr val="1D344D"/>
              </a:buClr>
              <a:buSzPts val="1800"/>
              <a:buChar char="•"/>
              <a:defRPr/>
            </a:lvl2pPr>
            <a:lvl3pPr indent="-342900" lvl="2" marL="1371600" algn="l">
              <a:lnSpc>
                <a:spcPct val="100000"/>
              </a:lnSpc>
              <a:spcBef>
                <a:spcPts val="1100"/>
              </a:spcBef>
              <a:spcAft>
                <a:spcPts val="0"/>
              </a:spcAft>
              <a:buClr>
                <a:srgbClr val="1D344D"/>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section 1">
  <p:cSld name="Break section 1">
    <p:spTree>
      <p:nvGrpSpPr>
        <p:cNvPr id="52" name="Shape 52"/>
        <p:cNvGrpSpPr/>
        <p:nvPr/>
      </p:nvGrpSpPr>
      <p:grpSpPr>
        <a:xfrm>
          <a:off x="0" y="0"/>
          <a:ext cx="0" cy="0"/>
          <a:chOff x="0" y="0"/>
          <a:chExt cx="0" cy="0"/>
        </a:xfrm>
      </p:grpSpPr>
      <p:sp>
        <p:nvSpPr>
          <p:cNvPr id="53" name="Google Shape;53;p53"/>
          <p:cNvSpPr/>
          <p:nvPr>
            <p:ph idx="2" type="pic"/>
          </p:nvPr>
        </p:nvSpPr>
        <p:spPr>
          <a:xfrm>
            <a:off x="0" y="0"/>
            <a:ext cx="12192000" cy="6858000"/>
          </a:xfrm>
          <a:prstGeom prst="rect">
            <a:avLst/>
          </a:prstGeom>
          <a:solidFill>
            <a:srgbClr val="BAD79D"/>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rgbClr val="1D344D"/>
              </a:buClr>
              <a:buSzPts val="2400"/>
              <a:buFont typeface="Calibri"/>
              <a:buNone/>
              <a:defRPr b="0" i="0" sz="2400" u="none" cap="none" strike="noStrike">
                <a:solidFill>
                  <a:srgbClr val="1D344D"/>
                </a:solidFill>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54" name="Google Shape;54;p53"/>
          <p:cNvSpPr/>
          <p:nvPr>
            <p:ph idx="3" type="pic"/>
          </p:nvPr>
        </p:nvSpPr>
        <p:spPr>
          <a:xfrm>
            <a:off x="3108325" y="0"/>
            <a:ext cx="9083675" cy="2733675"/>
          </a:xfrm>
          <a:prstGeom prst="rect">
            <a:avLst/>
          </a:prstGeom>
          <a:solidFill>
            <a:srgbClr val="FFFFFF">
              <a:alpha val="74901"/>
            </a:srgbClr>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SzPts val="2400"/>
              <a:buFont typeface="Calibri"/>
              <a:buNone/>
              <a:defRPr b="0" i="0" sz="2400" u="none" cap="none" strike="noStrike">
                <a:latin typeface="Calibri"/>
                <a:ea typeface="Calibri"/>
                <a:cs typeface="Calibri"/>
                <a:sym typeface="Calibri"/>
              </a:defRPr>
            </a:lvl1pPr>
            <a:lvl2pPr lvl="1"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lvl="2"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lvl="3"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sp>
        <p:nvSpPr>
          <p:cNvPr id="55" name="Google Shape;55;p53"/>
          <p:cNvSpPr txBox="1"/>
          <p:nvPr>
            <p:ph idx="1" type="body"/>
          </p:nvPr>
        </p:nvSpPr>
        <p:spPr>
          <a:xfrm>
            <a:off x="3523299" y="958304"/>
            <a:ext cx="7561263" cy="64633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1D344D"/>
              </a:buClr>
              <a:buSzPts val="3600"/>
              <a:buFont typeface="Calibri"/>
              <a:buNone/>
              <a:defRPr b="1" sz="36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56" name="Google Shape;56;p53"/>
          <p:cNvSpPr txBox="1"/>
          <p:nvPr>
            <p:ph idx="4" type="body"/>
          </p:nvPr>
        </p:nvSpPr>
        <p:spPr>
          <a:xfrm>
            <a:off x="3531235" y="1618704"/>
            <a:ext cx="7553325" cy="94423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1D344D"/>
              </a:buClr>
              <a:buSzPts val="1800"/>
              <a:buFont typeface="Calibri"/>
              <a:buNone/>
              <a:defRPr sz="1800"/>
            </a:lvl1pPr>
            <a:lvl2pPr indent="-228600" lvl="1" marL="914400" algn="l">
              <a:lnSpc>
                <a:spcPct val="100000"/>
              </a:lnSpc>
              <a:spcBef>
                <a:spcPts val="1100"/>
              </a:spcBef>
              <a:spcAft>
                <a:spcPts val="0"/>
              </a:spcAft>
              <a:buClr>
                <a:srgbClr val="1D344D"/>
              </a:buClr>
              <a:buSzPts val="1800"/>
              <a:buFont typeface="Calibri"/>
              <a:buNone/>
              <a:defRPr/>
            </a:lvl2pPr>
            <a:lvl3pPr indent="-228600" lvl="2" marL="1371600" algn="l">
              <a:lnSpc>
                <a:spcPct val="100000"/>
              </a:lnSpc>
              <a:spcBef>
                <a:spcPts val="1100"/>
              </a:spcBef>
              <a:spcAft>
                <a:spcPts val="0"/>
              </a:spcAft>
              <a:buClr>
                <a:srgbClr val="1D344D"/>
              </a:buClr>
              <a:buSzPts val="1600"/>
              <a:buFont typeface="Calibri"/>
              <a:buNone/>
              <a:defRPr/>
            </a:lvl3pPr>
            <a:lvl4pPr indent="-228600" lvl="3" marL="1828800" algn="l">
              <a:lnSpc>
                <a:spcPct val="100000"/>
              </a:lnSpc>
              <a:spcBef>
                <a:spcPts val="1100"/>
              </a:spcBef>
              <a:spcAft>
                <a:spcPts val="0"/>
              </a:spcAft>
              <a:buClr>
                <a:schemeClr val="dk1"/>
              </a:buClr>
              <a:buSzPts val="1400"/>
              <a:buFont typeface="Calibri"/>
              <a:buNone/>
              <a:defRPr/>
            </a:lvl4pPr>
            <a:lvl5pPr indent="-228600" lvl="4" marL="2286000" algn="l">
              <a:lnSpc>
                <a:spcPct val="100000"/>
              </a:lnSpc>
              <a:spcBef>
                <a:spcPts val="1100"/>
              </a:spcBef>
              <a:spcAft>
                <a:spcPts val="0"/>
              </a:spcAft>
              <a:buClr>
                <a:schemeClr val="dk1"/>
              </a:buClr>
              <a:buSzPts val="12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4"/>
          <p:cNvSpPr txBox="1"/>
          <p:nvPr/>
        </p:nvSpPr>
        <p:spPr>
          <a:xfrm>
            <a:off x="10906678" y="6176963"/>
            <a:ext cx="91439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GB" sz="1200" u="none" cap="none" strike="noStrike">
                <a:solidFill>
                  <a:srgbClr val="1D344D"/>
                </a:solidFill>
                <a:latin typeface="Calibri"/>
                <a:ea typeface="Calibri"/>
                <a:cs typeface="Calibri"/>
                <a:sym typeface="Calibri"/>
              </a:rPr>
              <a:t>‹#›</a:t>
            </a:fld>
            <a:endParaRPr b="1" i="0" sz="1800" u="none" cap="none" strike="noStrike">
              <a:solidFill>
                <a:srgbClr val="1D344D"/>
              </a:solidFill>
              <a:latin typeface="Calibri"/>
              <a:ea typeface="Calibri"/>
              <a:cs typeface="Calibri"/>
              <a:sym typeface="Calibri"/>
            </a:endParaRPr>
          </a:p>
        </p:txBody>
      </p:sp>
      <p:sp>
        <p:nvSpPr>
          <p:cNvPr id="11" name="Google Shape;11;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000"/>
              </a:spcBef>
              <a:spcAft>
                <a:spcPts val="0"/>
              </a:spcAft>
              <a:buClr>
                <a:srgbClr val="1D344D"/>
              </a:buClr>
              <a:buSzPts val="2400"/>
              <a:buFont typeface="Calibri"/>
              <a:buChar char="•"/>
              <a:defRPr b="0" i="0" sz="2400" u="none" cap="none" strike="noStrike">
                <a:solidFill>
                  <a:srgbClr val="1D344D"/>
                </a:solidFill>
                <a:latin typeface="Calibri"/>
                <a:ea typeface="Calibri"/>
                <a:cs typeface="Calibri"/>
                <a:sym typeface="Calibri"/>
              </a:defRPr>
            </a:lvl1pPr>
            <a:lvl2pPr indent="-342900" lvl="1" marL="914400" marR="0" rtl="0" algn="l">
              <a:lnSpc>
                <a:spcPct val="100000"/>
              </a:lnSpc>
              <a:spcBef>
                <a:spcPts val="1100"/>
              </a:spcBef>
              <a:spcAft>
                <a:spcPts val="0"/>
              </a:spcAft>
              <a:buClr>
                <a:srgbClr val="1D344D"/>
              </a:buClr>
              <a:buSzPts val="1800"/>
              <a:buFont typeface="Calibri"/>
              <a:buChar char="•"/>
              <a:defRPr b="0" i="0" sz="1800" u="none" cap="none" strike="noStrike">
                <a:solidFill>
                  <a:srgbClr val="1D344D"/>
                </a:solidFill>
                <a:latin typeface="Calibri"/>
                <a:ea typeface="Calibri"/>
                <a:cs typeface="Calibri"/>
                <a:sym typeface="Calibri"/>
              </a:defRPr>
            </a:lvl2pPr>
            <a:lvl3pPr indent="-330200" lvl="2" marL="1371600" marR="0" rtl="0" algn="l">
              <a:lnSpc>
                <a:spcPct val="100000"/>
              </a:lnSpc>
              <a:spcBef>
                <a:spcPts val="1100"/>
              </a:spcBef>
              <a:spcAft>
                <a:spcPts val="0"/>
              </a:spcAft>
              <a:buClr>
                <a:srgbClr val="1D344D"/>
              </a:buClr>
              <a:buSzPts val="1600"/>
              <a:buFont typeface="Calibri"/>
              <a:buChar char="•"/>
              <a:defRPr b="0" i="0" sz="1600" u="none" cap="none" strike="noStrike">
                <a:solidFill>
                  <a:srgbClr val="1D344D"/>
                </a:solidFill>
                <a:latin typeface="Calibri"/>
                <a:ea typeface="Calibri"/>
                <a:cs typeface="Calibri"/>
                <a:sym typeface="Calibri"/>
              </a:defRPr>
            </a:lvl3pPr>
            <a:lvl4pPr indent="-317500" lvl="3" marL="1828800" marR="0" rtl="0" algn="l">
              <a:lnSpc>
                <a:spcPct val="100000"/>
              </a:lnSpc>
              <a:spcBef>
                <a:spcPts val="11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04800" lvl="4" marL="2286000" marR="0" rtl="0" algn="l">
              <a:lnSpc>
                <a:spcPct val="100000"/>
              </a:lnSpc>
              <a:spcBef>
                <a:spcPts val="110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9pPr>
          </a:lstStyle>
          <a:p/>
        </p:txBody>
      </p:sp>
      <p:pic>
        <p:nvPicPr>
          <p:cNvPr id="12" name="Google Shape;12;p44"/>
          <p:cNvPicPr preferRelativeResize="0"/>
          <p:nvPr/>
        </p:nvPicPr>
        <p:blipFill rotWithShape="1">
          <a:blip r:embed="rId1">
            <a:alphaModFix/>
          </a:blip>
          <a:srcRect b="0" l="0" r="0" t="0"/>
          <a:stretch/>
        </p:blipFill>
        <p:spPr>
          <a:xfrm>
            <a:off x="9731381" y="630021"/>
            <a:ext cx="1562638" cy="4945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40" Type="http://schemas.openxmlformats.org/officeDocument/2006/relationships/image" Target="../media/image50.png"/><Relationship Id="rId42" Type="http://schemas.openxmlformats.org/officeDocument/2006/relationships/image" Target="../media/image52.png"/><Relationship Id="rId41" Type="http://schemas.openxmlformats.org/officeDocument/2006/relationships/image" Target="../media/image53.png"/><Relationship Id="rId44" Type="http://schemas.openxmlformats.org/officeDocument/2006/relationships/image" Target="../media/image58.png"/><Relationship Id="rId43" Type="http://schemas.openxmlformats.org/officeDocument/2006/relationships/image" Target="../media/image54.png"/><Relationship Id="rId46" Type="http://schemas.openxmlformats.org/officeDocument/2006/relationships/image" Target="../media/image56.png"/><Relationship Id="rId45"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19.png"/><Relationship Id="rId48" Type="http://schemas.openxmlformats.org/officeDocument/2006/relationships/image" Target="../media/image59.png"/><Relationship Id="rId47" Type="http://schemas.openxmlformats.org/officeDocument/2006/relationships/image" Target="../media/image73.png"/><Relationship Id="rId49" Type="http://schemas.openxmlformats.org/officeDocument/2006/relationships/image" Target="../media/image61.png"/><Relationship Id="rId5" Type="http://schemas.openxmlformats.org/officeDocument/2006/relationships/image" Target="../media/image22.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4.png"/><Relationship Id="rId31" Type="http://schemas.openxmlformats.org/officeDocument/2006/relationships/image" Target="../media/image45.png"/><Relationship Id="rId30" Type="http://schemas.openxmlformats.org/officeDocument/2006/relationships/image" Target="../media/image40.png"/><Relationship Id="rId33" Type="http://schemas.openxmlformats.org/officeDocument/2006/relationships/image" Target="../media/image44.png"/><Relationship Id="rId32" Type="http://schemas.openxmlformats.org/officeDocument/2006/relationships/image" Target="../media/image38.png"/><Relationship Id="rId35" Type="http://schemas.openxmlformats.org/officeDocument/2006/relationships/image" Target="../media/image49.png"/><Relationship Id="rId34" Type="http://schemas.openxmlformats.org/officeDocument/2006/relationships/image" Target="../media/image46.png"/><Relationship Id="rId37" Type="http://schemas.openxmlformats.org/officeDocument/2006/relationships/image" Target="../media/image42.png"/><Relationship Id="rId36" Type="http://schemas.openxmlformats.org/officeDocument/2006/relationships/image" Target="../media/image48.png"/><Relationship Id="rId39" Type="http://schemas.openxmlformats.org/officeDocument/2006/relationships/image" Target="../media/image51.png"/><Relationship Id="rId38" Type="http://schemas.openxmlformats.org/officeDocument/2006/relationships/image" Target="../media/image47.png"/><Relationship Id="rId20" Type="http://schemas.openxmlformats.org/officeDocument/2006/relationships/image" Target="../media/image29.png"/><Relationship Id="rId22" Type="http://schemas.openxmlformats.org/officeDocument/2006/relationships/image" Target="../media/image33.png"/><Relationship Id="rId21" Type="http://schemas.openxmlformats.org/officeDocument/2006/relationships/image" Target="../media/image32.png"/><Relationship Id="rId24" Type="http://schemas.openxmlformats.org/officeDocument/2006/relationships/image" Target="../media/image34.png"/><Relationship Id="rId23" Type="http://schemas.openxmlformats.org/officeDocument/2006/relationships/image" Target="../media/image35.png"/><Relationship Id="rId26" Type="http://schemas.openxmlformats.org/officeDocument/2006/relationships/image" Target="../media/image36.png"/><Relationship Id="rId25" Type="http://schemas.openxmlformats.org/officeDocument/2006/relationships/image" Target="../media/image39.png"/><Relationship Id="rId28" Type="http://schemas.openxmlformats.org/officeDocument/2006/relationships/image" Target="../media/image41.png"/><Relationship Id="rId27" Type="http://schemas.openxmlformats.org/officeDocument/2006/relationships/image" Target="../media/image37.png"/><Relationship Id="rId29" Type="http://schemas.openxmlformats.org/officeDocument/2006/relationships/image" Target="../media/image43.png"/><Relationship Id="rId51" Type="http://schemas.openxmlformats.org/officeDocument/2006/relationships/image" Target="../media/image57.png"/><Relationship Id="rId50" Type="http://schemas.openxmlformats.org/officeDocument/2006/relationships/image" Target="../media/image67.png"/><Relationship Id="rId11" Type="http://schemas.openxmlformats.org/officeDocument/2006/relationships/image" Target="../media/image21.png"/><Relationship Id="rId10" Type="http://schemas.openxmlformats.org/officeDocument/2006/relationships/image" Target="../media/image15.png"/><Relationship Id="rId13" Type="http://schemas.openxmlformats.org/officeDocument/2006/relationships/image" Target="../media/image16.png"/><Relationship Id="rId12" Type="http://schemas.openxmlformats.org/officeDocument/2006/relationships/image" Target="../media/image24.png"/><Relationship Id="rId15" Type="http://schemas.openxmlformats.org/officeDocument/2006/relationships/image" Target="../media/image26.png"/><Relationship Id="rId14" Type="http://schemas.openxmlformats.org/officeDocument/2006/relationships/image" Target="../media/image25.png"/><Relationship Id="rId17" Type="http://schemas.openxmlformats.org/officeDocument/2006/relationships/image" Target="../media/image28.png"/><Relationship Id="rId16" Type="http://schemas.openxmlformats.org/officeDocument/2006/relationships/image" Target="../media/image27.png"/><Relationship Id="rId19" Type="http://schemas.openxmlformats.org/officeDocument/2006/relationships/image" Target="../media/image31.png"/><Relationship Id="rId18" Type="http://schemas.openxmlformats.org/officeDocument/2006/relationships/image" Target="../media/image30.png"/></Relationships>
</file>

<file path=ppt/slides/_rels/slide22.xml.rels><?xml version="1.0" encoding="UTF-8" standalone="yes"?><Relationships xmlns="http://schemas.openxmlformats.org/package/2006/relationships"><Relationship Id="rId40" Type="http://schemas.openxmlformats.org/officeDocument/2006/relationships/image" Target="../media/image105.png"/><Relationship Id="rId42" Type="http://schemas.openxmlformats.org/officeDocument/2006/relationships/image" Target="../media/image101.png"/><Relationship Id="rId41" Type="http://schemas.openxmlformats.org/officeDocument/2006/relationships/image" Target="../media/image104.png"/><Relationship Id="rId44" Type="http://schemas.openxmlformats.org/officeDocument/2006/relationships/image" Target="../media/image100.png"/><Relationship Id="rId43" Type="http://schemas.openxmlformats.org/officeDocument/2006/relationships/image" Target="../media/image103.png"/><Relationship Id="rId46" Type="http://schemas.openxmlformats.org/officeDocument/2006/relationships/image" Target="../media/image106.png"/><Relationship Id="rId45" Type="http://schemas.openxmlformats.org/officeDocument/2006/relationships/image" Target="../media/image102.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6.png"/><Relationship Id="rId4" Type="http://schemas.openxmlformats.org/officeDocument/2006/relationships/image" Target="../media/image62.png"/><Relationship Id="rId9" Type="http://schemas.openxmlformats.org/officeDocument/2006/relationships/image" Target="../media/image65.png"/><Relationship Id="rId48" Type="http://schemas.openxmlformats.org/officeDocument/2006/relationships/image" Target="../media/image111.png"/><Relationship Id="rId47" Type="http://schemas.openxmlformats.org/officeDocument/2006/relationships/image" Target="../media/image109.png"/><Relationship Id="rId49" Type="http://schemas.openxmlformats.org/officeDocument/2006/relationships/image" Target="../media/image107.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0.png"/><Relationship Id="rId8" Type="http://schemas.openxmlformats.org/officeDocument/2006/relationships/image" Target="../media/image68.png"/><Relationship Id="rId31" Type="http://schemas.openxmlformats.org/officeDocument/2006/relationships/image" Target="../media/image87.png"/><Relationship Id="rId30" Type="http://schemas.openxmlformats.org/officeDocument/2006/relationships/image" Target="../media/image92.png"/><Relationship Id="rId33" Type="http://schemas.openxmlformats.org/officeDocument/2006/relationships/image" Target="../media/image93.png"/><Relationship Id="rId32" Type="http://schemas.openxmlformats.org/officeDocument/2006/relationships/image" Target="../media/image88.png"/><Relationship Id="rId35" Type="http://schemas.openxmlformats.org/officeDocument/2006/relationships/image" Target="../media/image97.png"/><Relationship Id="rId34" Type="http://schemas.openxmlformats.org/officeDocument/2006/relationships/image" Target="../media/image94.png"/><Relationship Id="rId37" Type="http://schemas.openxmlformats.org/officeDocument/2006/relationships/image" Target="../media/image95.png"/><Relationship Id="rId36" Type="http://schemas.openxmlformats.org/officeDocument/2006/relationships/image" Target="../media/image99.png"/><Relationship Id="rId39" Type="http://schemas.openxmlformats.org/officeDocument/2006/relationships/image" Target="../media/image96.png"/><Relationship Id="rId38" Type="http://schemas.openxmlformats.org/officeDocument/2006/relationships/image" Target="../media/image98.png"/><Relationship Id="rId20" Type="http://schemas.openxmlformats.org/officeDocument/2006/relationships/image" Target="../media/image80.png"/><Relationship Id="rId22" Type="http://schemas.openxmlformats.org/officeDocument/2006/relationships/image" Target="../media/image78.png"/><Relationship Id="rId21" Type="http://schemas.openxmlformats.org/officeDocument/2006/relationships/image" Target="../media/image83.png"/><Relationship Id="rId24" Type="http://schemas.openxmlformats.org/officeDocument/2006/relationships/image" Target="../media/image82.png"/><Relationship Id="rId23" Type="http://schemas.openxmlformats.org/officeDocument/2006/relationships/image" Target="../media/image85.png"/><Relationship Id="rId26" Type="http://schemas.openxmlformats.org/officeDocument/2006/relationships/image" Target="../media/image86.png"/><Relationship Id="rId25" Type="http://schemas.openxmlformats.org/officeDocument/2006/relationships/image" Target="../media/image84.png"/><Relationship Id="rId28" Type="http://schemas.openxmlformats.org/officeDocument/2006/relationships/image" Target="../media/image89.png"/><Relationship Id="rId27" Type="http://schemas.openxmlformats.org/officeDocument/2006/relationships/image" Target="../media/image90.png"/><Relationship Id="rId29" Type="http://schemas.openxmlformats.org/officeDocument/2006/relationships/image" Target="../media/image91.png"/><Relationship Id="rId51" Type="http://schemas.openxmlformats.org/officeDocument/2006/relationships/image" Target="../media/image110.png"/><Relationship Id="rId50" Type="http://schemas.openxmlformats.org/officeDocument/2006/relationships/image" Target="../media/image108.png"/><Relationship Id="rId11" Type="http://schemas.openxmlformats.org/officeDocument/2006/relationships/image" Target="../media/image70.png"/><Relationship Id="rId10" Type="http://schemas.openxmlformats.org/officeDocument/2006/relationships/image" Target="../media/image69.png"/><Relationship Id="rId13" Type="http://schemas.openxmlformats.org/officeDocument/2006/relationships/image" Target="../media/image74.png"/><Relationship Id="rId12" Type="http://schemas.openxmlformats.org/officeDocument/2006/relationships/image" Target="../media/image71.png"/><Relationship Id="rId15" Type="http://schemas.openxmlformats.org/officeDocument/2006/relationships/image" Target="../media/image76.png"/><Relationship Id="rId14" Type="http://schemas.openxmlformats.org/officeDocument/2006/relationships/image" Target="../media/image72.png"/><Relationship Id="rId17" Type="http://schemas.openxmlformats.org/officeDocument/2006/relationships/image" Target="../media/image75.png"/><Relationship Id="rId16" Type="http://schemas.openxmlformats.org/officeDocument/2006/relationships/image" Target="../media/image79.png"/><Relationship Id="rId19" Type="http://schemas.openxmlformats.org/officeDocument/2006/relationships/image" Target="../media/image77.png"/><Relationship Id="rId18" Type="http://schemas.openxmlformats.org/officeDocument/2006/relationships/image" Target="../media/image81.png"/></Relationships>
</file>

<file path=ppt/slides/_rels/slide23.xml.rels><?xml version="1.0" encoding="UTF-8" standalone="yes"?><Relationships xmlns="http://schemas.openxmlformats.org/package/2006/relationships"><Relationship Id="rId40" Type="http://schemas.openxmlformats.org/officeDocument/2006/relationships/image" Target="../media/image144.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2.png"/><Relationship Id="rId4" Type="http://schemas.openxmlformats.org/officeDocument/2006/relationships/image" Target="../media/image113.png"/><Relationship Id="rId9" Type="http://schemas.openxmlformats.org/officeDocument/2006/relationships/image" Target="../media/image115.png"/><Relationship Id="rId5" Type="http://schemas.openxmlformats.org/officeDocument/2006/relationships/image" Target="../media/image117.png"/><Relationship Id="rId6" Type="http://schemas.openxmlformats.org/officeDocument/2006/relationships/image" Target="../media/image116.png"/><Relationship Id="rId7" Type="http://schemas.openxmlformats.org/officeDocument/2006/relationships/image" Target="../media/image120.png"/><Relationship Id="rId8" Type="http://schemas.openxmlformats.org/officeDocument/2006/relationships/image" Target="../media/image118.png"/><Relationship Id="rId31" Type="http://schemas.openxmlformats.org/officeDocument/2006/relationships/image" Target="../media/image142.png"/><Relationship Id="rId30" Type="http://schemas.openxmlformats.org/officeDocument/2006/relationships/image" Target="../media/image140.png"/><Relationship Id="rId33" Type="http://schemas.openxmlformats.org/officeDocument/2006/relationships/image" Target="../media/image139.png"/><Relationship Id="rId32" Type="http://schemas.openxmlformats.org/officeDocument/2006/relationships/image" Target="../media/image148.png"/><Relationship Id="rId35" Type="http://schemas.openxmlformats.org/officeDocument/2006/relationships/image" Target="../media/image143.png"/><Relationship Id="rId34" Type="http://schemas.openxmlformats.org/officeDocument/2006/relationships/image" Target="../media/image141.png"/><Relationship Id="rId37" Type="http://schemas.openxmlformats.org/officeDocument/2006/relationships/image" Target="../media/image146.png"/><Relationship Id="rId36" Type="http://schemas.openxmlformats.org/officeDocument/2006/relationships/image" Target="../media/image145.png"/><Relationship Id="rId39" Type="http://schemas.openxmlformats.org/officeDocument/2006/relationships/image" Target="../media/image149.png"/><Relationship Id="rId38" Type="http://schemas.openxmlformats.org/officeDocument/2006/relationships/image" Target="../media/image147.png"/><Relationship Id="rId20" Type="http://schemas.openxmlformats.org/officeDocument/2006/relationships/image" Target="../media/image127.png"/><Relationship Id="rId22" Type="http://schemas.openxmlformats.org/officeDocument/2006/relationships/image" Target="../media/image134.png"/><Relationship Id="rId21" Type="http://schemas.openxmlformats.org/officeDocument/2006/relationships/image" Target="../media/image126.png"/><Relationship Id="rId24" Type="http://schemas.openxmlformats.org/officeDocument/2006/relationships/image" Target="../media/image131.png"/><Relationship Id="rId23" Type="http://schemas.openxmlformats.org/officeDocument/2006/relationships/image" Target="../media/image132.png"/><Relationship Id="rId26" Type="http://schemas.openxmlformats.org/officeDocument/2006/relationships/image" Target="../media/image136.png"/><Relationship Id="rId25" Type="http://schemas.openxmlformats.org/officeDocument/2006/relationships/image" Target="../media/image135.png"/><Relationship Id="rId28" Type="http://schemas.openxmlformats.org/officeDocument/2006/relationships/image" Target="../media/image133.png"/><Relationship Id="rId27" Type="http://schemas.openxmlformats.org/officeDocument/2006/relationships/image" Target="../media/image137.png"/><Relationship Id="rId29" Type="http://schemas.openxmlformats.org/officeDocument/2006/relationships/image" Target="../media/image138.png"/><Relationship Id="rId11" Type="http://schemas.openxmlformats.org/officeDocument/2006/relationships/image" Target="../media/image119.png"/><Relationship Id="rId10" Type="http://schemas.openxmlformats.org/officeDocument/2006/relationships/image" Target="../media/image114.png"/><Relationship Id="rId13" Type="http://schemas.openxmlformats.org/officeDocument/2006/relationships/image" Target="../media/image121.png"/><Relationship Id="rId12" Type="http://schemas.openxmlformats.org/officeDocument/2006/relationships/image" Target="../media/image130.png"/><Relationship Id="rId15" Type="http://schemas.openxmlformats.org/officeDocument/2006/relationships/image" Target="../media/image123.png"/><Relationship Id="rId14" Type="http://schemas.openxmlformats.org/officeDocument/2006/relationships/image" Target="../media/image124.png"/><Relationship Id="rId17" Type="http://schemas.openxmlformats.org/officeDocument/2006/relationships/image" Target="../media/image125.png"/><Relationship Id="rId16" Type="http://schemas.openxmlformats.org/officeDocument/2006/relationships/image" Target="../media/image122.png"/><Relationship Id="rId19" Type="http://schemas.openxmlformats.org/officeDocument/2006/relationships/image" Target="../media/image128.png"/><Relationship Id="rId18" Type="http://schemas.openxmlformats.org/officeDocument/2006/relationships/image" Target="../media/image1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chart" Target="../charts/char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chart" Target="../charts/char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
          <p:cNvPicPr preferRelativeResize="0"/>
          <p:nvPr>
            <p:ph idx="3" type="pic"/>
          </p:nvPr>
        </p:nvPicPr>
        <p:blipFill rotWithShape="1">
          <a:blip r:embed="rId3">
            <a:alphaModFix/>
          </a:blip>
          <a:srcRect b="0" l="0" r="0" t="0"/>
          <a:stretch/>
        </p:blipFill>
        <p:spPr>
          <a:xfrm>
            <a:off x="0" y="-395"/>
            <a:ext cx="12191999" cy="6858000"/>
          </a:xfrm>
          <a:prstGeom prst="rect">
            <a:avLst/>
          </a:prstGeom>
          <a:solidFill>
            <a:srgbClr val="6DB12D"/>
          </a:solidFill>
          <a:ln>
            <a:noFill/>
          </a:ln>
        </p:spPr>
      </p:pic>
      <p:sp>
        <p:nvSpPr>
          <p:cNvPr id="120" name="Google Shape;120;p1"/>
          <p:cNvSpPr/>
          <p:nvPr/>
        </p:nvSpPr>
        <p:spPr>
          <a:xfrm>
            <a:off x="745298" y="845923"/>
            <a:ext cx="5085014" cy="3671888"/>
          </a:xfrm>
          <a:prstGeom prst="rect">
            <a:avLst/>
          </a:prstGeom>
          <a:solidFill>
            <a:srgbClr val="6DB12D"/>
          </a:solidFill>
          <a:ln cap="flat" cmpd="sng" w="12700">
            <a:solidFill>
              <a:srgbClr val="6DB12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1"/>
          <p:cNvSpPr txBox="1"/>
          <p:nvPr>
            <p:ph idx="1" type="body"/>
          </p:nvPr>
        </p:nvSpPr>
        <p:spPr>
          <a:xfrm>
            <a:off x="1236379" y="1403537"/>
            <a:ext cx="4019550" cy="193899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4000"/>
              <a:buFont typeface="Calibri"/>
              <a:buNone/>
            </a:pPr>
            <a:r>
              <a:rPr lang="en-GB"/>
              <a:t>CGF Forest Positive Coalition of Action</a:t>
            </a:r>
            <a:endParaRPr/>
          </a:p>
        </p:txBody>
      </p:sp>
      <p:sp>
        <p:nvSpPr>
          <p:cNvPr id="122" name="Google Shape;122;p1"/>
          <p:cNvSpPr txBox="1"/>
          <p:nvPr>
            <p:ph idx="4" type="body"/>
          </p:nvPr>
        </p:nvSpPr>
        <p:spPr>
          <a:xfrm>
            <a:off x="1236379" y="3340287"/>
            <a:ext cx="4221446" cy="92333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FFFFFF"/>
              </a:buClr>
              <a:buSzPts val="1800"/>
              <a:buFont typeface="Calibri"/>
              <a:buNone/>
            </a:pPr>
            <a:r>
              <a:rPr lang="en-GB">
                <a:solidFill>
                  <a:srgbClr val="FFFFFF"/>
                </a:solidFill>
                <a:latin typeface="Calibri"/>
                <a:ea typeface="Calibri"/>
                <a:cs typeface="Calibri"/>
                <a:sym typeface="Calibri"/>
              </a:rPr>
              <a:t>Meeting Title</a:t>
            </a:r>
            <a:br>
              <a:rPr lang="en-GB">
                <a:solidFill>
                  <a:srgbClr val="FFFFFF"/>
                </a:solidFill>
                <a:latin typeface="Calibri"/>
                <a:ea typeface="Calibri"/>
                <a:cs typeface="Calibri"/>
                <a:sym typeface="Calibri"/>
              </a:rPr>
            </a:br>
            <a:r>
              <a:rPr b="1" lang="en-GB">
                <a:solidFill>
                  <a:srgbClr val="FFFFFF"/>
                </a:solidFill>
                <a:latin typeface="Calibri"/>
                <a:ea typeface="Calibri"/>
                <a:cs typeface="Calibri"/>
                <a:sym typeface="Calibri"/>
              </a:rPr>
              <a:t>XX August 2020</a:t>
            </a:r>
            <a:endParaRPr b="1">
              <a:solidFill>
                <a:srgbClr val="FFFFFF"/>
              </a:solidFill>
              <a:latin typeface="Calibri"/>
              <a:ea typeface="Calibri"/>
              <a:cs typeface="Calibri"/>
              <a:sym typeface="Calibri"/>
            </a:endParaRPr>
          </a:p>
          <a:p>
            <a:pPr indent="0" lvl="0" marL="0" rtl="0" algn="l">
              <a:lnSpc>
                <a:spcPct val="100000"/>
              </a:lnSpc>
              <a:spcBef>
                <a:spcPts val="0"/>
              </a:spcBef>
              <a:spcAft>
                <a:spcPts val="0"/>
              </a:spcAft>
              <a:buClr>
                <a:srgbClr val="FFFFFF"/>
              </a:buClr>
              <a:buSzPts val="1800"/>
              <a:buFont typeface="Calibri"/>
              <a:buNone/>
            </a:pPr>
            <a:r>
              <a:rPr b="1" lang="en-GB">
                <a:solidFill>
                  <a:srgbClr val="FFFFFF"/>
                </a:solidFill>
              </a:rPr>
              <a:t>Template Updated February 2021</a:t>
            </a:r>
            <a:endParaRPr b="1">
              <a:solidFill>
                <a:srgbClr val="FFFFFF"/>
              </a:solidFill>
            </a:endParaRPr>
          </a:p>
        </p:txBody>
      </p:sp>
      <p:sp>
        <p:nvSpPr>
          <p:cNvPr id="123" name="Google Shape;123;p1"/>
          <p:cNvSpPr/>
          <p:nvPr>
            <p:ph idx="6" type="pic"/>
          </p:nvPr>
        </p:nvSpPr>
        <p:spPr>
          <a:xfrm rot="-8100000">
            <a:off x="926752" y="-460141"/>
            <a:ext cx="913091" cy="919492"/>
          </a:xfrm>
          <a:prstGeom prst="rect">
            <a:avLst/>
          </a:prstGeom>
          <a:solidFill>
            <a:srgbClr val="6DB12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24" name="Google Shape;124;p1"/>
          <p:cNvPicPr preferRelativeResize="0"/>
          <p:nvPr/>
        </p:nvPicPr>
        <p:blipFill rotWithShape="1">
          <a:blip r:embed="rId4">
            <a:alphaModFix/>
          </a:blip>
          <a:srcRect b="0" l="0" r="0" t="0"/>
          <a:stretch/>
        </p:blipFill>
        <p:spPr>
          <a:xfrm>
            <a:off x="741071" y="4517811"/>
            <a:ext cx="2521038" cy="1260519"/>
          </a:xfrm>
          <a:prstGeom prst="rect">
            <a:avLst/>
          </a:prstGeom>
          <a:noFill/>
          <a:ln>
            <a:noFill/>
          </a:ln>
        </p:spPr>
      </p:pic>
      <p:pic>
        <p:nvPicPr>
          <p:cNvPr id="125" name="Google Shape;125;p1"/>
          <p:cNvPicPr preferRelativeResize="0"/>
          <p:nvPr/>
        </p:nvPicPr>
        <p:blipFill>
          <a:blip r:embed="rId5">
            <a:alphaModFix/>
          </a:blip>
          <a:stretch>
            <a:fillRect/>
          </a:stretch>
        </p:blipFill>
        <p:spPr>
          <a:xfrm>
            <a:off x="3430088" y="4519413"/>
            <a:ext cx="5838825" cy="125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0"/>
          <p:cNvSpPr txBox="1"/>
          <p:nvPr>
            <p:ph idx="1" type="body"/>
          </p:nvPr>
        </p:nvSpPr>
        <p:spPr>
          <a:xfrm>
            <a:off x="941296" y="514969"/>
            <a:ext cx="9388708" cy="5909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1D354E"/>
              </a:buClr>
              <a:buSzPts val="3600"/>
              <a:buFont typeface="Arial"/>
              <a:buNone/>
            </a:pPr>
            <a:r>
              <a:rPr lang="en-GB"/>
              <a:t>Palm Oil Working Group</a:t>
            </a:r>
            <a:endParaRPr/>
          </a:p>
        </p:txBody>
      </p:sp>
      <p:sp>
        <p:nvSpPr>
          <p:cNvPr id="181" name="Google Shape;181;p10"/>
          <p:cNvSpPr txBox="1"/>
          <p:nvPr>
            <p:ph idx="2" type="body"/>
          </p:nvPr>
        </p:nvSpPr>
        <p:spPr>
          <a:xfrm>
            <a:off x="838199" y="1816570"/>
            <a:ext cx="9859109" cy="4039567"/>
          </a:xfrm>
          <a:prstGeom prst="rect">
            <a:avLst/>
          </a:prstGeom>
          <a:noFill/>
          <a:ln>
            <a:noFill/>
          </a:ln>
        </p:spPr>
        <p:txBody>
          <a:bodyPr anchorCtr="0" anchor="t" bIns="45700" lIns="91425" spcFirstLastPara="1" rIns="91425" wrap="square" tIns="45700">
            <a:normAutofit/>
          </a:bodyPr>
          <a:lstStyle/>
          <a:p>
            <a:pPr indent="-304800" lvl="0" marL="457200" rtl="0" algn="l">
              <a:lnSpc>
                <a:spcPct val="100000"/>
              </a:lnSpc>
              <a:spcBef>
                <a:spcPts val="0"/>
              </a:spcBef>
              <a:spcAft>
                <a:spcPts val="0"/>
              </a:spcAft>
              <a:buClr>
                <a:srgbClr val="1D344D"/>
              </a:buClr>
              <a:buSzPts val="2400"/>
              <a:buFont typeface="Calibri"/>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1"/>
          <p:cNvSpPr txBox="1"/>
          <p:nvPr>
            <p:ph idx="1" type="body"/>
          </p:nvPr>
        </p:nvSpPr>
        <p:spPr>
          <a:xfrm>
            <a:off x="941296" y="514969"/>
            <a:ext cx="9388708" cy="5909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1D354E"/>
              </a:buClr>
              <a:buSzPts val="3600"/>
              <a:buFont typeface="Arial"/>
              <a:buNone/>
            </a:pPr>
            <a:r>
              <a:rPr lang="en-GB"/>
              <a:t>Soy Working Group</a:t>
            </a:r>
            <a:endParaRPr/>
          </a:p>
        </p:txBody>
      </p:sp>
      <p:sp>
        <p:nvSpPr>
          <p:cNvPr id="187" name="Google Shape;187;p11"/>
          <p:cNvSpPr txBox="1"/>
          <p:nvPr>
            <p:ph idx="2" type="body"/>
          </p:nvPr>
        </p:nvSpPr>
        <p:spPr>
          <a:xfrm>
            <a:off x="838199" y="1816570"/>
            <a:ext cx="9859109" cy="4039567"/>
          </a:xfrm>
          <a:prstGeom prst="rect">
            <a:avLst/>
          </a:prstGeom>
          <a:noFill/>
          <a:ln>
            <a:noFill/>
          </a:ln>
        </p:spPr>
        <p:txBody>
          <a:bodyPr anchorCtr="0" anchor="t" bIns="45700" lIns="91425" spcFirstLastPara="1" rIns="91425" wrap="square" tIns="45700">
            <a:normAutofit/>
          </a:bodyPr>
          <a:lstStyle/>
          <a:p>
            <a:pPr indent="-304800" lvl="0" marL="457200" rtl="0" algn="l">
              <a:lnSpc>
                <a:spcPct val="100000"/>
              </a:lnSpc>
              <a:spcBef>
                <a:spcPts val="0"/>
              </a:spcBef>
              <a:spcAft>
                <a:spcPts val="0"/>
              </a:spcAft>
              <a:buClr>
                <a:srgbClr val="1D344D"/>
              </a:buClr>
              <a:buSzPts val="2400"/>
              <a:buFont typeface="Calibri"/>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2"/>
          <p:cNvSpPr txBox="1"/>
          <p:nvPr>
            <p:ph idx="1" type="body"/>
          </p:nvPr>
        </p:nvSpPr>
        <p:spPr>
          <a:xfrm>
            <a:off x="941296" y="514969"/>
            <a:ext cx="9388708" cy="1089529"/>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1D354E"/>
              </a:buClr>
              <a:buSzPts val="3600"/>
              <a:buFont typeface="Arial"/>
              <a:buNone/>
            </a:pPr>
            <a:r>
              <a:rPr lang="en-GB"/>
              <a:t>Paper, Pulp &amp; Fibre-based Packaging </a:t>
            </a:r>
            <a:br>
              <a:rPr lang="en-GB"/>
            </a:br>
            <a:r>
              <a:rPr lang="en-GB"/>
              <a:t>Working Group</a:t>
            </a:r>
            <a:endParaRPr/>
          </a:p>
        </p:txBody>
      </p:sp>
      <p:sp>
        <p:nvSpPr>
          <p:cNvPr id="193" name="Google Shape;193;p12"/>
          <p:cNvSpPr txBox="1"/>
          <p:nvPr>
            <p:ph idx="2" type="body"/>
          </p:nvPr>
        </p:nvSpPr>
        <p:spPr>
          <a:xfrm>
            <a:off x="838199" y="1816570"/>
            <a:ext cx="9859109" cy="4039567"/>
          </a:xfrm>
          <a:prstGeom prst="rect">
            <a:avLst/>
          </a:prstGeom>
          <a:noFill/>
          <a:ln>
            <a:noFill/>
          </a:ln>
        </p:spPr>
        <p:txBody>
          <a:bodyPr anchorCtr="0" anchor="t" bIns="45700" lIns="91425" spcFirstLastPara="1" rIns="91425" wrap="square" tIns="45700">
            <a:normAutofit/>
          </a:bodyPr>
          <a:lstStyle/>
          <a:p>
            <a:pPr indent="-304800" lvl="0" marL="457200" rtl="0" algn="l">
              <a:lnSpc>
                <a:spcPct val="100000"/>
              </a:lnSpc>
              <a:spcBef>
                <a:spcPts val="0"/>
              </a:spcBef>
              <a:spcAft>
                <a:spcPts val="0"/>
              </a:spcAft>
              <a:buClr>
                <a:srgbClr val="1D344D"/>
              </a:buClr>
              <a:buSzPts val="2400"/>
              <a:buFont typeface="Calibri"/>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b5e7d70ffb_0_1"/>
          <p:cNvSpPr txBox="1"/>
          <p:nvPr>
            <p:ph idx="1" type="body"/>
          </p:nvPr>
        </p:nvSpPr>
        <p:spPr>
          <a:xfrm>
            <a:off x="941296" y="514969"/>
            <a:ext cx="9388800" cy="1089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D354E"/>
              </a:buClr>
              <a:buSzPts val="3600"/>
              <a:buFont typeface="Arial"/>
              <a:buNone/>
            </a:pPr>
            <a:r>
              <a:rPr lang="en-GB"/>
              <a:t>Beef Working Group</a:t>
            </a:r>
            <a:endParaRPr/>
          </a:p>
        </p:txBody>
      </p:sp>
      <p:sp>
        <p:nvSpPr>
          <p:cNvPr id="199" name="Google Shape;199;gb5e7d70ffb_0_1"/>
          <p:cNvSpPr txBox="1"/>
          <p:nvPr>
            <p:ph idx="2" type="body"/>
          </p:nvPr>
        </p:nvSpPr>
        <p:spPr>
          <a:xfrm>
            <a:off x="838199" y="1816570"/>
            <a:ext cx="9859200" cy="40395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rgbClr val="1D344D"/>
              </a:buClr>
              <a:buSzPts val="2400"/>
              <a:buFont typeface="Calibri"/>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3"/>
          <p:cNvSpPr txBox="1"/>
          <p:nvPr>
            <p:ph idx="1" type="body"/>
          </p:nvPr>
        </p:nvSpPr>
        <p:spPr>
          <a:xfrm>
            <a:off x="941296" y="514969"/>
            <a:ext cx="9388708" cy="1089529"/>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1D354E"/>
              </a:buClr>
              <a:buSzPts val="3600"/>
              <a:buFont typeface="Arial"/>
              <a:buNone/>
            </a:pPr>
            <a:r>
              <a:rPr lang="en-GB"/>
              <a:t>Communications &amp; Engagement </a:t>
            </a:r>
            <a:br>
              <a:rPr lang="en-GB"/>
            </a:br>
            <a:r>
              <a:rPr lang="en-GB"/>
              <a:t>Working Group</a:t>
            </a:r>
            <a:endParaRPr/>
          </a:p>
        </p:txBody>
      </p:sp>
      <p:sp>
        <p:nvSpPr>
          <p:cNvPr id="205" name="Google Shape;205;p13"/>
          <p:cNvSpPr txBox="1"/>
          <p:nvPr>
            <p:ph idx="2" type="body"/>
          </p:nvPr>
        </p:nvSpPr>
        <p:spPr>
          <a:xfrm>
            <a:off x="838199" y="1816570"/>
            <a:ext cx="9859109" cy="4039567"/>
          </a:xfrm>
          <a:prstGeom prst="rect">
            <a:avLst/>
          </a:prstGeom>
          <a:noFill/>
          <a:ln>
            <a:noFill/>
          </a:ln>
        </p:spPr>
        <p:txBody>
          <a:bodyPr anchorCtr="0" anchor="t" bIns="45700" lIns="91425" spcFirstLastPara="1" rIns="91425" wrap="square" tIns="45700">
            <a:normAutofit/>
          </a:bodyPr>
          <a:lstStyle/>
          <a:p>
            <a:pPr indent="-304800" lvl="0" marL="457200" rtl="0" algn="l">
              <a:lnSpc>
                <a:spcPct val="100000"/>
              </a:lnSpc>
              <a:spcBef>
                <a:spcPts val="0"/>
              </a:spcBef>
              <a:spcAft>
                <a:spcPts val="0"/>
              </a:spcAft>
              <a:buClr>
                <a:srgbClr val="1D344D"/>
              </a:buClr>
              <a:buSzPts val="2400"/>
              <a:buFont typeface="Calibri"/>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4"/>
          <p:cNvSpPr/>
          <p:nvPr/>
        </p:nvSpPr>
        <p:spPr>
          <a:xfrm>
            <a:off x="0" y="0"/>
            <a:ext cx="8616175" cy="6858000"/>
          </a:xfrm>
          <a:prstGeom prst="rect">
            <a:avLst/>
          </a:prstGeom>
          <a:solidFill>
            <a:schemeClr val="lt2">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2" name="Google Shape;212;p14"/>
          <p:cNvSpPr txBox="1"/>
          <p:nvPr/>
        </p:nvSpPr>
        <p:spPr>
          <a:xfrm>
            <a:off x="838200" y="1936376"/>
            <a:ext cx="3568908" cy="75713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None/>
            </a:pPr>
            <a:r>
              <a:rPr b="0" i="0" lang="en-GB" sz="1600" u="none" cap="none" strike="noStrike">
                <a:solidFill>
                  <a:schemeClr val="dk1"/>
                </a:solidFill>
                <a:latin typeface="Calibri"/>
                <a:ea typeface="Calibri"/>
                <a:cs typeface="Calibri"/>
                <a:sym typeface="Calibri"/>
              </a:rPr>
              <a:t>In the following pages you can find logos, colours, icons, world map, infographic elements and slide examples</a:t>
            </a:r>
            <a:endParaRPr/>
          </a:p>
        </p:txBody>
      </p:sp>
      <p:sp>
        <p:nvSpPr>
          <p:cNvPr id="213" name="Google Shape;213;p14"/>
          <p:cNvSpPr txBox="1"/>
          <p:nvPr/>
        </p:nvSpPr>
        <p:spPr>
          <a:xfrm>
            <a:off x="838200" y="2893469"/>
            <a:ext cx="3941618" cy="53553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None/>
            </a:pPr>
            <a:r>
              <a:rPr b="0" i="0" lang="en-GB" sz="1600" u="none" cap="none" strike="noStrike">
                <a:solidFill>
                  <a:schemeClr val="dk1"/>
                </a:solidFill>
                <a:latin typeface="Calibri"/>
                <a:ea typeface="Calibri"/>
                <a:cs typeface="Calibri"/>
                <a:sym typeface="Calibri"/>
              </a:rPr>
              <a:t>Also, when creating a new slide you can choose between different master slides</a:t>
            </a:r>
            <a:endParaRPr/>
          </a:p>
        </p:txBody>
      </p:sp>
      <p:sp>
        <p:nvSpPr>
          <p:cNvPr id="214" name="Google Shape;214;p14"/>
          <p:cNvSpPr txBox="1"/>
          <p:nvPr/>
        </p:nvSpPr>
        <p:spPr>
          <a:xfrm>
            <a:off x="838199" y="764298"/>
            <a:ext cx="6938727" cy="117207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600"/>
              <a:buFont typeface="Arial"/>
              <a:buNone/>
            </a:pPr>
            <a:r>
              <a:rPr b="0" i="0" lang="en-GB" sz="3600" u="none" cap="none" strike="noStrike">
                <a:solidFill>
                  <a:schemeClr val="dk1"/>
                </a:solidFill>
                <a:latin typeface="Calibri"/>
                <a:ea typeface="Calibri"/>
                <a:cs typeface="Calibri"/>
                <a:sym typeface="Calibri"/>
              </a:rPr>
              <a:t>Forest Positive</a:t>
            </a:r>
            <a:br>
              <a:rPr b="0" i="0" lang="en-GB" sz="3600" u="none" cap="none" strike="noStrike">
                <a:solidFill>
                  <a:schemeClr val="dk1"/>
                </a:solidFill>
                <a:latin typeface="Calibri"/>
                <a:ea typeface="Calibri"/>
                <a:cs typeface="Calibri"/>
                <a:sym typeface="Calibri"/>
              </a:rPr>
            </a:br>
            <a:r>
              <a:rPr b="0" i="0" lang="en-GB" sz="3600" u="none" cap="none" strike="noStrike">
                <a:solidFill>
                  <a:schemeClr val="dk1"/>
                </a:solidFill>
                <a:latin typeface="Calibri"/>
                <a:ea typeface="Calibri"/>
                <a:cs typeface="Calibri"/>
                <a:sym typeface="Calibri"/>
              </a:rPr>
              <a:t>Template</a:t>
            </a:r>
            <a:endParaRPr/>
          </a:p>
        </p:txBody>
      </p:sp>
      <p:pic>
        <p:nvPicPr>
          <p:cNvPr id="215" name="Google Shape;215;p14"/>
          <p:cNvPicPr preferRelativeResize="0"/>
          <p:nvPr/>
        </p:nvPicPr>
        <p:blipFill rotWithShape="1">
          <a:blip r:embed="rId3">
            <a:alphaModFix/>
          </a:blip>
          <a:srcRect b="0" l="0" r="0" t="0"/>
          <a:stretch/>
        </p:blipFill>
        <p:spPr>
          <a:xfrm>
            <a:off x="9133933" y="425481"/>
            <a:ext cx="2591050" cy="1295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5"/>
          <p:cNvSpPr/>
          <p:nvPr/>
        </p:nvSpPr>
        <p:spPr>
          <a:xfrm>
            <a:off x="0" y="0"/>
            <a:ext cx="8616175" cy="6858000"/>
          </a:xfrm>
          <a:prstGeom prst="rect">
            <a:avLst/>
          </a:prstGeom>
          <a:solidFill>
            <a:schemeClr val="lt2">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2" name="Google Shape;222;p15"/>
          <p:cNvSpPr txBox="1"/>
          <p:nvPr/>
        </p:nvSpPr>
        <p:spPr>
          <a:xfrm>
            <a:off x="838200" y="1936376"/>
            <a:ext cx="3568908" cy="75713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None/>
            </a:pPr>
            <a:r>
              <a:rPr b="0" i="0" lang="en-GB" sz="1600" u="none" cap="none" strike="noStrike">
                <a:solidFill>
                  <a:schemeClr val="dk1"/>
                </a:solidFill>
                <a:latin typeface="Calibri"/>
                <a:ea typeface="Calibri"/>
                <a:cs typeface="Calibri"/>
                <a:sym typeface="Calibri"/>
              </a:rPr>
              <a:t>In the following pages you can find logos, colours, icons, world map, infographic elements and slide examples</a:t>
            </a:r>
            <a:endParaRPr/>
          </a:p>
        </p:txBody>
      </p:sp>
      <p:sp>
        <p:nvSpPr>
          <p:cNvPr id="223" name="Google Shape;223;p15"/>
          <p:cNvSpPr txBox="1"/>
          <p:nvPr/>
        </p:nvSpPr>
        <p:spPr>
          <a:xfrm>
            <a:off x="838200" y="2893469"/>
            <a:ext cx="3941618" cy="53553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None/>
            </a:pPr>
            <a:r>
              <a:rPr b="0" i="0" lang="en-GB" sz="1600" u="none" cap="none" strike="noStrike">
                <a:solidFill>
                  <a:schemeClr val="dk1"/>
                </a:solidFill>
                <a:latin typeface="Calibri"/>
                <a:ea typeface="Calibri"/>
                <a:cs typeface="Calibri"/>
                <a:sym typeface="Calibri"/>
              </a:rPr>
              <a:t>Also, when creating a new slide you can choose between different master slides</a:t>
            </a:r>
            <a:endParaRPr/>
          </a:p>
        </p:txBody>
      </p:sp>
      <p:sp>
        <p:nvSpPr>
          <p:cNvPr id="224" name="Google Shape;224;p15"/>
          <p:cNvSpPr txBox="1"/>
          <p:nvPr/>
        </p:nvSpPr>
        <p:spPr>
          <a:xfrm>
            <a:off x="838199" y="764298"/>
            <a:ext cx="6938727" cy="117207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600"/>
              <a:buFont typeface="Arial"/>
              <a:buNone/>
            </a:pPr>
            <a:r>
              <a:rPr b="0" i="0" lang="en-GB" sz="3600" u="none" cap="none" strike="noStrike">
                <a:solidFill>
                  <a:schemeClr val="dk1"/>
                </a:solidFill>
                <a:latin typeface="Calibri"/>
                <a:ea typeface="Calibri"/>
                <a:cs typeface="Calibri"/>
                <a:sym typeface="Calibri"/>
              </a:rPr>
              <a:t>Forest Positive</a:t>
            </a:r>
            <a:br>
              <a:rPr b="0" i="0" lang="en-GB" sz="3600" u="none" cap="none" strike="noStrike">
                <a:solidFill>
                  <a:schemeClr val="dk1"/>
                </a:solidFill>
                <a:latin typeface="Calibri"/>
                <a:ea typeface="Calibri"/>
                <a:cs typeface="Calibri"/>
                <a:sym typeface="Calibri"/>
              </a:rPr>
            </a:br>
            <a:r>
              <a:rPr b="0" i="0" lang="en-GB" sz="3600" u="none" cap="none" strike="noStrike">
                <a:solidFill>
                  <a:schemeClr val="dk1"/>
                </a:solidFill>
                <a:latin typeface="Calibri"/>
                <a:ea typeface="Calibri"/>
                <a:cs typeface="Calibri"/>
                <a:sym typeface="Calibri"/>
              </a:rPr>
              <a:t>Template</a:t>
            </a:r>
            <a:endParaRPr/>
          </a:p>
        </p:txBody>
      </p:sp>
      <p:pic>
        <p:nvPicPr>
          <p:cNvPr id="225" name="Google Shape;225;p15"/>
          <p:cNvPicPr preferRelativeResize="0"/>
          <p:nvPr/>
        </p:nvPicPr>
        <p:blipFill rotWithShape="1">
          <a:blip r:embed="rId3">
            <a:alphaModFix/>
          </a:blip>
          <a:srcRect b="0" l="0" r="0" t="0"/>
          <a:stretch/>
        </p:blipFill>
        <p:spPr>
          <a:xfrm>
            <a:off x="9133933" y="425481"/>
            <a:ext cx="2591050" cy="1295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6"/>
          <p:cNvSpPr txBox="1"/>
          <p:nvPr/>
        </p:nvSpPr>
        <p:spPr>
          <a:xfrm>
            <a:off x="0" y="0"/>
            <a:ext cx="12192000" cy="6858000"/>
          </a:xfrm>
          <a:prstGeom prst="rect">
            <a:avLst/>
          </a:prstGeom>
          <a:solidFill>
            <a:srgbClr val="6DB12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24A5BD"/>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400"/>
              <a:buFont typeface="Calibri"/>
              <a:buNone/>
            </a:pPr>
            <a:r>
              <a:t/>
            </a:r>
            <a:endParaRPr b="0" i="0" sz="2400" u="none" cap="none" strike="noStrike">
              <a:solidFill>
                <a:srgbClr val="24A5BD"/>
              </a:solidFill>
              <a:latin typeface="Calibri"/>
              <a:ea typeface="Calibri"/>
              <a:cs typeface="Calibri"/>
              <a:sym typeface="Calibri"/>
            </a:endParaRPr>
          </a:p>
        </p:txBody>
      </p:sp>
      <p:sp>
        <p:nvSpPr>
          <p:cNvPr id="231" name="Google Shape;231;p16"/>
          <p:cNvSpPr/>
          <p:nvPr/>
        </p:nvSpPr>
        <p:spPr>
          <a:xfrm>
            <a:off x="3083670" y="2447683"/>
            <a:ext cx="6024657" cy="1323439"/>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b="0" i="0" lang="en-GB" sz="4000" u="none" cap="none" strike="noStrike">
                <a:solidFill>
                  <a:schemeClr val="lt1"/>
                </a:solidFill>
                <a:latin typeface="Calibri"/>
                <a:ea typeface="Calibri"/>
                <a:cs typeface="Calibri"/>
                <a:sym typeface="Calibri"/>
              </a:rPr>
              <a:t>Logos, colours, icons, world map, infographic elements</a:t>
            </a:r>
            <a:endParaRPr/>
          </a:p>
        </p:txBody>
      </p:sp>
      <p:sp>
        <p:nvSpPr>
          <p:cNvPr id="232" name="Google Shape;232;p16"/>
          <p:cNvSpPr/>
          <p:nvPr/>
        </p:nvSpPr>
        <p:spPr>
          <a:xfrm>
            <a:off x="5862742" y="3941507"/>
            <a:ext cx="466515" cy="480060"/>
          </a:xfrm>
          <a:prstGeom prst="down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7"/>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39" name="Google Shape;239;p17"/>
          <p:cNvPicPr preferRelativeResize="0"/>
          <p:nvPr/>
        </p:nvPicPr>
        <p:blipFill rotWithShape="1">
          <a:blip r:embed="rId3">
            <a:alphaModFix/>
          </a:blip>
          <a:srcRect b="0" l="0" r="0" t="0"/>
          <a:stretch/>
        </p:blipFill>
        <p:spPr>
          <a:xfrm>
            <a:off x="7728781" y="2630009"/>
            <a:ext cx="2163482" cy="2163482"/>
          </a:xfrm>
          <a:prstGeom prst="rect">
            <a:avLst/>
          </a:prstGeom>
          <a:noFill/>
          <a:ln>
            <a:noFill/>
          </a:ln>
        </p:spPr>
      </p:pic>
      <p:pic>
        <p:nvPicPr>
          <p:cNvPr id="240" name="Google Shape;240;p17"/>
          <p:cNvPicPr preferRelativeResize="0"/>
          <p:nvPr/>
        </p:nvPicPr>
        <p:blipFill rotWithShape="1">
          <a:blip r:embed="rId4">
            <a:alphaModFix/>
          </a:blip>
          <a:srcRect b="0" l="0" r="0" t="0"/>
          <a:stretch/>
        </p:blipFill>
        <p:spPr>
          <a:xfrm>
            <a:off x="5072987" y="2630009"/>
            <a:ext cx="2163482" cy="2163482"/>
          </a:xfrm>
          <a:prstGeom prst="rect">
            <a:avLst/>
          </a:prstGeom>
          <a:noFill/>
          <a:ln>
            <a:noFill/>
          </a:ln>
        </p:spPr>
      </p:pic>
      <p:pic>
        <p:nvPicPr>
          <p:cNvPr id="241" name="Google Shape;241;p17"/>
          <p:cNvPicPr preferRelativeResize="0"/>
          <p:nvPr/>
        </p:nvPicPr>
        <p:blipFill rotWithShape="1">
          <a:blip r:embed="rId5">
            <a:alphaModFix/>
          </a:blip>
          <a:srcRect b="0" l="0" r="0" t="0"/>
          <a:stretch/>
        </p:blipFill>
        <p:spPr>
          <a:xfrm>
            <a:off x="2417193" y="2630009"/>
            <a:ext cx="2163482" cy="2163482"/>
          </a:xfrm>
          <a:prstGeom prst="rect">
            <a:avLst/>
          </a:prstGeom>
          <a:noFill/>
          <a:ln>
            <a:noFill/>
          </a:ln>
        </p:spPr>
      </p:pic>
      <p:sp>
        <p:nvSpPr>
          <p:cNvPr id="242" name="Google Shape;242;p17"/>
          <p:cNvSpPr txBox="1"/>
          <p:nvPr/>
        </p:nvSpPr>
        <p:spPr>
          <a:xfrm>
            <a:off x="838200" y="764298"/>
            <a:ext cx="10297562" cy="117207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600"/>
              <a:buFont typeface="Arial"/>
              <a:buNone/>
            </a:pPr>
            <a:r>
              <a:rPr b="0" i="0" lang="en-GB" sz="3600" u="none" cap="none" strike="noStrike">
                <a:solidFill>
                  <a:schemeClr val="dk1"/>
                </a:solidFill>
                <a:latin typeface="Calibri"/>
                <a:ea typeface="Calibri"/>
                <a:cs typeface="Calibri"/>
                <a:sym typeface="Calibri"/>
              </a:rPr>
              <a:t>Graphic elements</a:t>
            </a:r>
            <a:endParaRPr/>
          </a:p>
          <a:p>
            <a:pPr indent="0" lvl="0" marL="0" marR="0" rtl="0" algn="l">
              <a:lnSpc>
                <a:spcPct val="90000"/>
              </a:lnSpc>
              <a:spcBef>
                <a:spcPts val="1000"/>
              </a:spcBef>
              <a:spcAft>
                <a:spcPts val="0"/>
              </a:spcAft>
              <a:buClr>
                <a:schemeClr val="dk1"/>
              </a:buClr>
              <a:buSzPts val="1800"/>
              <a:buFont typeface="Arial"/>
              <a:buNone/>
            </a:pPr>
            <a:r>
              <a:rPr b="0" i="0" lang="en-GB" sz="1800" u="none" cap="none" strike="noStrike">
                <a:solidFill>
                  <a:schemeClr val="dk1"/>
                </a:solidFill>
                <a:latin typeface="Calibri"/>
                <a:ea typeface="Calibri"/>
                <a:cs typeface="Calibri"/>
                <a:sym typeface="Calibri"/>
              </a:rPr>
              <a:t>CGF Logo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8"/>
          <p:cNvSpPr/>
          <p:nvPr/>
        </p:nvSpPr>
        <p:spPr>
          <a:xfrm>
            <a:off x="0" y="-1"/>
            <a:ext cx="8136082" cy="4007005"/>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alibri"/>
                <a:ea typeface="Calibri"/>
                <a:cs typeface="Calibri"/>
                <a:sym typeface="Calibri"/>
              </a:rPr>
              <a:t>     </a:t>
            </a:r>
            <a:endParaRPr/>
          </a:p>
        </p:txBody>
      </p:sp>
      <p:pic>
        <p:nvPicPr>
          <p:cNvPr id="249" name="Google Shape;249;p18"/>
          <p:cNvPicPr preferRelativeResize="0"/>
          <p:nvPr/>
        </p:nvPicPr>
        <p:blipFill rotWithShape="1">
          <a:blip r:embed="rId3">
            <a:alphaModFix/>
          </a:blip>
          <a:srcRect b="0" l="0" r="0" t="0"/>
          <a:stretch/>
        </p:blipFill>
        <p:spPr>
          <a:xfrm>
            <a:off x="1023612" y="2173037"/>
            <a:ext cx="2521038" cy="1260519"/>
          </a:xfrm>
          <a:prstGeom prst="rect">
            <a:avLst/>
          </a:prstGeom>
          <a:noFill/>
          <a:ln>
            <a:noFill/>
          </a:ln>
        </p:spPr>
      </p:pic>
      <p:pic>
        <p:nvPicPr>
          <p:cNvPr id="250" name="Google Shape;250;p18"/>
          <p:cNvPicPr preferRelativeResize="0"/>
          <p:nvPr/>
        </p:nvPicPr>
        <p:blipFill rotWithShape="1">
          <a:blip r:embed="rId4">
            <a:alphaModFix/>
          </a:blip>
          <a:srcRect b="0" l="0" r="0" t="0"/>
          <a:stretch/>
        </p:blipFill>
        <p:spPr>
          <a:xfrm>
            <a:off x="4916535" y="2173037"/>
            <a:ext cx="2521038" cy="1260519"/>
          </a:xfrm>
          <a:prstGeom prst="rect">
            <a:avLst/>
          </a:prstGeom>
          <a:noFill/>
          <a:ln>
            <a:noFill/>
          </a:ln>
        </p:spPr>
      </p:pic>
      <p:pic>
        <p:nvPicPr>
          <p:cNvPr id="251" name="Google Shape;251;p18"/>
          <p:cNvPicPr preferRelativeResize="0"/>
          <p:nvPr/>
        </p:nvPicPr>
        <p:blipFill rotWithShape="1">
          <a:blip r:embed="rId5">
            <a:alphaModFix/>
          </a:blip>
          <a:srcRect b="0" l="0" r="0" t="0"/>
          <a:stretch/>
        </p:blipFill>
        <p:spPr>
          <a:xfrm>
            <a:off x="8809459" y="2173037"/>
            <a:ext cx="2521038" cy="1260519"/>
          </a:xfrm>
          <a:prstGeom prst="rect">
            <a:avLst/>
          </a:prstGeom>
          <a:noFill/>
          <a:ln>
            <a:noFill/>
          </a:ln>
        </p:spPr>
      </p:pic>
      <p:sp>
        <p:nvSpPr>
          <p:cNvPr id="252" name="Google Shape;252;p18"/>
          <p:cNvSpPr txBox="1"/>
          <p:nvPr/>
        </p:nvSpPr>
        <p:spPr>
          <a:xfrm>
            <a:off x="838200" y="764298"/>
            <a:ext cx="3854824" cy="117207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b="0" i="0" lang="en-GB" sz="3600" u="none" cap="none" strike="noStrike">
                <a:solidFill>
                  <a:schemeClr val="dk1"/>
                </a:solidFill>
                <a:latin typeface="Calibri"/>
                <a:ea typeface="Calibri"/>
                <a:cs typeface="Calibri"/>
                <a:sym typeface="Calibri"/>
              </a:rPr>
              <a:t>Graphic elements</a:t>
            </a:r>
            <a:endParaRPr/>
          </a:p>
          <a:p>
            <a:pPr indent="0" lvl="0" marL="0" marR="0" rtl="0" algn="l">
              <a:lnSpc>
                <a:spcPct val="90000"/>
              </a:lnSpc>
              <a:spcBef>
                <a:spcPts val="1000"/>
              </a:spcBef>
              <a:spcAft>
                <a:spcPts val="0"/>
              </a:spcAft>
              <a:buClr>
                <a:schemeClr val="dk1"/>
              </a:buClr>
              <a:buSzPts val="1800"/>
              <a:buFont typeface="Arial"/>
              <a:buNone/>
            </a:pPr>
            <a:r>
              <a:rPr b="0" i="0" lang="en-GB" sz="1800" u="none" cap="none" strike="noStrike">
                <a:solidFill>
                  <a:schemeClr val="dk1"/>
                </a:solidFill>
                <a:latin typeface="Calibri"/>
                <a:ea typeface="Calibri"/>
                <a:cs typeface="Calibri"/>
                <a:sym typeface="Calibri"/>
              </a:rPr>
              <a:t>CGF Logo + Pillar</a:t>
            </a:r>
            <a:endParaRPr/>
          </a:p>
        </p:txBody>
      </p:sp>
      <p:pic>
        <p:nvPicPr>
          <p:cNvPr id="253" name="Google Shape;253;p18"/>
          <p:cNvPicPr preferRelativeResize="0"/>
          <p:nvPr/>
        </p:nvPicPr>
        <p:blipFill rotWithShape="1">
          <a:blip r:embed="rId6">
            <a:alphaModFix/>
          </a:blip>
          <a:srcRect b="0" l="0" r="0" t="0"/>
          <a:stretch/>
        </p:blipFill>
        <p:spPr>
          <a:xfrm>
            <a:off x="5097618" y="4811717"/>
            <a:ext cx="2303734" cy="729030"/>
          </a:xfrm>
          <a:prstGeom prst="rect">
            <a:avLst/>
          </a:prstGeom>
          <a:noFill/>
          <a:ln>
            <a:noFill/>
          </a:ln>
        </p:spPr>
      </p:pic>
      <p:pic>
        <p:nvPicPr>
          <p:cNvPr id="254" name="Google Shape;254;p18"/>
          <p:cNvPicPr preferRelativeResize="0"/>
          <p:nvPr/>
        </p:nvPicPr>
        <p:blipFill rotWithShape="1">
          <a:blip r:embed="rId7">
            <a:alphaModFix/>
          </a:blip>
          <a:srcRect b="0" l="0" r="0" t="0"/>
          <a:stretch/>
        </p:blipFill>
        <p:spPr>
          <a:xfrm>
            <a:off x="1204785" y="4811717"/>
            <a:ext cx="2304799" cy="7293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
          <p:cNvPicPr preferRelativeResize="0"/>
          <p:nvPr/>
        </p:nvPicPr>
        <p:blipFill rotWithShape="1">
          <a:blip r:embed="rId3">
            <a:alphaModFix/>
          </a:blip>
          <a:srcRect b="0" l="0" r="0" t="0"/>
          <a:stretch/>
        </p:blipFill>
        <p:spPr>
          <a:xfrm>
            <a:off x="9133933" y="425481"/>
            <a:ext cx="2591050" cy="1295525"/>
          </a:xfrm>
          <a:prstGeom prst="rect">
            <a:avLst/>
          </a:prstGeom>
          <a:noFill/>
          <a:ln>
            <a:noFill/>
          </a:ln>
        </p:spPr>
      </p:pic>
      <p:sp>
        <p:nvSpPr>
          <p:cNvPr id="132" name="Google Shape;132;p2"/>
          <p:cNvSpPr/>
          <p:nvPr/>
        </p:nvSpPr>
        <p:spPr>
          <a:xfrm>
            <a:off x="838199" y="2112843"/>
            <a:ext cx="10515602" cy="391305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1" lang="en-GB" sz="2400" u="none" cap="none" strike="noStrike">
                <a:solidFill>
                  <a:srgbClr val="1D344D"/>
                </a:solidFill>
                <a:latin typeface="Calibri"/>
                <a:ea typeface="Calibri"/>
                <a:cs typeface="Calibri"/>
                <a:sym typeface="Calibri"/>
              </a:rPr>
              <a:t>"The association shall not enter into any discussion, activity or conduct that may infringe, on its part or on the part of its members, any applicable competition law.  By way of example, members shall not discuss, communicate or exchange, any commercially sensitive information, including information relating to prices, marketing and advertising strategy, costs and revenues, trading terms and conditions with third parties, including purchasing strategy, terms of supply, trade programs, or distribution strategy."</a:t>
            </a:r>
            <a:endParaRPr/>
          </a:p>
        </p:txBody>
      </p:sp>
      <p:sp>
        <p:nvSpPr>
          <p:cNvPr id="133" name="Google Shape;133;p2"/>
          <p:cNvSpPr txBox="1"/>
          <p:nvPr/>
        </p:nvSpPr>
        <p:spPr>
          <a:xfrm>
            <a:off x="941296" y="570369"/>
            <a:ext cx="723308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1D354E"/>
              </a:buClr>
              <a:buSzPts val="3600"/>
              <a:buFont typeface="Arial"/>
              <a:buNone/>
            </a:pPr>
            <a:r>
              <a:rPr b="1" i="0" lang="en-GB" sz="3600" u="none" cap="none" strike="noStrike">
                <a:solidFill>
                  <a:srgbClr val="1D354E"/>
                </a:solidFill>
                <a:latin typeface="Calibri"/>
                <a:ea typeface="Calibri"/>
                <a:cs typeface="Calibri"/>
                <a:sym typeface="Calibri"/>
              </a:rPr>
              <a:t>Anti-trust Caution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9"/>
          <p:cNvSpPr txBox="1"/>
          <p:nvPr/>
        </p:nvSpPr>
        <p:spPr>
          <a:xfrm>
            <a:off x="750280" y="570369"/>
            <a:ext cx="723308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Calibri"/>
                <a:ea typeface="Calibri"/>
                <a:cs typeface="Calibri"/>
                <a:sym typeface="Calibri"/>
              </a:rPr>
              <a:t>Colours</a:t>
            </a:r>
            <a:endParaRPr/>
          </a:p>
        </p:txBody>
      </p:sp>
      <p:sp>
        <p:nvSpPr>
          <p:cNvPr id="260" name="Google Shape;260;p19"/>
          <p:cNvSpPr txBox="1"/>
          <p:nvPr/>
        </p:nvSpPr>
        <p:spPr>
          <a:xfrm>
            <a:off x="1871326" y="2170277"/>
            <a:ext cx="1223073" cy="810035"/>
          </a:xfrm>
          <a:prstGeom prst="rect">
            <a:avLst/>
          </a:prstGeom>
          <a:solidFill>
            <a:srgbClr val="1D354E"/>
          </a:solidFill>
          <a:ln>
            <a:noFill/>
          </a:ln>
        </p:spPr>
        <p:txBody>
          <a:bodyPr anchorCtr="0" anchor="t" bIns="251975" lIns="251975" spcFirstLastPara="1" rIns="251975" wrap="square" tIns="251975">
            <a:noAutofit/>
          </a:bodyPr>
          <a:lstStyle/>
          <a:p>
            <a:pPr indent="0" lvl="0" marL="0" marR="0" rtl="0" algn="l">
              <a:spcBef>
                <a:spcPts val="0"/>
              </a:spcBef>
              <a:spcAft>
                <a:spcPts val="0"/>
              </a:spcAft>
              <a:buNone/>
            </a:pPr>
            <a:r>
              <a:rPr b="0" i="0" lang="en-GB" sz="900" u="none" cap="none" strike="noStrike">
                <a:solidFill>
                  <a:srgbClr val="FFFFFF"/>
                </a:solidFill>
                <a:latin typeface="Helvetica Neue"/>
                <a:ea typeface="Helvetica Neue"/>
                <a:cs typeface="Helvetica Neue"/>
                <a:sym typeface="Helvetica Neue"/>
              </a:rPr>
              <a:t>#1e354d</a:t>
            </a:r>
            <a:endParaRPr b="0" i="0" sz="1200" u="none" cap="none" strike="noStrike">
              <a:solidFill>
                <a:schemeClr val="dk1"/>
              </a:solidFill>
              <a:latin typeface="Calibri"/>
              <a:ea typeface="Calibri"/>
              <a:cs typeface="Calibri"/>
              <a:sym typeface="Calibri"/>
            </a:endParaRPr>
          </a:p>
        </p:txBody>
      </p:sp>
      <p:sp>
        <p:nvSpPr>
          <p:cNvPr id="261" name="Google Shape;261;p19"/>
          <p:cNvSpPr txBox="1"/>
          <p:nvPr/>
        </p:nvSpPr>
        <p:spPr>
          <a:xfrm>
            <a:off x="3168185" y="2171079"/>
            <a:ext cx="1238311" cy="810035"/>
          </a:xfrm>
          <a:prstGeom prst="rect">
            <a:avLst/>
          </a:prstGeom>
          <a:solidFill>
            <a:srgbClr val="1C58A4"/>
          </a:solidFill>
          <a:ln>
            <a:noFill/>
          </a:ln>
        </p:spPr>
        <p:txBody>
          <a:bodyPr anchorCtr="0" anchor="t" bIns="251975" lIns="251975" spcFirstLastPara="1" rIns="251975" wrap="square" tIns="251975">
            <a:spAutoFit/>
          </a:bodyPr>
          <a:lstStyle/>
          <a:p>
            <a:pPr indent="0" lvl="0" marL="0" marR="0" rtl="0" algn="l">
              <a:spcBef>
                <a:spcPts val="0"/>
              </a:spcBef>
              <a:spcAft>
                <a:spcPts val="0"/>
              </a:spcAft>
              <a:buNone/>
            </a:pPr>
            <a:r>
              <a:rPr b="0" i="0" lang="en-GB" sz="900" u="none" cap="none" strike="noStrike">
                <a:solidFill>
                  <a:srgbClr val="FFFFFF"/>
                </a:solidFill>
                <a:latin typeface="Helvetica Neue"/>
                <a:ea typeface="Helvetica Neue"/>
                <a:cs typeface="Helvetica Neue"/>
                <a:sym typeface="Helvetica Neue"/>
              </a:rPr>
              <a:t>#1c58a4</a:t>
            </a:r>
            <a:endParaRPr b="0" i="0" sz="1200" u="none" cap="none" strike="noStrike">
              <a:solidFill>
                <a:schemeClr val="dk1"/>
              </a:solidFill>
              <a:latin typeface="Calibri"/>
              <a:ea typeface="Calibri"/>
              <a:cs typeface="Calibri"/>
              <a:sym typeface="Calibri"/>
            </a:endParaRPr>
          </a:p>
        </p:txBody>
      </p:sp>
      <p:sp>
        <p:nvSpPr>
          <p:cNvPr id="262" name="Google Shape;262;p19"/>
          <p:cNvSpPr txBox="1"/>
          <p:nvPr/>
        </p:nvSpPr>
        <p:spPr>
          <a:xfrm>
            <a:off x="4479479" y="2164663"/>
            <a:ext cx="1199013" cy="810035"/>
          </a:xfrm>
          <a:prstGeom prst="rect">
            <a:avLst/>
          </a:prstGeom>
          <a:solidFill>
            <a:srgbClr val="4A96D1"/>
          </a:solidFill>
          <a:ln>
            <a:noFill/>
          </a:ln>
        </p:spPr>
        <p:txBody>
          <a:bodyPr anchorCtr="0" anchor="t" bIns="251975" lIns="251975" spcFirstLastPara="1" rIns="251975" wrap="square" tIns="251975">
            <a:spAutoFit/>
          </a:bodyPr>
          <a:lstStyle/>
          <a:p>
            <a:pPr indent="0" lvl="0" marL="0" marR="0" rtl="0" algn="l">
              <a:spcBef>
                <a:spcPts val="0"/>
              </a:spcBef>
              <a:spcAft>
                <a:spcPts val="0"/>
              </a:spcAft>
              <a:buNone/>
            </a:pPr>
            <a:r>
              <a:rPr b="0" i="0" lang="en-GB" sz="900" u="none" cap="none" strike="noStrike">
                <a:solidFill>
                  <a:srgbClr val="FFFFFF"/>
                </a:solidFill>
                <a:latin typeface="Helvetica Neue"/>
                <a:ea typeface="Helvetica Neue"/>
                <a:cs typeface="Helvetica Neue"/>
                <a:sym typeface="Helvetica Neue"/>
              </a:rPr>
              <a:t>#4a96d1</a:t>
            </a:r>
            <a:endParaRPr b="0" i="0" sz="1200" u="none" cap="none" strike="noStrike">
              <a:solidFill>
                <a:schemeClr val="dk1"/>
              </a:solidFill>
              <a:latin typeface="Calibri"/>
              <a:ea typeface="Calibri"/>
              <a:cs typeface="Calibri"/>
              <a:sym typeface="Calibri"/>
            </a:endParaRPr>
          </a:p>
        </p:txBody>
      </p:sp>
      <p:sp>
        <p:nvSpPr>
          <p:cNvPr id="263" name="Google Shape;263;p19"/>
          <p:cNvSpPr txBox="1"/>
          <p:nvPr/>
        </p:nvSpPr>
        <p:spPr>
          <a:xfrm>
            <a:off x="5751476" y="2164663"/>
            <a:ext cx="1190993" cy="810035"/>
          </a:xfrm>
          <a:prstGeom prst="rect">
            <a:avLst/>
          </a:prstGeom>
          <a:solidFill>
            <a:srgbClr val="A2CAED"/>
          </a:solidFill>
          <a:ln>
            <a:noFill/>
          </a:ln>
        </p:spPr>
        <p:txBody>
          <a:bodyPr anchorCtr="0" anchor="t" bIns="251975" lIns="251975" spcFirstLastPara="1" rIns="251975" wrap="square" tIns="251975">
            <a:spAutoFit/>
          </a:bodyPr>
          <a:lstStyle/>
          <a:p>
            <a:pPr indent="0" lvl="0" marL="0" marR="0" rtl="0" algn="l">
              <a:spcBef>
                <a:spcPts val="0"/>
              </a:spcBef>
              <a:spcAft>
                <a:spcPts val="0"/>
              </a:spcAft>
              <a:buNone/>
            </a:pPr>
            <a:r>
              <a:rPr b="0" i="0" lang="en-GB" sz="900" u="none" cap="none" strike="noStrike">
                <a:solidFill>
                  <a:srgbClr val="FFFFFF"/>
                </a:solidFill>
                <a:latin typeface="Helvetica Neue"/>
                <a:ea typeface="Helvetica Neue"/>
                <a:cs typeface="Helvetica Neue"/>
                <a:sym typeface="Helvetica Neue"/>
              </a:rPr>
              <a:t>#a2caed</a:t>
            </a:r>
            <a:endParaRPr b="0" i="0" sz="1200" u="none" cap="none" strike="noStrike">
              <a:solidFill>
                <a:schemeClr val="dk1"/>
              </a:solidFill>
              <a:latin typeface="Calibri"/>
              <a:ea typeface="Calibri"/>
              <a:cs typeface="Calibri"/>
              <a:sym typeface="Calibri"/>
            </a:endParaRPr>
          </a:p>
        </p:txBody>
      </p:sp>
      <p:sp>
        <p:nvSpPr>
          <p:cNvPr id="264" name="Google Shape;264;p19"/>
          <p:cNvSpPr txBox="1"/>
          <p:nvPr/>
        </p:nvSpPr>
        <p:spPr>
          <a:xfrm>
            <a:off x="7026139" y="2164663"/>
            <a:ext cx="1199013" cy="810035"/>
          </a:xfrm>
          <a:prstGeom prst="rect">
            <a:avLst/>
          </a:prstGeom>
          <a:solidFill>
            <a:srgbClr val="656464"/>
          </a:solidFill>
          <a:ln>
            <a:noFill/>
          </a:ln>
        </p:spPr>
        <p:txBody>
          <a:bodyPr anchorCtr="0" anchor="t" bIns="251975" lIns="251975" spcFirstLastPara="1" rIns="251975" wrap="square" tIns="251975">
            <a:spAutoFit/>
          </a:bodyPr>
          <a:lstStyle/>
          <a:p>
            <a:pPr indent="0" lvl="0" marL="0" marR="0" rtl="0" algn="l">
              <a:spcBef>
                <a:spcPts val="0"/>
              </a:spcBef>
              <a:spcAft>
                <a:spcPts val="0"/>
              </a:spcAft>
              <a:buNone/>
            </a:pPr>
            <a:r>
              <a:rPr b="0" i="0" lang="en-GB" sz="900" u="none" cap="none" strike="noStrike">
                <a:solidFill>
                  <a:srgbClr val="FFFFFF"/>
                </a:solidFill>
                <a:latin typeface="Helvetica Neue"/>
                <a:ea typeface="Helvetica Neue"/>
                <a:cs typeface="Helvetica Neue"/>
                <a:sym typeface="Helvetica Neue"/>
              </a:rPr>
              <a:t>#656464</a:t>
            </a:r>
            <a:endParaRPr b="0" i="0" sz="1200" u="none" cap="none" strike="noStrike">
              <a:solidFill>
                <a:schemeClr val="dk1"/>
              </a:solidFill>
              <a:latin typeface="Calibri"/>
              <a:ea typeface="Calibri"/>
              <a:cs typeface="Calibri"/>
              <a:sym typeface="Calibri"/>
            </a:endParaRPr>
          </a:p>
        </p:txBody>
      </p:sp>
      <p:sp>
        <p:nvSpPr>
          <p:cNvPr id="265" name="Google Shape;265;p19"/>
          <p:cNvSpPr txBox="1"/>
          <p:nvPr/>
        </p:nvSpPr>
        <p:spPr>
          <a:xfrm>
            <a:off x="1871326" y="4730203"/>
            <a:ext cx="1223073" cy="817701"/>
          </a:xfrm>
          <a:prstGeom prst="rect">
            <a:avLst/>
          </a:prstGeom>
          <a:solidFill>
            <a:srgbClr val="EEE7CE"/>
          </a:solidFill>
          <a:ln>
            <a:noFill/>
          </a:ln>
        </p:spPr>
        <p:txBody>
          <a:bodyPr anchorCtr="0" anchor="t" bIns="251975" lIns="251975" spcFirstLastPara="1" rIns="251975" wrap="square" tIns="251975">
            <a:noAutofit/>
          </a:bodyPr>
          <a:lstStyle/>
          <a:p>
            <a:pPr indent="0" lvl="0" marL="0" marR="0" rtl="0" algn="l">
              <a:spcBef>
                <a:spcPts val="0"/>
              </a:spcBef>
              <a:spcAft>
                <a:spcPts val="0"/>
              </a:spcAft>
              <a:buNone/>
            </a:pPr>
            <a:r>
              <a:rPr b="0" i="0" lang="en-GB" sz="900" u="none" cap="none" strike="noStrike">
                <a:solidFill>
                  <a:srgbClr val="000000"/>
                </a:solidFill>
                <a:latin typeface="Helvetica Neue"/>
                <a:ea typeface="Helvetica Neue"/>
                <a:cs typeface="Helvetica Neue"/>
                <a:sym typeface="Helvetica Neue"/>
              </a:rPr>
              <a:t>#EEE7CE</a:t>
            </a:r>
            <a:endParaRPr b="0" i="0" sz="1200" u="none" cap="none" strike="noStrike">
              <a:solidFill>
                <a:schemeClr val="dk1"/>
              </a:solidFill>
              <a:latin typeface="Calibri"/>
              <a:ea typeface="Calibri"/>
              <a:cs typeface="Calibri"/>
              <a:sym typeface="Calibri"/>
            </a:endParaRPr>
          </a:p>
        </p:txBody>
      </p:sp>
      <p:sp>
        <p:nvSpPr>
          <p:cNvPr id="266" name="Google Shape;266;p19"/>
          <p:cNvSpPr txBox="1"/>
          <p:nvPr/>
        </p:nvSpPr>
        <p:spPr>
          <a:xfrm>
            <a:off x="3167383" y="4731807"/>
            <a:ext cx="1239113" cy="810035"/>
          </a:xfrm>
          <a:prstGeom prst="rect">
            <a:avLst/>
          </a:prstGeom>
          <a:solidFill>
            <a:srgbClr val="D8D8D8"/>
          </a:solidFill>
          <a:ln>
            <a:noFill/>
          </a:ln>
        </p:spPr>
        <p:txBody>
          <a:bodyPr anchorCtr="0" anchor="t" bIns="251975" lIns="251975" spcFirstLastPara="1" rIns="251975" wrap="square" tIns="251975">
            <a:noAutofit/>
          </a:bodyPr>
          <a:lstStyle/>
          <a:p>
            <a:pPr indent="0" lvl="0" marL="0" marR="0" rtl="0" algn="l">
              <a:spcBef>
                <a:spcPts val="0"/>
              </a:spcBef>
              <a:spcAft>
                <a:spcPts val="0"/>
              </a:spcAft>
              <a:buNone/>
            </a:pPr>
            <a:r>
              <a:rPr b="0" i="0" lang="en-GB" sz="900" u="none" cap="none" strike="noStrike">
                <a:solidFill>
                  <a:srgbClr val="000000"/>
                </a:solidFill>
                <a:latin typeface="Helvetica Neue"/>
                <a:ea typeface="Helvetica Neue"/>
                <a:cs typeface="Helvetica Neue"/>
                <a:sym typeface="Helvetica Neue"/>
              </a:rPr>
              <a:t>#D8D8D8</a:t>
            </a:r>
            <a:endParaRPr b="0" i="0" sz="1200" u="none" cap="none" strike="noStrike">
              <a:solidFill>
                <a:schemeClr val="dk1"/>
              </a:solidFill>
              <a:latin typeface="Calibri"/>
              <a:ea typeface="Calibri"/>
              <a:cs typeface="Calibri"/>
              <a:sym typeface="Calibri"/>
            </a:endParaRPr>
          </a:p>
        </p:txBody>
      </p:sp>
      <p:sp>
        <p:nvSpPr>
          <p:cNvPr id="267" name="Google Shape;267;p19"/>
          <p:cNvSpPr txBox="1"/>
          <p:nvPr/>
        </p:nvSpPr>
        <p:spPr>
          <a:xfrm>
            <a:off x="4479479" y="4731807"/>
            <a:ext cx="1247134" cy="810035"/>
          </a:xfrm>
          <a:prstGeom prst="rect">
            <a:avLst/>
          </a:prstGeom>
          <a:solidFill>
            <a:srgbClr val="9B9A9A"/>
          </a:solidFill>
          <a:ln>
            <a:noFill/>
          </a:ln>
        </p:spPr>
        <p:txBody>
          <a:bodyPr anchorCtr="0" anchor="t" bIns="251975" lIns="251975" spcFirstLastPara="1" rIns="251975" wrap="square" tIns="251975">
            <a:spAutoFit/>
          </a:bodyPr>
          <a:lstStyle/>
          <a:p>
            <a:pPr indent="0" lvl="0" marL="0" marR="0" rtl="0" algn="l">
              <a:spcBef>
                <a:spcPts val="0"/>
              </a:spcBef>
              <a:spcAft>
                <a:spcPts val="0"/>
              </a:spcAft>
              <a:buNone/>
            </a:pPr>
            <a:r>
              <a:rPr b="0" i="0" lang="en-GB" sz="900" u="none" cap="none" strike="noStrike">
                <a:solidFill>
                  <a:srgbClr val="FFFFFF"/>
                </a:solidFill>
                <a:latin typeface="Helvetica Neue"/>
                <a:ea typeface="Helvetica Neue"/>
                <a:cs typeface="Helvetica Neue"/>
                <a:sym typeface="Helvetica Neue"/>
              </a:rPr>
              <a:t>#9B9A9A</a:t>
            </a:r>
            <a:endParaRPr b="0" i="0" sz="1200" u="none" cap="none" strike="noStrike">
              <a:solidFill>
                <a:schemeClr val="dk1"/>
              </a:solidFill>
              <a:latin typeface="Calibri"/>
              <a:ea typeface="Calibri"/>
              <a:cs typeface="Calibri"/>
              <a:sym typeface="Calibri"/>
            </a:endParaRPr>
          </a:p>
        </p:txBody>
      </p:sp>
      <p:sp>
        <p:nvSpPr>
          <p:cNvPr id="268" name="Google Shape;268;p19"/>
          <p:cNvSpPr txBox="1"/>
          <p:nvPr/>
        </p:nvSpPr>
        <p:spPr>
          <a:xfrm>
            <a:off x="5799596" y="4731807"/>
            <a:ext cx="1199013" cy="810035"/>
          </a:xfrm>
          <a:prstGeom prst="rect">
            <a:avLst/>
          </a:prstGeom>
          <a:solidFill>
            <a:srgbClr val="585756"/>
          </a:solidFill>
          <a:ln>
            <a:noFill/>
          </a:ln>
        </p:spPr>
        <p:txBody>
          <a:bodyPr anchorCtr="0" anchor="t" bIns="251975" lIns="251975" spcFirstLastPara="1" rIns="251975" wrap="square" tIns="251975">
            <a:spAutoFit/>
          </a:bodyPr>
          <a:lstStyle/>
          <a:p>
            <a:pPr indent="0" lvl="0" marL="0" marR="0" rtl="0" algn="l">
              <a:spcBef>
                <a:spcPts val="0"/>
              </a:spcBef>
              <a:spcAft>
                <a:spcPts val="0"/>
              </a:spcAft>
              <a:buNone/>
            </a:pPr>
            <a:r>
              <a:rPr b="0" i="0" lang="en-GB" sz="900" u="none" cap="none" strike="noStrike">
                <a:solidFill>
                  <a:srgbClr val="FFFFFF"/>
                </a:solidFill>
                <a:latin typeface="Helvetica Neue"/>
                <a:ea typeface="Helvetica Neue"/>
                <a:cs typeface="Helvetica Neue"/>
                <a:sym typeface="Helvetica Neue"/>
              </a:rPr>
              <a:t>#585756</a:t>
            </a:r>
            <a:endParaRPr b="0" i="0" sz="1200" u="none" cap="none" strike="noStrike">
              <a:solidFill>
                <a:schemeClr val="dk1"/>
              </a:solidFill>
              <a:latin typeface="Calibri"/>
              <a:ea typeface="Calibri"/>
              <a:cs typeface="Calibri"/>
              <a:sym typeface="Calibri"/>
            </a:endParaRPr>
          </a:p>
        </p:txBody>
      </p:sp>
      <p:sp>
        <p:nvSpPr>
          <p:cNvPr id="269" name="Google Shape;269;p19"/>
          <p:cNvSpPr txBox="1"/>
          <p:nvPr/>
        </p:nvSpPr>
        <p:spPr>
          <a:xfrm>
            <a:off x="1871326" y="3348288"/>
            <a:ext cx="1223073" cy="785919"/>
          </a:xfrm>
          <a:prstGeom prst="rect">
            <a:avLst/>
          </a:prstGeom>
          <a:solidFill>
            <a:srgbClr val="22311C"/>
          </a:solidFill>
          <a:ln>
            <a:noFill/>
          </a:ln>
        </p:spPr>
        <p:txBody>
          <a:bodyPr anchorCtr="0" anchor="t" bIns="251975" lIns="251975" spcFirstLastPara="1" rIns="251975" wrap="square" tIns="251975">
            <a:spAutoFit/>
          </a:bodyPr>
          <a:lstStyle/>
          <a:p>
            <a:pPr indent="0" lvl="0" marL="0" marR="0" rtl="0" algn="l">
              <a:spcBef>
                <a:spcPts val="0"/>
              </a:spcBef>
              <a:spcAft>
                <a:spcPts val="0"/>
              </a:spcAft>
              <a:buNone/>
            </a:pPr>
            <a:r>
              <a:rPr b="0" i="0" lang="en-GB" sz="900" u="none" cap="none" strike="noStrike">
                <a:solidFill>
                  <a:srgbClr val="FFFFFF"/>
                </a:solidFill>
                <a:latin typeface="Helvetica Neue"/>
                <a:ea typeface="Helvetica Neue"/>
                <a:cs typeface="Helvetica Neue"/>
                <a:sym typeface="Helvetica Neue"/>
              </a:rPr>
              <a:t>#</a:t>
            </a:r>
            <a:r>
              <a:rPr b="0" i="0" lang="en-GB" sz="900" u="none" cap="none" strike="noStrike">
                <a:solidFill>
                  <a:schemeClr val="lt1"/>
                </a:solidFill>
                <a:latin typeface="Calibri"/>
                <a:ea typeface="Calibri"/>
                <a:cs typeface="Calibri"/>
                <a:sym typeface="Calibri"/>
              </a:rPr>
              <a:t>22311C</a:t>
            </a:r>
            <a:endParaRPr/>
          </a:p>
          <a:p>
            <a:pPr indent="0" lvl="0" marL="0" marR="0" rtl="0" algn="l">
              <a:spcBef>
                <a:spcPts val="0"/>
              </a:spcBef>
              <a:spcAft>
                <a:spcPts val="0"/>
              </a:spcAft>
              <a:buNone/>
            </a:pPr>
            <a:r>
              <a:rPr b="0" i="0" lang="en-GB" sz="900" u="none" cap="none" strike="noStrike">
                <a:solidFill>
                  <a:schemeClr val="dk1"/>
                </a:solidFill>
                <a:latin typeface="Calibri"/>
                <a:ea typeface="Calibri"/>
                <a:cs typeface="Calibri"/>
                <a:sym typeface="Calibri"/>
              </a:rPr>
              <a:t> </a:t>
            </a:r>
            <a:endParaRPr b="0" i="0" sz="900" u="none" cap="none" strike="noStrike">
              <a:solidFill>
                <a:schemeClr val="dk1"/>
              </a:solidFill>
              <a:latin typeface="Calibri"/>
              <a:ea typeface="Calibri"/>
              <a:cs typeface="Calibri"/>
              <a:sym typeface="Calibri"/>
            </a:endParaRPr>
          </a:p>
        </p:txBody>
      </p:sp>
      <p:sp>
        <p:nvSpPr>
          <p:cNvPr id="270" name="Google Shape;270;p19"/>
          <p:cNvSpPr txBox="1"/>
          <p:nvPr/>
        </p:nvSpPr>
        <p:spPr>
          <a:xfrm>
            <a:off x="3167383" y="3348288"/>
            <a:ext cx="1239112" cy="785919"/>
          </a:xfrm>
          <a:prstGeom prst="rect">
            <a:avLst/>
          </a:prstGeom>
          <a:solidFill>
            <a:srgbClr val="48722D"/>
          </a:solidFill>
          <a:ln>
            <a:noFill/>
          </a:ln>
        </p:spPr>
        <p:txBody>
          <a:bodyPr anchorCtr="0" anchor="t" bIns="251975" lIns="251975" spcFirstLastPara="1" rIns="251975" wrap="square" tIns="251975">
            <a:spAutoFit/>
          </a:bodyPr>
          <a:lstStyle/>
          <a:p>
            <a:pPr indent="0" lvl="0" marL="0" marR="0" rtl="0" algn="l">
              <a:spcBef>
                <a:spcPts val="0"/>
              </a:spcBef>
              <a:spcAft>
                <a:spcPts val="0"/>
              </a:spcAft>
              <a:buNone/>
            </a:pPr>
            <a:r>
              <a:rPr b="0" i="0" lang="en-GB" sz="900" u="none" cap="none" strike="noStrike">
                <a:solidFill>
                  <a:schemeClr val="lt1"/>
                </a:solidFill>
                <a:latin typeface="Helvetica Neue"/>
                <a:ea typeface="Helvetica Neue"/>
                <a:cs typeface="Helvetica Neue"/>
                <a:sym typeface="Helvetica Neue"/>
              </a:rPr>
              <a:t>#</a:t>
            </a:r>
            <a:r>
              <a:rPr b="0" i="0" lang="en-GB" sz="900" u="none" cap="none" strike="noStrike">
                <a:solidFill>
                  <a:schemeClr val="lt1"/>
                </a:solidFill>
                <a:latin typeface="Calibri"/>
                <a:ea typeface="Calibri"/>
                <a:cs typeface="Calibri"/>
                <a:sym typeface="Calibri"/>
              </a:rPr>
              <a:t>48722D</a:t>
            </a:r>
            <a:endParaRPr/>
          </a:p>
          <a:p>
            <a:pPr indent="0" lvl="0" marL="0" marR="0" rtl="0" algn="l">
              <a:spcBef>
                <a:spcPts val="0"/>
              </a:spcBef>
              <a:spcAft>
                <a:spcPts val="0"/>
              </a:spcAft>
              <a:buNone/>
            </a:pPr>
            <a:r>
              <a:rPr b="0" i="0" lang="en-GB" sz="900" u="none" cap="none" strike="noStrike">
                <a:solidFill>
                  <a:schemeClr val="lt1"/>
                </a:solidFill>
                <a:latin typeface="Calibri"/>
                <a:ea typeface="Calibri"/>
                <a:cs typeface="Calibri"/>
                <a:sym typeface="Calibri"/>
              </a:rPr>
              <a:t> </a:t>
            </a:r>
            <a:endParaRPr b="0" i="0" sz="900" u="none" cap="none" strike="noStrike">
              <a:solidFill>
                <a:schemeClr val="lt1"/>
              </a:solidFill>
              <a:latin typeface="Calibri"/>
              <a:ea typeface="Calibri"/>
              <a:cs typeface="Calibri"/>
              <a:sym typeface="Calibri"/>
            </a:endParaRPr>
          </a:p>
        </p:txBody>
      </p:sp>
      <p:sp>
        <p:nvSpPr>
          <p:cNvPr id="271" name="Google Shape;271;p19"/>
          <p:cNvSpPr txBox="1"/>
          <p:nvPr/>
        </p:nvSpPr>
        <p:spPr>
          <a:xfrm>
            <a:off x="4479479" y="3348288"/>
            <a:ext cx="2016266" cy="1031818"/>
          </a:xfrm>
          <a:prstGeom prst="rect">
            <a:avLst/>
          </a:prstGeom>
          <a:solidFill>
            <a:srgbClr val="6DB12D"/>
          </a:solidFill>
          <a:ln>
            <a:noFill/>
          </a:ln>
        </p:spPr>
        <p:txBody>
          <a:bodyPr anchorCtr="0" anchor="t" bIns="251975" lIns="251975" spcFirstLastPara="1" rIns="251975" wrap="square" tIns="251975">
            <a:noAutofit/>
          </a:bodyPr>
          <a:lstStyle/>
          <a:p>
            <a:pPr indent="0" lvl="0" marL="0" marR="0" rtl="0" algn="l">
              <a:spcBef>
                <a:spcPts val="0"/>
              </a:spcBef>
              <a:spcAft>
                <a:spcPts val="0"/>
              </a:spcAft>
              <a:buNone/>
            </a:pPr>
            <a:r>
              <a:rPr b="0" i="0" lang="en-GB" sz="900" u="none" cap="none" strike="noStrike">
                <a:solidFill>
                  <a:srgbClr val="FFFFFF"/>
                </a:solidFill>
                <a:latin typeface="Helvetica Neue"/>
                <a:ea typeface="Helvetica Neue"/>
                <a:cs typeface="Helvetica Neue"/>
                <a:sym typeface="Helvetica Neue"/>
              </a:rPr>
              <a:t>Principal</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GB" sz="900" u="none" cap="none" strike="noStrike">
                <a:solidFill>
                  <a:srgbClr val="FFFFFF"/>
                </a:solidFill>
                <a:latin typeface="Helvetica Neue"/>
                <a:ea typeface="Helvetica Neue"/>
                <a:cs typeface="Helvetica Neue"/>
                <a:sym typeface="Helvetica Neue"/>
              </a:rPr>
              <a:t>#22A5BC</a:t>
            </a:r>
            <a:endParaRPr b="0" i="0" sz="1200" u="none" cap="none" strike="noStrike">
              <a:solidFill>
                <a:schemeClr val="dk1"/>
              </a:solidFill>
              <a:latin typeface="Calibri"/>
              <a:ea typeface="Calibri"/>
              <a:cs typeface="Calibri"/>
              <a:sym typeface="Calibri"/>
            </a:endParaRPr>
          </a:p>
        </p:txBody>
      </p:sp>
      <p:sp>
        <p:nvSpPr>
          <p:cNvPr id="272" name="Google Shape;272;p19"/>
          <p:cNvSpPr txBox="1"/>
          <p:nvPr/>
        </p:nvSpPr>
        <p:spPr>
          <a:xfrm>
            <a:off x="6576349" y="3348288"/>
            <a:ext cx="1241771" cy="785919"/>
          </a:xfrm>
          <a:prstGeom prst="rect">
            <a:avLst/>
          </a:prstGeom>
          <a:solidFill>
            <a:srgbClr val="92C366"/>
          </a:solidFill>
          <a:ln>
            <a:noFill/>
          </a:ln>
        </p:spPr>
        <p:txBody>
          <a:bodyPr anchorCtr="0" anchor="t" bIns="251975" lIns="251975" spcFirstLastPara="1" rIns="251975" wrap="square" tIns="251975">
            <a:spAutoFit/>
          </a:bodyPr>
          <a:lstStyle/>
          <a:p>
            <a:pPr indent="0" lvl="0" marL="0" marR="0" rtl="0" algn="l">
              <a:spcBef>
                <a:spcPts val="0"/>
              </a:spcBef>
              <a:spcAft>
                <a:spcPts val="0"/>
              </a:spcAft>
              <a:buNone/>
            </a:pPr>
            <a:r>
              <a:rPr b="0" i="0" lang="en-GB" sz="900" u="none" cap="none" strike="noStrike">
                <a:solidFill>
                  <a:schemeClr val="lt1"/>
                </a:solidFill>
                <a:latin typeface="Helvetica Neue"/>
                <a:ea typeface="Helvetica Neue"/>
                <a:cs typeface="Helvetica Neue"/>
                <a:sym typeface="Helvetica Neue"/>
              </a:rPr>
              <a:t>#</a:t>
            </a:r>
            <a:r>
              <a:rPr b="0" i="0" lang="en-GB" sz="900" u="none" cap="none" strike="noStrike">
                <a:solidFill>
                  <a:schemeClr val="lt1"/>
                </a:solidFill>
                <a:latin typeface="Calibri"/>
                <a:ea typeface="Calibri"/>
                <a:cs typeface="Calibri"/>
                <a:sym typeface="Calibri"/>
              </a:rPr>
              <a:t>92C366 </a:t>
            </a:r>
            <a:endParaRPr/>
          </a:p>
          <a:p>
            <a:pPr indent="0" lvl="0" marL="0" marR="0" rtl="0" algn="l">
              <a:spcBef>
                <a:spcPts val="0"/>
              </a:spcBef>
              <a:spcAft>
                <a:spcPts val="0"/>
              </a:spcAft>
              <a:buNone/>
            </a:pPr>
            <a:r>
              <a:t/>
            </a:r>
            <a:endParaRPr b="0" i="0" sz="900" u="none" cap="none" strike="noStrike">
              <a:solidFill>
                <a:schemeClr val="lt1"/>
              </a:solidFill>
              <a:latin typeface="Calibri"/>
              <a:ea typeface="Calibri"/>
              <a:cs typeface="Calibri"/>
              <a:sym typeface="Calibri"/>
            </a:endParaRPr>
          </a:p>
        </p:txBody>
      </p:sp>
      <p:sp>
        <p:nvSpPr>
          <p:cNvPr id="273" name="Google Shape;273;p19"/>
          <p:cNvSpPr txBox="1"/>
          <p:nvPr/>
        </p:nvSpPr>
        <p:spPr>
          <a:xfrm>
            <a:off x="7888847" y="3348288"/>
            <a:ext cx="1217054" cy="785919"/>
          </a:xfrm>
          <a:prstGeom prst="rect">
            <a:avLst/>
          </a:prstGeom>
          <a:solidFill>
            <a:srgbClr val="BAD79D"/>
          </a:solidFill>
          <a:ln>
            <a:noFill/>
          </a:ln>
        </p:spPr>
        <p:txBody>
          <a:bodyPr anchorCtr="0" anchor="t" bIns="251975" lIns="251975" spcFirstLastPara="1" rIns="251975" wrap="square" tIns="251975">
            <a:spAutoFit/>
          </a:bodyPr>
          <a:lstStyle/>
          <a:p>
            <a:pPr indent="0" lvl="0" marL="0" marR="0" rtl="0" algn="l">
              <a:spcBef>
                <a:spcPts val="0"/>
              </a:spcBef>
              <a:spcAft>
                <a:spcPts val="0"/>
              </a:spcAft>
              <a:buNone/>
            </a:pPr>
            <a:r>
              <a:rPr b="0" i="0" lang="en-GB" sz="900" u="none" cap="none" strike="noStrike">
                <a:solidFill>
                  <a:schemeClr val="lt1"/>
                </a:solidFill>
                <a:latin typeface="Helvetica Neue"/>
                <a:ea typeface="Helvetica Neue"/>
                <a:cs typeface="Helvetica Neue"/>
                <a:sym typeface="Helvetica Neue"/>
              </a:rPr>
              <a:t>#</a:t>
            </a:r>
            <a:r>
              <a:rPr b="0" i="0" lang="en-GB" sz="900" u="none" cap="none" strike="noStrike">
                <a:solidFill>
                  <a:schemeClr val="lt1"/>
                </a:solidFill>
                <a:latin typeface="Calibri"/>
                <a:ea typeface="Calibri"/>
                <a:cs typeface="Calibri"/>
                <a:sym typeface="Calibri"/>
              </a:rPr>
              <a:t>BAD79D</a:t>
            </a:r>
            <a:endParaRPr/>
          </a:p>
          <a:p>
            <a:pPr indent="0" lvl="0" marL="0" marR="0" rtl="0" algn="l">
              <a:spcBef>
                <a:spcPts val="0"/>
              </a:spcBef>
              <a:spcAft>
                <a:spcPts val="0"/>
              </a:spcAft>
              <a:buNone/>
            </a:pPr>
            <a:r>
              <a:rPr b="0" i="0" lang="en-GB" sz="900" u="none" cap="none" strike="noStrike">
                <a:solidFill>
                  <a:schemeClr val="lt1"/>
                </a:solidFill>
                <a:latin typeface="Calibri"/>
                <a:ea typeface="Calibri"/>
                <a:cs typeface="Calibri"/>
                <a:sym typeface="Calibri"/>
              </a:rPr>
              <a:t> </a:t>
            </a:r>
            <a:endParaRPr b="0" i="0" sz="9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20"/>
          <p:cNvPicPr preferRelativeResize="0"/>
          <p:nvPr/>
        </p:nvPicPr>
        <p:blipFill rotWithShape="1">
          <a:blip r:embed="rId3">
            <a:alphaModFix/>
          </a:blip>
          <a:srcRect b="0" l="0" r="0" t="0"/>
          <a:stretch/>
        </p:blipFill>
        <p:spPr>
          <a:xfrm>
            <a:off x="2693554" y="1705957"/>
            <a:ext cx="632460" cy="632460"/>
          </a:xfrm>
          <a:prstGeom prst="rect">
            <a:avLst/>
          </a:prstGeom>
          <a:noFill/>
          <a:ln>
            <a:noFill/>
          </a:ln>
        </p:spPr>
      </p:pic>
      <p:pic>
        <p:nvPicPr>
          <p:cNvPr id="279" name="Google Shape;279;p20"/>
          <p:cNvPicPr preferRelativeResize="0"/>
          <p:nvPr/>
        </p:nvPicPr>
        <p:blipFill rotWithShape="1">
          <a:blip r:embed="rId4">
            <a:alphaModFix/>
          </a:blip>
          <a:srcRect b="0" l="0" r="0" t="0"/>
          <a:stretch/>
        </p:blipFill>
        <p:spPr>
          <a:xfrm>
            <a:off x="3531754" y="1705957"/>
            <a:ext cx="632460" cy="632460"/>
          </a:xfrm>
          <a:prstGeom prst="rect">
            <a:avLst/>
          </a:prstGeom>
          <a:noFill/>
          <a:ln>
            <a:noFill/>
          </a:ln>
        </p:spPr>
      </p:pic>
      <p:pic>
        <p:nvPicPr>
          <p:cNvPr id="280" name="Google Shape;280;p20"/>
          <p:cNvPicPr preferRelativeResize="0"/>
          <p:nvPr/>
        </p:nvPicPr>
        <p:blipFill rotWithShape="1">
          <a:blip r:embed="rId5">
            <a:alphaModFix/>
          </a:blip>
          <a:srcRect b="0" l="0" r="0" t="0"/>
          <a:stretch/>
        </p:blipFill>
        <p:spPr>
          <a:xfrm>
            <a:off x="4359794" y="1705957"/>
            <a:ext cx="632460" cy="632460"/>
          </a:xfrm>
          <a:prstGeom prst="rect">
            <a:avLst/>
          </a:prstGeom>
          <a:noFill/>
          <a:ln>
            <a:noFill/>
          </a:ln>
        </p:spPr>
      </p:pic>
      <p:pic>
        <p:nvPicPr>
          <p:cNvPr id="281" name="Google Shape;281;p20"/>
          <p:cNvPicPr preferRelativeResize="0"/>
          <p:nvPr/>
        </p:nvPicPr>
        <p:blipFill rotWithShape="1">
          <a:blip r:embed="rId6">
            <a:alphaModFix/>
          </a:blip>
          <a:srcRect b="0" l="0" r="0" t="0"/>
          <a:stretch/>
        </p:blipFill>
        <p:spPr>
          <a:xfrm>
            <a:off x="5192914" y="1705957"/>
            <a:ext cx="632460" cy="632460"/>
          </a:xfrm>
          <a:prstGeom prst="rect">
            <a:avLst/>
          </a:prstGeom>
          <a:noFill/>
          <a:ln>
            <a:noFill/>
          </a:ln>
        </p:spPr>
      </p:pic>
      <p:pic>
        <p:nvPicPr>
          <p:cNvPr id="282" name="Google Shape;282;p20"/>
          <p:cNvPicPr preferRelativeResize="0"/>
          <p:nvPr/>
        </p:nvPicPr>
        <p:blipFill rotWithShape="1">
          <a:blip r:embed="rId7">
            <a:alphaModFix/>
          </a:blip>
          <a:srcRect b="0" l="0" r="0" t="0"/>
          <a:stretch/>
        </p:blipFill>
        <p:spPr>
          <a:xfrm>
            <a:off x="6026034" y="1705957"/>
            <a:ext cx="632460" cy="632460"/>
          </a:xfrm>
          <a:prstGeom prst="rect">
            <a:avLst/>
          </a:prstGeom>
          <a:noFill/>
          <a:ln>
            <a:noFill/>
          </a:ln>
        </p:spPr>
      </p:pic>
      <p:pic>
        <p:nvPicPr>
          <p:cNvPr id="283" name="Google Shape;283;p20"/>
          <p:cNvPicPr preferRelativeResize="0"/>
          <p:nvPr/>
        </p:nvPicPr>
        <p:blipFill rotWithShape="1">
          <a:blip r:embed="rId8">
            <a:alphaModFix/>
          </a:blip>
          <a:srcRect b="0" l="0" r="0" t="0"/>
          <a:stretch/>
        </p:blipFill>
        <p:spPr>
          <a:xfrm>
            <a:off x="6859154" y="1705957"/>
            <a:ext cx="632460" cy="632460"/>
          </a:xfrm>
          <a:prstGeom prst="rect">
            <a:avLst/>
          </a:prstGeom>
          <a:noFill/>
          <a:ln>
            <a:noFill/>
          </a:ln>
        </p:spPr>
      </p:pic>
      <p:pic>
        <p:nvPicPr>
          <p:cNvPr id="284" name="Google Shape;284;p20"/>
          <p:cNvPicPr preferRelativeResize="0"/>
          <p:nvPr/>
        </p:nvPicPr>
        <p:blipFill rotWithShape="1">
          <a:blip r:embed="rId9">
            <a:alphaModFix/>
          </a:blip>
          <a:srcRect b="0" l="0" r="0" t="0"/>
          <a:stretch/>
        </p:blipFill>
        <p:spPr>
          <a:xfrm>
            <a:off x="7692274" y="1705957"/>
            <a:ext cx="632460" cy="632460"/>
          </a:xfrm>
          <a:prstGeom prst="rect">
            <a:avLst/>
          </a:prstGeom>
          <a:noFill/>
          <a:ln>
            <a:noFill/>
          </a:ln>
        </p:spPr>
      </p:pic>
      <p:pic>
        <p:nvPicPr>
          <p:cNvPr id="285" name="Google Shape;285;p20"/>
          <p:cNvPicPr preferRelativeResize="0"/>
          <p:nvPr/>
        </p:nvPicPr>
        <p:blipFill rotWithShape="1">
          <a:blip r:embed="rId10">
            <a:alphaModFix/>
          </a:blip>
          <a:srcRect b="0" l="0" r="0" t="0"/>
          <a:stretch/>
        </p:blipFill>
        <p:spPr>
          <a:xfrm>
            <a:off x="8525394" y="1705957"/>
            <a:ext cx="632460" cy="632460"/>
          </a:xfrm>
          <a:prstGeom prst="rect">
            <a:avLst/>
          </a:prstGeom>
          <a:noFill/>
          <a:ln>
            <a:noFill/>
          </a:ln>
        </p:spPr>
      </p:pic>
      <p:pic>
        <p:nvPicPr>
          <p:cNvPr id="286" name="Google Shape;286;p20"/>
          <p:cNvPicPr preferRelativeResize="0"/>
          <p:nvPr/>
        </p:nvPicPr>
        <p:blipFill rotWithShape="1">
          <a:blip r:embed="rId11">
            <a:alphaModFix/>
          </a:blip>
          <a:srcRect b="0" l="0" r="0" t="0"/>
          <a:stretch/>
        </p:blipFill>
        <p:spPr>
          <a:xfrm>
            <a:off x="9358514" y="1705957"/>
            <a:ext cx="632460" cy="632460"/>
          </a:xfrm>
          <a:prstGeom prst="rect">
            <a:avLst/>
          </a:prstGeom>
          <a:noFill/>
          <a:ln>
            <a:noFill/>
          </a:ln>
        </p:spPr>
      </p:pic>
      <p:pic>
        <p:nvPicPr>
          <p:cNvPr id="287" name="Google Shape;287;p20"/>
          <p:cNvPicPr preferRelativeResize="0"/>
          <p:nvPr/>
        </p:nvPicPr>
        <p:blipFill rotWithShape="1">
          <a:blip r:embed="rId12">
            <a:alphaModFix/>
          </a:blip>
          <a:srcRect b="0" l="0" r="0" t="0"/>
          <a:stretch/>
        </p:blipFill>
        <p:spPr>
          <a:xfrm>
            <a:off x="1860434" y="2508597"/>
            <a:ext cx="632460" cy="632460"/>
          </a:xfrm>
          <a:prstGeom prst="rect">
            <a:avLst/>
          </a:prstGeom>
          <a:noFill/>
          <a:ln>
            <a:noFill/>
          </a:ln>
        </p:spPr>
      </p:pic>
      <p:pic>
        <p:nvPicPr>
          <p:cNvPr id="288" name="Google Shape;288;p20"/>
          <p:cNvPicPr preferRelativeResize="0"/>
          <p:nvPr/>
        </p:nvPicPr>
        <p:blipFill rotWithShape="1">
          <a:blip r:embed="rId13">
            <a:alphaModFix/>
          </a:blip>
          <a:srcRect b="0" l="0" r="0" t="0"/>
          <a:stretch/>
        </p:blipFill>
        <p:spPr>
          <a:xfrm>
            <a:off x="2693554" y="2508597"/>
            <a:ext cx="632460" cy="632460"/>
          </a:xfrm>
          <a:prstGeom prst="rect">
            <a:avLst/>
          </a:prstGeom>
          <a:noFill/>
          <a:ln>
            <a:noFill/>
          </a:ln>
        </p:spPr>
      </p:pic>
      <p:pic>
        <p:nvPicPr>
          <p:cNvPr id="289" name="Google Shape;289;p20"/>
          <p:cNvPicPr preferRelativeResize="0"/>
          <p:nvPr/>
        </p:nvPicPr>
        <p:blipFill rotWithShape="1">
          <a:blip r:embed="rId14">
            <a:alphaModFix/>
          </a:blip>
          <a:srcRect b="0" l="0" r="0" t="0"/>
          <a:stretch/>
        </p:blipFill>
        <p:spPr>
          <a:xfrm>
            <a:off x="3526674" y="2508597"/>
            <a:ext cx="632460" cy="632460"/>
          </a:xfrm>
          <a:prstGeom prst="rect">
            <a:avLst/>
          </a:prstGeom>
          <a:noFill/>
          <a:ln>
            <a:noFill/>
          </a:ln>
        </p:spPr>
      </p:pic>
      <p:pic>
        <p:nvPicPr>
          <p:cNvPr id="290" name="Google Shape;290;p20"/>
          <p:cNvPicPr preferRelativeResize="0"/>
          <p:nvPr/>
        </p:nvPicPr>
        <p:blipFill rotWithShape="1">
          <a:blip r:embed="rId15">
            <a:alphaModFix/>
          </a:blip>
          <a:srcRect b="0" l="0" r="0" t="0"/>
          <a:stretch/>
        </p:blipFill>
        <p:spPr>
          <a:xfrm>
            <a:off x="4359794" y="2508597"/>
            <a:ext cx="632460" cy="632460"/>
          </a:xfrm>
          <a:prstGeom prst="rect">
            <a:avLst/>
          </a:prstGeom>
          <a:noFill/>
          <a:ln>
            <a:noFill/>
          </a:ln>
        </p:spPr>
      </p:pic>
      <p:pic>
        <p:nvPicPr>
          <p:cNvPr id="291" name="Google Shape;291;p20"/>
          <p:cNvPicPr preferRelativeResize="0"/>
          <p:nvPr/>
        </p:nvPicPr>
        <p:blipFill rotWithShape="1">
          <a:blip r:embed="rId16">
            <a:alphaModFix/>
          </a:blip>
          <a:srcRect b="0" l="0" r="0" t="0"/>
          <a:stretch/>
        </p:blipFill>
        <p:spPr>
          <a:xfrm>
            <a:off x="5192914" y="2508597"/>
            <a:ext cx="632460" cy="632460"/>
          </a:xfrm>
          <a:prstGeom prst="rect">
            <a:avLst/>
          </a:prstGeom>
          <a:noFill/>
          <a:ln>
            <a:noFill/>
          </a:ln>
        </p:spPr>
      </p:pic>
      <p:pic>
        <p:nvPicPr>
          <p:cNvPr id="292" name="Google Shape;292;p20"/>
          <p:cNvPicPr preferRelativeResize="0"/>
          <p:nvPr/>
        </p:nvPicPr>
        <p:blipFill rotWithShape="1">
          <a:blip r:embed="rId17">
            <a:alphaModFix/>
          </a:blip>
          <a:srcRect b="0" l="0" r="0" t="0"/>
          <a:stretch/>
        </p:blipFill>
        <p:spPr>
          <a:xfrm>
            <a:off x="6026034" y="2508597"/>
            <a:ext cx="632460" cy="632460"/>
          </a:xfrm>
          <a:prstGeom prst="rect">
            <a:avLst/>
          </a:prstGeom>
          <a:noFill/>
          <a:ln>
            <a:noFill/>
          </a:ln>
        </p:spPr>
      </p:pic>
      <p:pic>
        <p:nvPicPr>
          <p:cNvPr id="293" name="Google Shape;293;p20"/>
          <p:cNvPicPr preferRelativeResize="0"/>
          <p:nvPr/>
        </p:nvPicPr>
        <p:blipFill rotWithShape="1">
          <a:blip r:embed="rId18">
            <a:alphaModFix/>
          </a:blip>
          <a:srcRect b="0" l="0" r="0" t="0"/>
          <a:stretch/>
        </p:blipFill>
        <p:spPr>
          <a:xfrm>
            <a:off x="6859154" y="2508597"/>
            <a:ext cx="632460" cy="632460"/>
          </a:xfrm>
          <a:prstGeom prst="rect">
            <a:avLst/>
          </a:prstGeom>
          <a:noFill/>
          <a:ln>
            <a:noFill/>
          </a:ln>
        </p:spPr>
      </p:pic>
      <p:pic>
        <p:nvPicPr>
          <p:cNvPr id="294" name="Google Shape;294;p20"/>
          <p:cNvPicPr preferRelativeResize="0"/>
          <p:nvPr/>
        </p:nvPicPr>
        <p:blipFill rotWithShape="1">
          <a:blip r:embed="rId19">
            <a:alphaModFix/>
          </a:blip>
          <a:srcRect b="0" l="0" r="0" t="0"/>
          <a:stretch/>
        </p:blipFill>
        <p:spPr>
          <a:xfrm>
            <a:off x="7692274" y="2508597"/>
            <a:ext cx="632460" cy="632460"/>
          </a:xfrm>
          <a:prstGeom prst="rect">
            <a:avLst/>
          </a:prstGeom>
          <a:noFill/>
          <a:ln>
            <a:noFill/>
          </a:ln>
        </p:spPr>
      </p:pic>
      <p:pic>
        <p:nvPicPr>
          <p:cNvPr id="295" name="Google Shape;295;p20"/>
          <p:cNvPicPr preferRelativeResize="0"/>
          <p:nvPr/>
        </p:nvPicPr>
        <p:blipFill rotWithShape="1">
          <a:blip r:embed="rId20">
            <a:alphaModFix/>
          </a:blip>
          <a:srcRect b="0" l="0" r="0" t="0"/>
          <a:stretch/>
        </p:blipFill>
        <p:spPr>
          <a:xfrm>
            <a:off x="8525394" y="2508597"/>
            <a:ext cx="632460" cy="632460"/>
          </a:xfrm>
          <a:prstGeom prst="rect">
            <a:avLst/>
          </a:prstGeom>
          <a:noFill/>
          <a:ln>
            <a:noFill/>
          </a:ln>
        </p:spPr>
      </p:pic>
      <p:pic>
        <p:nvPicPr>
          <p:cNvPr id="296" name="Google Shape;296;p20"/>
          <p:cNvPicPr preferRelativeResize="0"/>
          <p:nvPr/>
        </p:nvPicPr>
        <p:blipFill rotWithShape="1">
          <a:blip r:embed="rId21">
            <a:alphaModFix/>
          </a:blip>
          <a:srcRect b="0" l="0" r="0" t="0"/>
          <a:stretch/>
        </p:blipFill>
        <p:spPr>
          <a:xfrm>
            <a:off x="9358514" y="2508597"/>
            <a:ext cx="632460" cy="632460"/>
          </a:xfrm>
          <a:prstGeom prst="rect">
            <a:avLst/>
          </a:prstGeom>
          <a:noFill/>
          <a:ln>
            <a:noFill/>
          </a:ln>
        </p:spPr>
      </p:pic>
      <p:pic>
        <p:nvPicPr>
          <p:cNvPr id="297" name="Google Shape;297;p20"/>
          <p:cNvPicPr preferRelativeResize="0"/>
          <p:nvPr/>
        </p:nvPicPr>
        <p:blipFill rotWithShape="1">
          <a:blip r:embed="rId22">
            <a:alphaModFix/>
          </a:blip>
          <a:srcRect b="0" l="0" r="0" t="0"/>
          <a:stretch/>
        </p:blipFill>
        <p:spPr>
          <a:xfrm>
            <a:off x="1860434" y="3306793"/>
            <a:ext cx="632460" cy="632460"/>
          </a:xfrm>
          <a:prstGeom prst="rect">
            <a:avLst/>
          </a:prstGeom>
          <a:noFill/>
          <a:ln>
            <a:noFill/>
          </a:ln>
        </p:spPr>
      </p:pic>
      <p:pic>
        <p:nvPicPr>
          <p:cNvPr id="298" name="Google Shape;298;p20"/>
          <p:cNvPicPr preferRelativeResize="0"/>
          <p:nvPr/>
        </p:nvPicPr>
        <p:blipFill rotWithShape="1">
          <a:blip r:embed="rId23">
            <a:alphaModFix/>
          </a:blip>
          <a:srcRect b="0" l="0" r="0" t="0"/>
          <a:stretch/>
        </p:blipFill>
        <p:spPr>
          <a:xfrm>
            <a:off x="2693554" y="3311237"/>
            <a:ext cx="632460" cy="632460"/>
          </a:xfrm>
          <a:prstGeom prst="rect">
            <a:avLst/>
          </a:prstGeom>
          <a:noFill/>
          <a:ln>
            <a:noFill/>
          </a:ln>
        </p:spPr>
      </p:pic>
      <p:pic>
        <p:nvPicPr>
          <p:cNvPr id="299" name="Google Shape;299;p20"/>
          <p:cNvPicPr preferRelativeResize="0"/>
          <p:nvPr/>
        </p:nvPicPr>
        <p:blipFill rotWithShape="1">
          <a:blip r:embed="rId24">
            <a:alphaModFix/>
          </a:blip>
          <a:srcRect b="0" l="0" r="0" t="0"/>
          <a:stretch/>
        </p:blipFill>
        <p:spPr>
          <a:xfrm>
            <a:off x="3526674" y="3311237"/>
            <a:ext cx="632460" cy="632460"/>
          </a:xfrm>
          <a:prstGeom prst="rect">
            <a:avLst/>
          </a:prstGeom>
          <a:noFill/>
          <a:ln>
            <a:noFill/>
          </a:ln>
        </p:spPr>
      </p:pic>
      <p:pic>
        <p:nvPicPr>
          <p:cNvPr id="300" name="Google Shape;300;p20"/>
          <p:cNvPicPr preferRelativeResize="0"/>
          <p:nvPr/>
        </p:nvPicPr>
        <p:blipFill rotWithShape="1">
          <a:blip r:embed="rId25">
            <a:alphaModFix/>
          </a:blip>
          <a:srcRect b="0" l="0" r="0" t="0"/>
          <a:stretch/>
        </p:blipFill>
        <p:spPr>
          <a:xfrm>
            <a:off x="4359794" y="3311237"/>
            <a:ext cx="632460" cy="632460"/>
          </a:xfrm>
          <a:prstGeom prst="rect">
            <a:avLst/>
          </a:prstGeom>
          <a:noFill/>
          <a:ln>
            <a:noFill/>
          </a:ln>
        </p:spPr>
      </p:pic>
      <p:pic>
        <p:nvPicPr>
          <p:cNvPr id="301" name="Google Shape;301;p20"/>
          <p:cNvPicPr preferRelativeResize="0"/>
          <p:nvPr/>
        </p:nvPicPr>
        <p:blipFill rotWithShape="1">
          <a:blip r:embed="rId26">
            <a:alphaModFix/>
          </a:blip>
          <a:srcRect b="0" l="0" r="0" t="0"/>
          <a:stretch/>
        </p:blipFill>
        <p:spPr>
          <a:xfrm>
            <a:off x="5192914" y="3311237"/>
            <a:ext cx="632460" cy="632460"/>
          </a:xfrm>
          <a:prstGeom prst="rect">
            <a:avLst/>
          </a:prstGeom>
          <a:noFill/>
          <a:ln>
            <a:noFill/>
          </a:ln>
        </p:spPr>
      </p:pic>
      <p:pic>
        <p:nvPicPr>
          <p:cNvPr id="302" name="Google Shape;302;p20"/>
          <p:cNvPicPr preferRelativeResize="0"/>
          <p:nvPr/>
        </p:nvPicPr>
        <p:blipFill rotWithShape="1">
          <a:blip r:embed="rId27">
            <a:alphaModFix/>
          </a:blip>
          <a:srcRect b="0" l="0" r="0" t="0"/>
          <a:stretch/>
        </p:blipFill>
        <p:spPr>
          <a:xfrm>
            <a:off x="6026034" y="3311237"/>
            <a:ext cx="632460" cy="632460"/>
          </a:xfrm>
          <a:prstGeom prst="rect">
            <a:avLst/>
          </a:prstGeom>
          <a:noFill/>
          <a:ln>
            <a:noFill/>
          </a:ln>
        </p:spPr>
      </p:pic>
      <p:pic>
        <p:nvPicPr>
          <p:cNvPr id="303" name="Google Shape;303;p20"/>
          <p:cNvPicPr preferRelativeResize="0"/>
          <p:nvPr/>
        </p:nvPicPr>
        <p:blipFill rotWithShape="1">
          <a:blip r:embed="rId28">
            <a:alphaModFix/>
          </a:blip>
          <a:srcRect b="0" l="0" r="0" t="0"/>
          <a:stretch/>
        </p:blipFill>
        <p:spPr>
          <a:xfrm>
            <a:off x="6859154" y="3311237"/>
            <a:ext cx="632460" cy="632460"/>
          </a:xfrm>
          <a:prstGeom prst="rect">
            <a:avLst/>
          </a:prstGeom>
          <a:noFill/>
          <a:ln>
            <a:noFill/>
          </a:ln>
        </p:spPr>
      </p:pic>
      <p:pic>
        <p:nvPicPr>
          <p:cNvPr id="304" name="Google Shape;304;p20"/>
          <p:cNvPicPr preferRelativeResize="0"/>
          <p:nvPr/>
        </p:nvPicPr>
        <p:blipFill rotWithShape="1">
          <a:blip r:embed="rId29">
            <a:alphaModFix/>
          </a:blip>
          <a:srcRect b="0" l="0" r="0" t="0"/>
          <a:stretch/>
        </p:blipFill>
        <p:spPr>
          <a:xfrm>
            <a:off x="7692274" y="3311237"/>
            <a:ext cx="632460" cy="632460"/>
          </a:xfrm>
          <a:prstGeom prst="rect">
            <a:avLst/>
          </a:prstGeom>
          <a:noFill/>
          <a:ln>
            <a:noFill/>
          </a:ln>
        </p:spPr>
      </p:pic>
      <p:pic>
        <p:nvPicPr>
          <p:cNvPr id="305" name="Google Shape;305;p20"/>
          <p:cNvPicPr preferRelativeResize="0"/>
          <p:nvPr/>
        </p:nvPicPr>
        <p:blipFill rotWithShape="1">
          <a:blip r:embed="rId30">
            <a:alphaModFix/>
          </a:blip>
          <a:srcRect b="0" l="0" r="0" t="0"/>
          <a:stretch/>
        </p:blipFill>
        <p:spPr>
          <a:xfrm>
            <a:off x="8525394" y="3311237"/>
            <a:ext cx="632460" cy="632460"/>
          </a:xfrm>
          <a:prstGeom prst="rect">
            <a:avLst/>
          </a:prstGeom>
          <a:noFill/>
          <a:ln>
            <a:noFill/>
          </a:ln>
        </p:spPr>
      </p:pic>
      <p:pic>
        <p:nvPicPr>
          <p:cNvPr id="306" name="Google Shape;306;p20"/>
          <p:cNvPicPr preferRelativeResize="0"/>
          <p:nvPr/>
        </p:nvPicPr>
        <p:blipFill rotWithShape="1">
          <a:blip r:embed="rId31">
            <a:alphaModFix/>
          </a:blip>
          <a:srcRect b="0" l="0" r="0" t="0"/>
          <a:stretch/>
        </p:blipFill>
        <p:spPr>
          <a:xfrm>
            <a:off x="9358514" y="3311237"/>
            <a:ext cx="632460" cy="632460"/>
          </a:xfrm>
          <a:prstGeom prst="rect">
            <a:avLst/>
          </a:prstGeom>
          <a:noFill/>
          <a:ln>
            <a:noFill/>
          </a:ln>
        </p:spPr>
      </p:pic>
      <p:pic>
        <p:nvPicPr>
          <p:cNvPr id="307" name="Google Shape;307;p20"/>
          <p:cNvPicPr preferRelativeResize="0"/>
          <p:nvPr/>
        </p:nvPicPr>
        <p:blipFill rotWithShape="1">
          <a:blip r:embed="rId32">
            <a:alphaModFix/>
          </a:blip>
          <a:srcRect b="0" l="0" r="0" t="0"/>
          <a:stretch/>
        </p:blipFill>
        <p:spPr>
          <a:xfrm>
            <a:off x="1860434" y="4111655"/>
            <a:ext cx="632460" cy="632460"/>
          </a:xfrm>
          <a:prstGeom prst="rect">
            <a:avLst/>
          </a:prstGeom>
          <a:noFill/>
          <a:ln>
            <a:noFill/>
          </a:ln>
        </p:spPr>
      </p:pic>
      <p:pic>
        <p:nvPicPr>
          <p:cNvPr id="308" name="Google Shape;308;p20"/>
          <p:cNvPicPr preferRelativeResize="0"/>
          <p:nvPr/>
        </p:nvPicPr>
        <p:blipFill rotWithShape="1">
          <a:blip r:embed="rId33">
            <a:alphaModFix/>
          </a:blip>
          <a:srcRect b="0" l="0" r="0" t="0"/>
          <a:stretch/>
        </p:blipFill>
        <p:spPr>
          <a:xfrm>
            <a:off x="2693554" y="4113877"/>
            <a:ext cx="632460" cy="632460"/>
          </a:xfrm>
          <a:prstGeom prst="rect">
            <a:avLst/>
          </a:prstGeom>
          <a:noFill/>
          <a:ln>
            <a:noFill/>
          </a:ln>
        </p:spPr>
      </p:pic>
      <p:pic>
        <p:nvPicPr>
          <p:cNvPr id="309" name="Google Shape;309;p20"/>
          <p:cNvPicPr preferRelativeResize="0"/>
          <p:nvPr/>
        </p:nvPicPr>
        <p:blipFill rotWithShape="1">
          <a:blip r:embed="rId34">
            <a:alphaModFix/>
          </a:blip>
          <a:srcRect b="0" l="0" r="0" t="0"/>
          <a:stretch/>
        </p:blipFill>
        <p:spPr>
          <a:xfrm>
            <a:off x="3526674" y="4113877"/>
            <a:ext cx="632460" cy="632460"/>
          </a:xfrm>
          <a:prstGeom prst="rect">
            <a:avLst/>
          </a:prstGeom>
          <a:noFill/>
          <a:ln>
            <a:noFill/>
          </a:ln>
        </p:spPr>
      </p:pic>
      <p:pic>
        <p:nvPicPr>
          <p:cNvPr id="310" name="Google Shape;310;p20"/>
          <p:cNvPicPr preferRelativeResize="0"/>
          <p:nvPr/>
        </p:nvPicPr>
        <p:blipFill rotWithShape="1">
          <a:blip r:embed="rId35">
            <a:alphaModFix/>
          </a:blip>
          <a:srcRect b="0" l="0" r="0" t="0"/>
          <a:stretch/>
        </p:blipFill>
        <p:spPr>
          <a:xfrm>
            <a:off x="4359794" y="4113877"/>
            <a:ext cx="632460" cy="632460"/>
          </a:xfrm>
          <a:prstGeom prst="rect">
            <a:avLst/>
          </a:prstGeom>
          <a:noFill/>
          <a:ln>
            <a:noFill/>
          </a:ln>
        </p:spPr>
      </p:pic>
      <p:pic>
        <p:nvPicPr>
          <p:cNvPr id="311" name="Google Shape;311;p20"/>
          <p:cNvPicPr preferRelativeResize="0"/>
          <p:nvPr/>
        </p:nvPicPr>
        <p:blipFill rotWithShape="1">
          <a:blip r:embed="rId36">
            <a:alphaModFix/>
          </a:blip>
          <a:srcRect b="0" l="0" r="0" t="0"/>
          <a:stretch/>
        </p:blipFill>
        <p:spPr>
          <a:xfrm>
            <a:off x="5192914" y="4113877"/>
            <a:ext cx="632460" cy="632460"/>
          </a:xfrm>
          <a:prstGeom prst="rect">
            <a:avLst/>
          </a:prstGeom>
          <a:noFill/>
          <a:ln>
            <a:noFill/>
          </a:ln>
        </p:spPr>
      </p:pic>
      <p:pic>
        <p:nvPicPr>
          <p:cNvPr id="312" name="Google Shape;312;p20"/>
          <p:cNvPicPr preferRelativeResize="0"/>
          <p:nvPr/>
        </p:nvPicPr>
        <p:blipFill rotWithShape="1">
          <a:blip r:embed="rId37">
            <a:alphaModFix/>
          </a:blip>
          <a:srcRect b="0" l="0" r="0" t="0"/>
          <a:stretch/>
        </p:blipFill>
        <p:spPr>
          <a:xfrm>
            <a:off x="6026034" y="4113877"/>
            <a:ext cx="632460" cy="632460"/>
          </a:xfrm>
          <a:prstGeom prst="rect">
            <a:avLst/>
          </a:prstGeom>
          <a:noFill/>
          <a:ln>
            <a:noFill/>
          </a:ln>
        </p:spPr>
      </p:pic>
      <p:pic>
        <p:nvPicPr>
          <p:cNvPr id="313" name="Google Shape;313;p20"/>
          <p:cNvPicPr preferRelativeResize="0"/>
          <p:nvPr/>
        </p:nvPicPr>
        <p:blipFill rotWithShape="1">
          <a:blip r:embed="rId38">
            <a:alphaModFix/>
          </a:blip>
          <a:srcRect b="0" l="0" r="0" t="0"/>
          <a:stretch/>
        </p:blipFill>
        <p:spPr>
          <a:xfrm>
            <a:off x="6859154" y="4113877"/>
            <a:ext cx="632460" cy="632460"/>
          </a:xfrm>
          <a:prstGeom prst="rect">
            <a:avLst/>
          </a:prstGeom>
          <a:noFill/>
          <a:ln>
            <a:noFill/>
          </a:ln>
        </p:spPr>
      </p:pic>
      <p:pic>
        <p:nvPicPr>
          <p:cNvPr id="314" name="Google Shape;314;p20"/>
          <p:cNvPicPr preferRelativeResize="0"/>
          <p:nvPr/>
        </p:nvPicPr>
        <p:blipFill rotWithShape="1">
          <a:blip r:embed="rId39">
            <a:alphaModFix/>
          </a:blip>
          <a:srcRect b="0" l="0" r="0" t="0"/>
          <a:stretch/>
        </p:blipFill>
        <p:spPr>
          <a:xfrm>
            <a:off x="7692274" y="4113877"/>
            <a:ext cx="632460" cy="632460"/>
          </a:xfrm>
          <a:prstGeom prst="rect">
            <a:avLst/>
          </a:prstGeom>
          <a:noFill/>
          <a:ln>
            <a:noFill/>
          </a:ln>
        </p:spPr>
      </p:pic>
      <p:pic>
        <p:nvPicPr>
          <p:cNvPr id="315" name="Google Shape;315;p20"/>
          <p:cNvPicPr preferRelativeResize="0"/>
          <p:nvPr/>
        </p:nvPicPr>
        <p:blipFill rotWithShape="1">
          <a:blip r:embed="rId40">
            <a:alphaModFix/>
          </a:blip>
          <a:srcRect b="0" l="0" r="0" t="0"/>
          <a:stretch/>
        </p:blipFill>
        <p:spPr>
          <a:xfrm>
            <a:off x="8525394" y="4113877"/>
            <a:ext cx="632460" cy="632460"/>
          </a:xfrm>
          <a:prstGeom prst="rect">
            <a:avLst/>
          </a:prstGeom>
          <a:noFill/>
          <a:ln>
            <a:noFill/>
          </a:ln>
        </p:spPr>
      </p:pic>
      <p:pic>
        <p:nvPicPr>
          <p:cNvPr id="316" name="Google Shape;316;p20"/>
          <p:cNvPicPr preferRelativeResize="0"/>
          <p:nvPr/>
        </p:nvPicPr>
        <p:blipFill rotWithShape="1">
          <a:blip r:embed="rId41">
            <a:alphaModFix/>
          </a:blip>
          <a:srcRect b="0" l="0" r="0" t="0"/>
          <a:stretch/>
        </p:blipFill>
        <p:spPr>
          <a:xfrm>
            <a:off x="9358514" y="4113877"/>
            <a:ext cx="632460" cy="632460"/>
          </a:xfrm>
          <a:prstGeom prst="rect">
            <a:avLst/>
          </a:prstGeom>
          <a:noFill/>
          <a:ln>
            <a:noFill/>
          </a:ln>
        </p:spPr>
      </p:pic>
      <p:pic>
        <p:nvPicPr>
          <p:cNvPr id="317" name="Google Shape;317;p20"/>
          <p:cNvPicPr preferRelativeResize="0"/>
          <p:nvPr/>
        </p:nvPicPr>
        <p:blipFill rotWithShape="1">
          <a:blip r:embed="rId42">
            <a:alphaModFix/>
          </a:blip>
          <a:srcRect b="0" l="0" r="0" t="0"/>
          <a:stretch/>
        </p:blipFill>
        <p:spPr>
          <a:xfrm>
            <a:off x="1860434" y="4916517"/>
            <a:ext cx="632460" cy="632460"/>
          </a:xfrm>
          <a:prstGeom prst="rect">
            <a:avLst/>
          </a:prstGeom>
          <a:noFill/>
          <a:ln>
            <a:noFill/>
          </a:ln>
        </p:spPr>
      </p:pic>
      <p:pic>
        <p:nvPicPr>
          <p:cNvPr id="318" name="Google Shape;318;p20"/>
          <p:cNvPicPr preferRelativeResize="0"/>
          <p:nvPr/>
        </p:nvPicPr>
        <p:blipFill rotWithShape="1">
          <a:blip r:embed="rId43">
            <a:alphaModFix/>
          </a:blip>
          <a:srcRect b="0" l="0" r="0" t="0"/>
          <a:stretch/>
        </p:blipFill>
        <p:spPr>
          <a:xfrm>
            <a:off x="2693554" y="4927312"/>
            <a:ext cx="632460" cy="632460"/>
          </a:xfrm>
          <a:prstGeom prst="rect">
            <a:avLst/>
          </a:prstGeom>
          <a:noFill/>
          <a:ln>
            <a:noFill/>
          </a:ln>
        </p:spPr>
      </p:pic>
      <p:pic>
        <p:nvPicPr>
          <p:cNvPr id="319" name="Google Shape;319;p20"/>
          <p:cNvPicPr preferRelativeResize="0"/>
          <p:nvPr/>
        </p:nvPicPr>
        <p:blipFill rotWithShape="1">
          <a:blip r:embed="rId44">
            <a:alphaModFix/>
          </a:blip>
          <a:srcRect b="0" l="0" r="0" t="0"/>
          <a:stretch/>
        </p:blipFill>
        <p:spPr>
          <a:xfrm>
            <a:off x="3526674" y="4927312"/>
            <a:ext cx="632460" cy="632460"/>
          </a:xfrm>
          <a:prstGeom prst="rect">
            <a:avLst/>
          </a:prstGeom>
          <a:noFill/>
          <a:ln>
            <a:noFill/>
          </a:ln>
        </p:spPr>
      </p:pic>
      <p:pic>
        <p:nvPicPr>
          <p:cNvPr id="320" name="Google Shape;320;p20"/>
          <p:cNvPicPr preferRelativeResize="0"/>
          <p:nvPr/>
        </p:nvPicPr>
        <p:blipFill rotWithShape="1">
          <a:blip r:embed="rId45">
            <a:alphaModFix/>
          </a:blip>
          <a:srcRect b="0" l="0" r="0" t="0"/>
          <a:stretch/>
        </p:blipFill>
        <p:spPr>
          <a:xfrm>
            <a:off x="4359794" y="4927312"/>
            <a:ext cx="632460" cy="632460"/>
          </a:xfrm>
          <a:prstGeom prst="rect">
            <a:avLst/>
          </a:prstGeom>
          <a:noFill/>
          <a:ln>
            <a:noFill/>
          </a:ln>
        </p:spPr>
      </p:pic>
      <p:pic>
        <p:nvPicPr>
          <p:cNvPr id="321" name="Google Shape;321;p20"/>
          <p:cNvPicPr preferRelativeResize="0"/>
          <p:nvPr/>
        </p:nvPicPr>
        <p:blipFill rotWithShape="1">
          <a:blip r:embed="rId46">
            <a:alphaModFix/>
          </a:blip>
          <a:srcRect b="0" l="0" r="0" t="0"/>
          <a:stretch/>
        </p:blipFill>
        <p:spPr>
          <a:xfrm>
            <a:off x="5192914" y="4927312"/>
            <a:ext cx="632460" cy="632460"/>
          </a:xfrm>
          <a:prstGeom prst="rect">
            <a:avLst/>
          </a:prstGeom>
          <a:noFill/>
          <a:ln>
            <a:noFill/>
          </a:ln>
        </p:spPr>
      </p:pic>
      <p:pic>
        <p:nvPicPr>
          <p:cNvPr id="322" name="Google Shape;322;p20"/>
          <p:cNvPicPr preferRelativeResize="0"/>
          <p:nvPr/>
        </p:nvPicPr>
        <p:blipFill rotWithShape="1">
          <a:blip r:embed="rId47">
            <a:alphaModFix/>
          </a:blip>
          <a:srcRect b="0" l="0" r="0" t="0"/>
          <a:stretch/>
        </p:blipFill>
        <p:spPr>
          <a:xfrm>
            <a:off x="6026034" y="4927312"/>
            <a:ext cx="632460" cy="632460"/>
          </a:xfrm>
          <a:prstGeom prst="rect">
            <a:avLst/>
          </a:prstGeom>
          <a:noFill/>
          <a:ln>
            <a:noFill/>
          </a:ln>
        </p:spPr>
      </p:pic>
      <p:pic>
        <p:nvPicPr>
          <p:cNvPr id="323" name="Google Shape;323;p20"/>
          <p:cNvPicPr preferRelativeResize="0"/>
          <p:nvPr/>
        </p:nvPicPr>
        <p:blipFill rotWithShape="1">
          <a:blip r:embed="rId48">
            <a:alphaModFix/>
          </a:blip>
          <a:srcRect b="0" l="0" r="0" t="0"/>
          <a:stretch/>
        </p:blipFill>
        <p:spPr>
          <a:xfrm>
            <a:off x="6859154" y="4927312"/>
            <a:ext cx="632460" cy="632460"/>
          </a:xfrm>
          <a:prstGeom prst="rect">
            <a:avLst/>
          </a:prstGeom>
          <a:noFill/>
          <a:ln>
            <a:noFill/>
          </a:ln>
        </p:spPr>
      </p:pic>
      <p:pic>
        <p:nvPicPr>
          <p:cNvPr id="324" name="Google Shape;324;p20"/>
          <p:cNvPicPr preferRelativeResize="0"/>
          <p:nvPr/>
        </p:nvPicPr>
        <p:blipFill rotWithShape="1">
          <a:blip r:embed="rId49">
            <a:alphaModFix/>
          </a:blip>
          <a:srcRect b="0" l="0" r="0" t="0"/>
          <a:stretch/>
        </p:blipFill>
        <p:spPr>
          <a:xfrm>
            <a:off x="7692274" y="4927312"/>
            <a:ext cx="632460" cy="632460"/>
          </a:xfrm>
          <a:prstGeom prst="rect">
            <a:avLst/>
          </a:prstGeom>
          <a:noFill/>
          <a:ln>
            <a:noFill/>
          </a:ln>
        </p:spPr>
      </p:pic>
      <p:pic>
        <p:nvPicPr>
          <p:cNvPr id="325" name="Google Shape;325;p20"/>
          <p:cNvPicPr preferRelativeResize="0"/>
          <p:nvPr/>
        </p:nvPicPr>
        <p:blipFill rotWithShape="1">
          <a:blip r:embed="rId50">
            <a:alphaModFix/>
          </a:blip>
          <a:srcRect b="0" l="0" r="0" t="0"/>
          <a:stretch/>
        </p:blipFill>
        <p:spPr>
          <a:xfrm>
            <a:off x="8525394" y="4927312"/>
            <a:ext cx="632460" cy="632460"/>
          </a:xfrm>
          <a:prstGeom prst="rect">
            <a:avLst/>
          </a:prstGeom>
          <a:noFill/>
          <a:ln>
            <a:noFill/>
          </a:ln>
        </p:spPr>
      </p:pic>
      <p:pic>
        <p:nvPicPr>
          <p:cNvPr id="326" name="Google Shape;326;p20"/>
          <p:cNvPicPr preferRelativeResize="0"/>
          <p:nvPr/>
        </p:nvPicPr>
        <p:blipFill rotWithShape="1">
          <a:blip r:embed="rId51">
            <a:alphaModFix/>
          </a:blip>
          <a:srcRect b="0" l="0" r="0" t="0"/>
          <a:stretch/>
        </p:blipFill>
        <p:spPr>
          <a:xfrm>
            <a:off x="9358514" y="4916517"/>
            <a:ext cx="632460" cy="632460"/>
          </a:xfrm>
          <a:prstGeom prst="rect">
            <a:avLst/>
          </a:prstGeom>
          <a:noFill/>
          <a:ln>
            <a:noFill/>
          </a:ln>
        </p:spPr>
      </p:pic>
      <p:sp>
        <p:nvSpPr>
          <p:cNvPr id="327" name="Google Shape;327;p20"/>
          <p:cNvSpPr txBox="1"/>
          <p:nvPr/>
        </p:nvSpPr>
        <p:spPr>
          <a:xfrm>
            <a:off x="750280" y="570369"/>
            <a:ext cx="723308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Calibri"/>
                <a:ea typeface="Calibri"/>
                <a:cs typeface="Calibri"/>
                <a:sym typeface="Calibri"/>
              </a:rPr>
              <a:t>Generic icons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21"/>
          <p:cNvPicPr preferRelativeResize="0"/>
          <p:nvPr/>
        </p:nvPicPr>
        <p:blipFill rotWithShape="1">
          <a:blip r:embed="rId3">
            <a:alphaModFix/>
          </a:blip>
          <a:srcRect b="0" l="0" r="0" t="0"/>
          <a:stretch/>
        </p:blipFill>
        <p:spPr>
          <a:xfrm>
            <a:off x="2604770" y="1664970"/>
            <a:ext cx="632460" cy="632460"/>
          </a:xfrm>
          <a:prstGeom prst="rect">
            <a:avLst/>
          </a:prstGeom>
          <a:noFill/>
          <a:ln>
            <a:noFill/>
          </a:ln>
        </p:spPr>
      </p:pic>
      <p:pic>
        <p:nvPicPr>
          <p:cNvPr id="334" name="Google Shape;334;p21"/>
          <p:cNvPicPr preferRelativeResize="0"/>
          <p:nvPr/>
        </p:nvPicPr>
        <p:blipFill rotWithShape="1">
          <a:blip r:embed="rId4">
            <a:alphaModFix/>
          </a:blip>
          <a:srcRect b="0" l="0" r="0" t="0"/>
          <a:stretch/>
        </p:blipFill>
        <p:spPr>
          <a:xfrm>
            <a:off x="3473450" y="1666240"/>
            <a:ext cx="632460" cy="632460"/>
          </a:xfrm>
          <a:prstGeom prst="rect">
            <a:avLst/>
          </a:prstGeom>
          <a:noFill/>
          <a:ln>
            <a:noFill/>
          </a:ln>
        </p:spPr>
      </p:pic>
      <p:pic>
        <p:nvPicPr>
          <p:cNvPr id="335" name="Google Shape;335;p21"/>
          <p:cNvPicPr preferRelativeResize="0"/>
          <p:nvPr/>
        </p:nvPicPr>
        <p:blipFill rotWithShape="1">
          <a:blip r:embed="rId5">
            <a:alphaModFix/>
          </a:blip>
          <a:srcRect b="0" l="0" r="0" t="0"/>
          <a:stretch/>
        </p:blipFill>
        <p:spPr>
          <a:xfrm>
            <a:off x="4304030" y="1676400"/>
            <a:ext cx="632460" cy="632460"/>
          </a:xfrm>
          <a:prstGeom prst="rect">
            <a:avLst/>
          </a:prstGeom>
          <a:noFill/>
          <a:ln>
            <a:noFill/>
          </a:ln>
        </p:spPr>
      </p:pic>
      <p:pic>
        <p:nvPicPr>
          <p:cNvPr id="336" name="Google Shape;336;p21"/>
          <p:cNvPicPr preferRelativeResize="0"/>
          <p:nvPr/>
        </p:nvPicPr>
        <p:blipFill rotWithShape="1">
          <a:blip r:embed="rId6">
            <a:alphaModFix/>
          </a:blip>
          <a:srcRect b="0" l="0" r="0" t="0"/>
          <a:stretch/>
        </p:blipFill>
        <p:spPr>
          <a:xfrm>
            <a:off x="5153660" y="1676400"/>
            <a:ext cx="632460" cy="632460"/>
          </a:xfrm>
          <a:prstGeom prst="rect">
            <a:avLst/>
          </a:prstGeom>
          <a:noFill/>
          <a:ln>
            <a:noFill/>
          </a:ln>
        </p:spPr>
      </p:pic>
      <p:pic>
        <p:nvPicPr>
          <p:cNvPr id="337" name="Google Shape;337;p21"/>
          <p:cNvPicPr preferRelativeResize="0"/>
          <p:nvPr/>
        </p:nvPicPr>
        <p:blipFill rotWithShape="1">
          <a:blip r:embed="rId7">
            <a:alphaModFix/>
          </a:blip>
          <a:srcRect b="0" l="0" r="0" t="0"/>
          <a:stretch/>
        </p:blipFill>
        <p:spPr>
          <a:xfrm>
            <a:off x="5984240" y="1676400"/>
            <a:ext cx="632460" cy="632460"/>
          </a:xfrm>
          <a:prstGeom prst="rect">
            <a:avLst/>
          </a:prstGeom>
          <a:noFill/>
          <a:ln>
            <a:noFill/>
          </a:ln>
        </p:spPr>
      </p:pic>
      <p:pic>
        <p:nvPicPr>
          <p:cNvPr id="338" name="Google Shape;338;p21"/>
          <p:cNvPicPr preferRelativeResize="0"/>
          <p:nvPr/>
        </p:nvPicPr>
        <p:blipFill rotWithShape="1">
          <a:blip r:embed="rId8">
            <a:alphaModFix/>
          </a:blip>
          <a:srcRect b="0" l="0" r="0" t="0"/>
          <a:stretch/>
        </p:blipFill>
        <p:spPr>
          <a:xfrm>
            <a:off x="6833870" y="1676400"/>
            <a:ext cx="632460" cy="632460"/>
          </a:xfrm>
          <a:prstGeom prst="rect">
            <a:avLst/>
          </a:prstGeom>
          <a:noFill/>
          <a:ln>
            <a:noFill/>
          </a:ln>
        </p:spPr>
      </p:pic>
      <p:pic>
        <p:nvPicPr>
          <p:cNvPr id="339" name="Google Shape;339;p21"/>
          <p:cNvPicPr preferRelativeResize="0"/>
          <p:nvPr/>
        </p:nvPicPr>
        <p:blipFill rotWithShape="1">
          <a:blip r:embed="rId9">
            <a:alphaModFix/>
          </a:blip>
          <a:srcRect b="0" l="0" r="0" t="0"/>
          <a:stretch/>
        </p:blipFill>
        <p:spPr>
          <a:xfrm>
            <a:off x="7683500" y="1676400"/>
            <a:ext cx="632460" cy="632460"/>
          </a:xfrm>
          <a:prstGeom prst="rect">
            <a:avLst/>
          </a:prstGeom>
          <a:noFill/>
          <a:ln>
            <a:noFill/>
          </a:ln>
        </p:spPr>
      </p:pic>
      <p:pic>
        <p:nvPicPr>
          <p:cNvPr id="340" name="Google Shape;340;p21"/>
          <p:cNvPicPr preferRelativeResize="0"/>
          <p:nvPr/>
        </p:nvPicPr>
        <p:blipFill rotWithShape="1">
          <a:blip r:embed="rId10">
            <a:alphaModFix/>
          </a:blip>
          <a:srcRect b="0" l="0" r="0" t="0"/>
          <a:stretch/>
        </p:blipFill>
        <p:spPr>
          <a:xfrm>
            <a:off x="8526780" y="1676400"/>
            <a:ext cx="632460" cy="632460"/>
          </a:xfrm>
          <a:prstGeom prst="rect">
            <a:avLst/>
          </a:prstGeom>
          <a:noFill/>
          <a:ln>
            <a:noFill/>
          </a:ln>
        </p:spPr>
      </p:pic>
      <p:pic>
        <p:nvPicPr>
          <p:cNvPr id="341" name="Google Shape;341;p21"/>
          <p:cNvPicPr preferRelativeResize="0"/>
          <p:nvPr/>
        </p:nvPicPr>
        <p:blipFill rotWithShape="1">
          <a:blip r:embed="rId11">
            <a:alphaModFix/>
          </a:blip>
          <a:srcRect b="0" l="0" r="0" t="0"/>
          <a:stretch/>
        </p:blipFill>
        <p:spPr>
          <a:xfrm>
            <a:off x="9368790" y="1676400"/>
            <a:ext cx="632460" cy="632460"/>
          </a:xfrm>
          <a:prstGeom prst="rect">
            <a:avLst/>
          </a:prstGeom>
          <a:noFill/>
          <a:ln>
            <a:noFill/>
          </a:ln>
        </p:spPr>
      </p:pic>
      <p:pic>
        <p:nvPicPr>
          <p:cNvPr id="342" name="Google Shape;342;p21"/>
          <p:cNvPicPr preferRelativeResize="0"/>
          <p:nvPr/>
        </p:nvPicPr>
        <p:blipFill rotWithShape="1">
          <a:blip r:embed="rId12">
            <a:alphaModFix/>
          </a:blip>
          <a:srcRect b="0" l="0" r="0" t="0"/>
          <a:stretch/>
        </p:blipFill>
        <p:spPr>
          <a:xfrm>
            <a:off x="1736090" y="2499360"/>
            <a:ext cx="632460" cy="632460"/>
          </a:xfrm>
          <a:prstGeom prst="rect">
            <a:avLst/>
          </a:prstGeom>
          <a:noFill/>
          <a:ln>
            <a:noFill/>
          </a:ln>
        </p:spPr>
      </p:pic>
      <p:pic>
        <p:nvPicPr>
          <p:cNvPr id="343" name="Google Shape;343;p21"/>
          <p:cNvPicPr preferRelativeResize="0"/>
          <p:nvPr/>
        </p:nvPicPr>
        <p:blipFill rotWithShape="1">
          <a:blip r:embed="rId13">
            <a:alphaModFix/>
          </a:blip>
          <a:srcRect b="0" l="0" r="0" t="0"/>
          <a:stretch/>
        </p:blipFill>
        <p:spPr>
          <a:xfrm>
            <a:off x="2618740" y="2499360"/>
            <a:ext cx="632460" cy="632460"/>
          </a:xfrm>
          <a:prstGeom prst="rect">
            <a:avLst/>
          </a:prstGeom>
          <a:noFill/>
          <a:ln>
            <a:noFill/>
          </a:ln>
        </p:spPr>
      </p:pic>
      <p:pic>
        <p:nvPicPr>
          <p:cNvPr id="344" name="Google Shape;344;p21"/>
          <p:cNvPicPr preferRelativeResize="0"/>
          <p:nvPr/>
        </p:nvPicPr>
        <p:blipFill rotWithShape="1">
          <a:blip r:embed="rId14">
            <a:alphaModFix/>
          </a:blip>
          <a:srcRect b="0" l="0" r="0" t="0"/>
          <a:stretch/>
        </p:blipFill>
        <p:spPr>
          <a:xfrm>
            <a:off x="3473450" y="2499360"/>
            <a:ext cx="632460" cy="632460"/>
          </a:xfrm>
          <a:prstGeom prst="rect">
            <a:avLst/>
          </a:prstGeom>
          <a:noFill/>
          <a:ln>
            <a:noFill/>
          </a:ln>
        </p:spPr>
      </p:pic>
      <p:pic>
        <p:nvPicPr>
          <p:cNvPr id="345" name="Google Shape;345;p21"/>
          <p:cNvPicPr preferRelativeResize="0"/>
          <p:nvPr/>
        </p:nvPicPr>
        <p:blipFill rotWithShape="1">
          <a:blip r:embed="rId15">
            <a:alphaModFix/>
          </a:blip>
          <a:srcRect b="0" l="0" r="0" t="0"/>
          <a:stretch/>
        </p:blipFill>
        <p:spPr>
          <a:xfrm>
            <a:off x="4304030" y="2489200"/>
            <a:ext cx="632460" cy="632460"/>
          </a:xfrm>
          <a:prstGeom prst="rect">
            <a:avLst/>
          </a:prstGeom>
          <a:noFill/>
          <a:ln>
            <a:noFill/>
          </a:ln>
        </p:spPr>
      </p:pic>
      <p:pic>
        <p:nvPicPr>
          <p:cNvPr id="346" name="Google Shape;346;p21"/>
          <p:cNvPicPr preferRelativeResize="0"/>
          <p:nvPr/>
        </p:nvPicPr>
        <p:blipFill rotWithShape="1">
          <a:blip r:embed="rId16">
            <a:alphaModFix/>
          </a:blip>
          <a:srcRect b="0" l="0" r="0" t="0"/>
          <a:stretch/>
        </p:blipFill>
        <p:spPr>
          <a:xfrm>
            <a:off x="5140960" y="2489200"/>
            <a:ext cx="632460" cy="632460"/>
          </a:xfrm>
          <a:prstGeom prst="rect">
            <a:avLst/>
          </a:prstGeom>
          <a:noFill/>
          <a:ln>
            <a:noFill/>
          </a:ln>
        </p:spPr>
      </p:pic>
      <p:pic>
        <p:nvPicPr>
          <p:cNvPr id="347" name="Google Shape;347;p21"/>
          <p:cNvPicPr preferRelativeResize="0"/>
          <p:nvPr/>
        </p:nvPicPr>
        <p:blipFill rotWithShape="1">
          <a:blip r:embed="rId17">
            <a:alphaModFix/>
          </a:blip>
          <a:srcRect b="0" l="0" r="0" t="0"/>
          <a:stretch/>
        </p:blipFill>
        <p:spPr>
          <a:xfrm>
            <a:off x="5984240" y="2499360"/>
            <a:ext cx="632460" cy="632460"/>
          </a:xfrm>
          <a:prstGeom prst="rect">
            <a:avLst/>
          </a:prstGeom>
          <a:noFill/>
          <a:ln>
            <a:noFill/>
          </a:ln>
        </p:spPr>
      </p:pic>
      <p:pic>
        <p:nvPicPr>
          <p:cNvPr id="348" name="Google Shape;348;p21"/>
          <p:cNvPicPr preferRelativeResize="0"/>
          <p:nvPr/>
        </p:nvPicPr>
        <p:blipFill rotWithShape="1">
          <a:blip r:embed="rId18">
            <a:alphaModFix/>
          </a:blip>
          <a:srcRect b="0" l="0" r="0" t="0"/>
          <a:stretch/>
        </p:blipFill>
        <p:spPr>
          <a:xfrm>
            <a:off x="6840220" y="2499360"/>
            <a:ext cx="632460" cy="632460"/>
          </a:xfrm>
          <a:prstGeom prst="rect">
            <a:avLst/>
          </a:prstGeom>
          <a:noFill/>
          <a:ln>
            <a:noFill/>
          </a:ln>
        </p:spPr>
      </p:pic>
      <p:pic>
        <p:nvPicPr>
          <p:cNvPr id="349" name="Google Shape;349;p21"/>
          <p:cNvPicPr preferRelativeResize="0"/>
          <p:nvPr/>
        </p:nvPicPr>
        <p:blipFill rotWithShape="1">
          <a:blip r:embed="rId19">
            <a:alphaModFix/>
          </a:blip>
          <a:srcRect b="0" l="0" r="0" t="0"/>
          <a:stretch/>
        </p:blipFill>
        <p:spPr>
          <a:xfrm>
            <a:off x="7683500" y="2499360"/>
            <a:ext cx="632460" cy="632460"/>
          </a:xfrm>
          <a:prstGeom prst="rect">
            <a:avLst/>
          </a:prstGeom>
          <a:noFill/>
          <a:ln>
            <a:noFill/>
          </a:ln>
        </p:spPr>
      </p:pic>
      <p:pic>
        <p:nvPicPr>
          <p:cNvPr id="350" name="Google Shape;350;p21"/>
          <p:cNvPicPr preferRelativeResize="0"/>
          <p:nvPr/>
        </p:nvPicPr>
        <p:blipFill rotWithShape="1">
          <a:blip r:embed="rId20">
            <a:alphaModFix/>
          </a:blip>
          <a:srcRect b="0" l="0" r="0" t="0"/>
          <a:stretch/>
        </p:blipFill>
        <p:spPr>
          <a:xfrm>
            <a:off x="8526780" y="2489200"/>
            <a:ext cx="632460" cy="632460"/>
          </a:xfrm>
          <a:prstGeom prst="rect">
            <a:avLst/>
          </a:prstGeom>
          <a:noFill/>
          <a:ln>
            <a:noFill/>
          </a:ln>
        </p:spPr>
      </p:pic>
      <p:pic>
        <p:nvPicPr>
          <p:cNvPr id="351" name="Google Shape;351;p21"/>
          <p:cNvPicPr preferRelativeResize="0"/>
          <p:nvPr/>
        </p:nvPicPr>
        <p:blipFill rotWithShape="1">
          <a:blip r:embed="rId21">
            <a:alphaModFix/>
          </a:blip>
          <a:srcRect b="0" l="0" r="0" t="0"/>
          <a:stretch/>
        </p:blipFill>
        <p:spPr>
          <a:xfrm>
            <a:off x="9370060" y="2489200"/>
            <a:ext cx="632460" cy="632460"/>
          </a:xfrm>
          <a:prstGeom prst="rect">
            <a:avLst/>
          </a:prstGeom>
          <a:noFill/>
          <a:ln>
            <a:noFill/>
          </a:ln>
        </p:spPr>
      </p:pic>
      <p:pic>
        <p:nvPicPr>
          <p:cNvPr id="352" name="Google Shape;352;p21"/>
          <p:cNvPicPr preferRelativeResize="0"/>
          <p:nvPr/>
        </p:nvPicPr>
        <p:blipFill rotWithShape="1">
          <a:blip r:embed="rId22">
            <a:alphaModFix/>
          </a:blip>
          <a:srcRect b="0" l="0" r="0" t="0"/>
          <a:stretch/>
        </p:blipFill>
        <p:spPr>
          <a:xfrm>
            <a:off x="1736090" y="3302000"/>
            <a:ext cx="632460" cy="632460"/>
          </a:xfrm>
          <a:prstGeom prst="rect">
            <a:avLst/>
          </a:prstGeom>
          <a:noFill/>
          <a:ln>
            <a:noFill/>
          </a:ln>
        </p:spPr>
      </p:pic>
      <p:pic>
        <p:nvPicPr>
          <p:cNvPr id="353" name="Google Shape;353;p21"/>
          <p:cNvPicPr preferRelativeResize="0"/>
          <p:nvPr/>
        </p:nvPicPr>
        <p:blipFill rotWithShape="1">
          <a:blip r:embed="rId23">
            <a:alphaModFix/>
          </a:blip>
          <a:srcRect b="0" l="0" r="0" t="0"/>
          <a:stretch/>
        </p:blipFill>
        <p:spPr>
          <a:xfrm>
            <a:off x="2604770" y="3302000"/>
            <a:ext cx="632460" cy="632460"/>
          </a:xfrm>
          <a:prstGeom prst="rect">
            <a:avLst/>
          </a:prstGeom>
          <a:noFill/>
          <a:ln>
            <a:noFill/>
          </a:ln>
        </p:spPr>
      </p:pic>
      <p:pic>
        <p:nvPicPr>
          <p:cNvPr id="354" name="Google Shape;354;p21"/>
          <p:cNvPicPr preferRelativeResize="0"/>
          <p:nvPr/>
        </p:nvPicPr>
        <p:blipFill rotWithShape="1">
          <a:blip r:embed="rId24">
            <a:alphaModFix/>
          </a:blip>
          <a:srcRect b="0" l="0" r="0" t="0"/>
          <a:stretch/>
        </p:blipFill>
        <p:spPr>
          <a:xfrm>
            <a:off x="3473450" y="3302000"/>
            <a:ext cx="632460" cy="632460"/>
          </a:xfrm>
          <a:prstGeom prst="rect">
            <a:avLst/>
          </a:prstGeom>
          <a:noFill/>
          <a:ln>
            <a:noFill/>
          </a:ln>
        </p:spPr>
      </p:pic>
      <p:pic>
        <p:nvPicPr>
          <p:cNvPr id="355" name="Google Shape;355;p21"/>
          <p:cNvPicPr preferRelativeResize="0"/>
          <p:nvPr/>
        </p:nvPicPr>
        <p:blipFill rotWithShape="1">
          <a:blip r:embed="rId25">
            <a:alphaModFix/>
          </a:blip>
          <a:srcRect b="0" l="0" r="0" t="0"/>
          <a:stretch/>
        </p:blipFill>
        <p:spPr>
          <a:xfrm>
            <a:off x="4304030" y="3302000"/>
            <a:ext cx="632460" cy="632460"/>
          </a:xfrm>
          <a:prstGeom prst="rect">
            <a:avLst/>
          </a:prstGeom>
          <a:noFill/>
          <a:ln>
            <a:noFill/>
          </a:ln>
        </p:spPr>
      </p:pic>
      <p:pic>
        <p:nvPicPr>
          <p:cNvPr id="356" name="Google Shape;356;p21"/>
          <p:cNvPicPr preferRelativeResize="0"/>
          <p:nvPr/>
        </p:nvPicPr>
        <p:blipFill rotWithShape="1">
          <a:blip r:embed="rId26">
            <a:alphaModFix/>
          </a:blip>
          <a:srcRect b="0" l="0" r="0" t="0"/>
          <a:stretch/>
        </p:blipFill>
        <p:spPr>
          <a:xfrm>
            <a:off x="5153660" y="3302000"/>
            <a:ext cx="632460" cy="632460"/>
          </a:xfrm>
          <a:prstGeom prst="rect">
            <a:avLst/>
          </a:prstGeom>
          <a:noFill/>
          <a:ln>
            <a:noFill/>
          </a:ln>
        </p:spPr>
      </p:pic>
      <p:pic>
        <p:nvPicPr>
          <p:cNvPr id="357" name="Google Shape;357;p21"/>
          <p:cNvPicPr preferRelativeResize="0"/>
          <p:nvPr/>
        </p:nvPicPr>
        <p:blipFill rotWithShape="1">
          <a:blip r:embed="rId27">
            <a:alphaModFix/>
          </a:blip>
          <a:srcRect b="0" l="0" r="0" t="0"/>
          <a:stretch/>
        </p:blipFill>
        <p:spPr>
          <a:xfrm>
            <a:off x="5984240" y="3302000"/>
            <a:ext cx="632460" cy="632460"/>
          </a:xfrm>
          <a:prstGeom prst="rect">
            <a:avLst/>
          </a:prstGeom>
          <a:noFill/>
          <a:ln>
            <a:noFill/>
          </a:ln>
        </p:spPr>
      </p:pic>
      <p:pic>
        <p:nvPicPr>
          <p:cNvPr id="358" name="Google Shape;358;p21"/>
          <p:cNvPicPr preferRelativeResize="0"/>
          <p:nvPr/>
        </p:nvPicPr>
        <p:blipFill rotWithShape="1">
          <a:blip r:embed="rId28">
            <a:alphaModFix/>
          </a:blip>
          <a:srcRect b="0" l="0" r="0" t="0"/>
          <a:stretch/>
        </p:blipFill>
        <p:spPr>
          <a:xfrm>
            <a:off x="6833870" y="3302000"/>
            <a:ext cx="632460" cy="632460"/>
          </a:xfrm>
          <a:prstGeom prst="rect">
            <a:avLst/>
          </a:prstGeom>
          <a:noFill/>
          <a:ln>
            <a:noFill/>
          </a:ln>
        </p:spPr>
      </p:pic>
      <p:pic>
        <p:nvPicPr>
          <p:cNvPr id="359" name="Google Shape;359;p21"/>
          <p:cNvPicPr preferRelativeResize="0"/>
          <p:nvPr/>
        </p:nvPicPr>
        <p:blipFill rotWithShape="1">
          <a:blip r:embed="rId29">
            <a:alphaModFix/>
          </a:blip>
          <a:srcRect b="0" l="0" r="0" t="0"/>
          <a:stretch/>
        </p:blipFill>
        <p:spPr>
          <a:xfrm>
            <a:off x="7683500" y="3302000"/>
            <a:ext cx="632460" cy="632460"/>
          </a:xfrm>
          <a:prstGeom prst="rect">
            <a:avLst/>
          </a:prstGeom>
          <a:noFill/>
          <a:ln>
            <a:noFill/>
          </a:ln>
        </p:spPr>
      </p:pic>
      <p:pic>
        <p:nvPicPr>
          <p:cNvPr id="360" name="Google Shape;360;p21"/>
          <p:cNvPicPr preferRelativeResize="0"/>
          <p:nvPr/>
        </p:nvPicPr>
        <p:blipFill rotWithShape="1">
          <a:blip r:embed="rId30">
            <a:alphaModFix/>
          </a:blip>
          <a:srcRect b="0" l="0" r="0" t="0"/>
          <a:stretch/>
        </p:blipFill>
        <p:spPr>
          <a:xfrm>
            <a:off x="8526780" y="3302000"/>
            <a:ext cx="632460" cy="632460"/>
          </a:xfrm>
          <a:prstGeom prst="rect">
            <a:avLst/>
          </a:prstGeom>
          <a:noFill/>
          <a:ln>
            <a:noFill/>
          </a:ln>
        </p:spPr>
      </p:pic>
      <p:pic>
        <p:nvPicPr>
          <p:cNvPr id="361" name="Google Shape;361;p21"/>
          <p:cNvPicPr preferRelativeResize="0"/>
          <p:nvPr/>
        </p:nvPicPr>
        <p:blipFill rotWithShape="1">
          <a:blip r:embed="rId31">
            <a:alphaModFix/>
          </a:blip>
          <a:srcRect b="0" l="0" r="0" t="0"/>
          <a:stretch/>
        </p:blipFill>
        <p:spPr>
          <a:xfrm>
            <a:off x="9370060" y="3302000"/>
            <a:ext cx="632460" cy="632460"/>
          </a:xfrm>
          <a:prstGeom prst="rect">
            <a:avLst/>
          </a:prstGeom>
          <a:noFill/>
          <a:ln>
            <a:noFill/>
          </a:ln>
        </p:spPr>
      </p:pic>
      <p:pic>
        <p:nvPicPr>
          <p:cNvPr id="362" name="Google Shape;362;p21"/>
          <p:cNvPicPr preferRelativeResize="0"/>
          <p:nvPr/>
        </p:nvPicPr>
        <p:blipFill rotWithShape="1">
          <a:blip r:embed="rId32">
            <a:alphaModFix/>
          </a:blip>
          <a:srcRect b="0" l="0" r="0" t="0"/>
          <a:stretch/>
        </p:blipFill>
        <p:spPr>
          <a:xfrm>
            <a:off x="1748790" y="4114800"/>
            <a:ext cx="632460" cy="632460"/>
          </a:xfrm>
          <a:prstGeom prst="rect">
            <a:avLst/>
          </a:prstGeom>
          <a:noFill/>
          <a:ln>
            <a:noFill/>
          </a:ln>
        </p:spPr>
      </p:pic>
      <p:pic>
        <p:nvPicPr>
          <p:cNvPr id="363" name="Google Shape;363;p21"/>
          <p:cNvPicPr preferRelativeResize="0"/>
          <p:nvPr/>
        </p:nvPicPr>
        <p:blipFill rotWithShape="1">
          <a:blip r:embed="rId33">
            <a:alphaModFix/>
          </a:blip>
          <a:srcRect b="0" l="0" r="0" t="0"/>
          <a:stretch/>
        </p:blipFill>
        <p:spPr>
          <a:xfrm>
            <a:off x="2623820" y="4114800"/>
            <a:ext cx="632460" cy="632460"/>
          </a:xfrm>
          <a:prstGeom prst="rect">
            <a:avLst/>
          </a:prstGeom>
          <a:noFill/>
          <a:ln>
            <a:noFill/>
          </a:ln>
        </p:spPr>
      </p:pic>
      <p:pic>
        <p:nvPicPr>
          <p:cNvPr id="364" name="Google Shape;364;p21"/>
          <p:cNvPicPr preferRelativeResize="0"/>
          <p:nvPr/>
        </p:nvPicPr>
        <p:blipFill rotWithShape="1">
          <a:blip r:embed="rId34">
            <a:alphaModFix/>
          </a:blip>
          <a:srcRect b="0" l="0" r="0" t="0"/>
          <a:stretch/>
        </p:blipFill>
        <p:spPr>
          <a:xfrm>
            <a:off x="3467100" y="4114800"/>
            <a:ext cx="632460" cy="632460"/>
          </a:xfrm>
          <a:prstGeom prst="rect">
            <a:avLst/>
          </a:prstGeom>
          <a:noFill/>
          <a:ln>
            <a:noFill/>
          </a:ln>
        </p:spPr>
      </p:pic>
      <p:pic>
        <p:nvPicPr>
          <p:cNvPr id="365" name="Google Shape;365;p21"/>
          <p:cNvPicPr preferRelativeResize="0"/>
          <p:nvPr/>
        </p:nvPicPr>
        <p:blipFill rotWithShape="1">
          <a:blip r:embed="rId35">
            <a:alphaModFix/>
          </a:blip>
          <a:srcRect b="0" l="0" r="0" t="0"/>
          <a:stretch/>
        </p:blipFill>
        <p:spPr>
          <a:xfrm>
            <a:off x="4310380" y="4114800"/>
            <a:ext cx="632460" cy="632460"/>
          </a:xfrm>
          <a:prstGeom prst="rect">
            <a:avLst/>
          </a:prstGeom>
          <a:noFill/>
          <a:ln>
            <a:noFill/>
          </a:ln>
        </p:spPr>
      </p:pic>
      <p:pic>
        <p:nvPicPr>
          <p:cNvPr id="366" name="Google Shape;366;p21"/>
          <p:cNvPicPr preferRelativeResize="0"/>
          <p:nvPr/>
        </p:nvPicPr>
        <p:blipFill rotWithShape="1">
          <a:blip r:embed="rId36">
            <a:alphaModFix/>
          </a:blip>
          <a:srcRect b="0" l="0" r="0" t="0"/>
          <a:stretch/>
        </p:blipFill>
        <p:spPr>
          <a:xfrm>
            <a:off x="5153660" y="4114800"/>
            <a:ext cx="632460" cy="632460"/>
          </a:xfrm>
          <a:prstGeom prst="rect">
            <a:avLst/>
          </a:prstGeom>
          <a:noFill/>
          <a:ln>
            <a:noFill/>
          </a:ln>
        </p:spPr>
      </p:pic>
      <p:pic>
        <p:nvPicPr>
          <p:cNvPr id="367" name="Google Shape;367;p21"/>
          <p:cNvPicPr preferRelativeResize="0"/>
          <p:nvPr/>
        </p:nvPicPr>
        <p:blipFill rotWithShape="1">
          <a:blip r:embed="rId37">
            <a:alphaModFix/>
          </a:blip>
          <a:srcRect b="0" l="0" r="0" t="0"/>
          <a:stretch/>
        </p:blipFill>
        <p:spPr>
          <a:xfrm>
            <a:off x="5996940" y="4114800"/>
            <a:ext cx="632460" cy="632460"/>
          </a:xfrm>
          <a:prstGeom prst="rect">
            <a:avLst/>
          </a:prstGeom>
          <a:noFill/>
          <a:ln>
            <a:noFill/>
          </a:ln>
        </p:spPr>
      </p:pic>
      <p:pic>
        <p:nvPicPr>
          <p:cNvPr id="368" name="Google Shape;368;p21"/>
          <p:cNvPicPr preferRelativeResize="0"/>
          <p:nvPr/>
        </p:nvPicPr>
        <p:blipFill rotWithShape="1">
          <a:blip r:embed="rId38">
            <a:alphaModFix/>
          </a:blip>
          <a:srcRect b="0" l="0" r="0" t="0"/>
          <a:stretch/>
        </p:blipFill>
        <p:spPr>
          <a:xfrm>
            <a:off x="6833870" y="4114800"/>
            <a:ext cx="632460" cy="632460"/>
          </a:xfrm>
          <a:prstGeom prst="rect">
            <a:avLst/>
          </a:prstGeom>
          <a:noFill/>
          <a:ln>
            <a:noFill/>
          </a:ln>
        </p:spPr>
      </p:pic>
      <p:pic>
        <p:nvPicPr>
          <p:cNvPr id="369" name="Google Shape;369;p21"/>
          <p:cNvPicPr preferRelativeResize="0"/>
          <p:nvPr/>
        </p:nvPicPr>
        <p:blipFill rotWithShape="1">
          <a:blip r:embed="rId39">
            <a:alphaModFix/>
          </a:blip>
          <a:srcRect b="0" l="0" r="0" t="0"/>
          <a:stretch/>
        </p:blipFill>
        <p:spPr>
          <a:xfrm>
            <a:off x="7683500" y="4114800"/>
            <a:ext cx="632460" cy="632460"/>
          </a:xfrm>
          <a:prstGeom prst="rect">
            <a:avLst/>
          </a:prstGeom>
          <a:noFill/>
          <a:ln>
            <a:noFill/>
          </a:ln>
        </p:spPr>
      </p:pic>
      <p:pic>
        <p:nvPicPr>
          <p:cNvPr id="370" name="Google Shape;370;p21"/>
          <p:cNvPicPr preferRelativeResize="0"/>
          <p:nvPr/>
        </p:nvPicPr>
        <p:blipFill rotWithShape="1">
          <a:blip r:embed="rId40">
            <a:alphaModFix/>
          </a:blip>
          <a:srcRect b="0" l="0" r="0" t="0"/>
          <a:stretch/>
        </p:blipFill>
        <p:spPr>
          <a:xfrm>
            <a:off x="8526780" y="4114800"/>
            <a:ext cx="632460" cy="632460"/>
          </a:xfrm>
          <a:prstGeom prst="rect">
            <a:avLst/>
          </a:prstGeom>
          <a:noFill/>
          <a:ln>
            <a:noFill/>
          </a:ln>
        </p:spPr>
      </p:pic>
      <p:pic>
        <p:nvPicPr>
          <p:cNvPr id="371" name="Google Shape;371;p21"/>
          <p:cNvPicPr preferRelativeResize="0"/>
          <p:nvPr/>
        </p:nvPicPr>
        <p:blipFill rotWithShape="1">
          <a:blip r:embed="rId41">
            <a:alphaModFix/>
          </a:blip>
          <a:srcRect b="0" l="0" r="0" t="0"/>
          <a:stretch/>
        </p:blipFill>
        <p:spPr>
          <a:xfrm>
            <a:off x="9370060" y="4114800"/>
            <a:ext cx="632460" cy="632460"/>
          </a:xfrm>
          <a:prstGeom prst="rect">
            <a:avLst/>
          </a:prstGeom>
          <a:noFill/>
          <a:ln>
            <a:noFill/>
          </a:ln>
        </p:spPr>
      </p:pic>
      <p:pic>
        <p:nvPicPr>
          <p:cNvPr id="372" name="Google Shape;372;p21"/>
          <p:cNvPicPr preferRelativeResize="0"/>
          <p:nvPr/>
        </p:nvPicPr>
        <p:blipFill rotWithShape="1">
          <a:blip r:embed="rId42">
            <a:alphaModFix/>
          </a:blip>
          <a:srcRect b="0" l="0" r="0" t="0"/>
          <a:stretch/>
        </p:blipFill>
        <p:spPr>
          <a:xfrm>
            <a:off x="1780540" y="4937760"/>
            <a:ext cx="632460" cy="632460"/>
          </a:xfrm>
          <a:prstGeom prst="rect">
            <a:avLst/>
          </a:prstGeom>
          <a:noFill/>
          <a:ln>
            <a:noFill/>
          </a:ln>
        </p:spPr>
      </p:pic>
      <p:pic>
        <p:nvPicPr>
          <p:cNvPr id="373" name="Google Shape;373;p21"/>
          <p:cNvPicPr preferRelativeResize="0"/>
          <p:nvPr/>
        </p:nvPicPr>
        <p:blipFill rotWithShape="1">
          <a:blip r:embed="rId43">
            <a:alphaModFix/>
          </a:blip>
          <a:srcRect b="0" l="0" r="0" t="0"/>
          <a:stretch/>
        </p:blipFill>
        <p:spPr>
          <a:xfrm>
            <a:off x="2623820" y="4939030"/>
            <a:ext cx="632460" cy="632460"/>
          </a:xfrm>
          <a:prstGeom prst="rect">
            <a:avLst/>
          </a:prstGeom>
          <a:noFill/>
          <a:ln>
            <a:noFill/>
          </a:ln>
        </p:spPr>
      </p:pic>
      <p:pic>
        <p:nvPicPr>
          <p:cNvPr id="374" name="Google Shape;374;p21"/>
          <p:cNvPicPr preferRelativeResize="0"/>
          <p:nvPr/>
        </p:nvPicPr>
        <p:blipFill rotWithShape="1">
          <a:blip r:embed="rId44">
            <a:alphaModFix/>
          </a:blip>
          <a:srcRect b="0" l="0" r="0" t="0"/>
          <a:stretch/>
        </p:blipFill>
        <p:spPr>
          <a:xfrm>
            <a:off x="3467100" y="4937760"/>
            <a:ext cx="632460" cy="632460"/>
          </a:xfrm>
          <a:prstGeom prst="rect">
            <a:avLst/>
          </a:prstGeom>
          <a:noFill/>
          <a:ln>
            <a:noFill/>
          </a:ln>
        </p:spPr>
      </p:pic>
      <p:pic>
        <p:nvPicPr>
          <p:cNvPr id="375" name="Google Shape;375;p21"/>
          <p:cNvPicPr preferRelativeResize="0"/>
          <p:nvPr/>
        </p:nvPicPr>
        <p:blipFill rotWithShape="1">
          <a:blip r:embed="rId45">
            <a:alphaModFix/>
          </a:blip>
          <a:srcRect b="0" l="0" r="0" t="0"/>
          <a:stretch/>
        </p:blipFill>
        <p:spPr>
          <a:xfrm>
            <a:off x="4310380" y="4927600"/>
            <a:ext cx="632460" cy="632460"/>
          </a:xfrm>
          <a:prstGeom prst="rect">
            <a:avLst/>
          </a:prstGeom>
          <a:noFill/>
          <a:ln>
            <a:noFill/>
          </a:ln>
        </p:spPr>
      </p:pic>
      <p:pic>
        <p:nvPicPr>
          <p:cNvPr id="376" name="Google Shape;376;p21"/>
          <p:cNvPicPr preferRelativeResize="0"/>
          <p:nvPr/>
        </p:nvPicPr>
        <p:blipFill rotWithShape="1">
          <a:blip r:embed="rId46">
            <a:alphaModFix/>
          </a:blip>
          <a:srcRect b="0" l="0" r="0" t="0"/>
          <a:stretch/>
        </p:blipFill>
        <p:spPr>
          <a:xfrm>
            <a:off x="5153660" y="4927600"/>
            <a:ext cx="632460" cy="632460"/>
          </a:xfrm>
          <a:prstGeom prst="rect">
            <a:avLst/>
          </a:prstGeom>
          <a:noFill/>
          <a:ln>
            <a:noFill/>
          </a:ln>
        </p:spPr>
      </p:pic>
      <p:pic>
        <p:nvPicPr>
          <p:cNvPr id="377" name="Google Shape;377;p21"/>
          <p:cNvPicPr preferRelativeResize="0"/>
          <p:nvPr/>
        </p:nvPicPr>
        <p:blipFill rotWithShape="1">
          <a:blip r:embed="rId47">
            <a:alphaModFix/>
          </a:blip>
          <a:srcRect b="0" l="0" r="0" t="0"/>
          <a:stretch/>
        </p:blipFill>
        <p:spPr>
          <a:xfrm>
            <a:off x="5996940" y="4927600"/>
            <a:ext cx="632460" cy="632460"/>
          </a:xfrm>
          <a:prstGeom prst="rect">
            <a:avLst/>
          </a:prstGeom>
          <a:noFill/>
          <a:ln>
            <a:noFill/>
          </a:ln>
        </p:spPr>
      </p:pic>
      <p:pic>
        <p:nvPicPr>
          <p:cNvPr id="378" name="Google Shape;378;p21"/>
          <p:cNvPicPr preferRelativeResize="0"/>
          <p:nvPr/>
        </p:nvPicPr>
        <p:blipFill rotWithShape="1">
          <a:blip r:embed="rId48">
            <a:alphaModFix/>
          </a:blip>
          <a:srcRect b="0" l="0" r="0" t="0"/>
          <a:stretch/>
        </p:blipFill>
        <p:spPr>
          <a:xfrm>
            <a:off x="6840220" y="4927600"/>
            <a:ext cx="632460" cy="632460"/>
          </a:xfrm>
          <a:prstGeom prst="rect">
            <a:avLst/>
          </a:prstGeom>
          <a:noFill/>
          <a:ln>
            <a:noFill/>
          </a:ln>
        </p:spPr>
      </p:pic>
      <p:pic>
        <p:nvPicPr>
          <p:cNvPr id="379" name="Google Shape;379;p21"/>
          <p:cNvPicPr preferRelativeResize="0"/>
          <p:nvPr/>
        </p:nvPicPr>
        <p:blipFill rotWithShape="1">
          <a:blip r:embed="rId49">
            <a:alphaModFix/>
          </a:blip>
          <a:srcRect b="0" l="0" r="0" t="0"/>
          <a:stretch/>
        </p:blipFill>
        <p:spPr>
          <a:xfrm>
            <a:off x="7683500" y="4927600"/>
            <a:ext cx="632460" cy="632460"/>
          </a:xfrm>
          <a:prstGeom prst="rect">
            <a:avLst/>
          </a:prstGeom>
          <a:noFill/>
          <a:ln>
            <a:noFill/>
          </a:ln>
        </p:spPr>
      </p:pic>
      <p:pic>
        <p:nvPicPr>
          <p:cNvPr id="380" name="Google Shape;380;p21"/>
          <p:cNvPicPr preferRelativeResize="0"/>
          <p:nvPr/>
        </p:nvPicPr>
        <p:blipFill rotWithShape="1">
          <a:blip r:embed="rId50">
            <a:alphaModFix/>
          </a:blip>
          <a:srcRect b="0" l="0" r="0" t="0"/>
          <a:stretch/>
        </p:blipFill>
        <p:spPr>
          <a:xfrm>
            <a:off x="8526780" y="4927600"/>
            <a:ext cx="632460" cy="632460"/>
          </a:xfrm>
          <a:prstGeom prst="rect">
            <a:avLst/>
          </a:prstGeom>
          <a:noFill/>
          <a:ln>
            <a:noFill/>
          </a:ln>
        </p:spPr>
      </p:pic>
      <p:pic>
        <p:nvPicPr>
          <p:cNvPr id="381" name="Google Shape;381;p21"/>
          <p:cNvPicPr preferRelativeResize="0"/>
          <p:nvPr/>
        </p:nvPicPr>
        <p:blipFill rotWithShape="1">
          <a:blip r:embed="rId51">
            <a:alphaModFix/>
          </a:blip>
          <a:srcRect b="0" l="0" r="0" t="0"/>
          <a:stretch/>
        </p:blipFill>
        <p:spPr>
          <a:xfrm>
            <a:off x="9370060" y="4927600"/>
            <a:ext cx="632460" cy="632460"/>
          </a:xfrm>
          <a:prstGeom prst="rect">
            <a:avLst/>
          </a:prstGeom>
          <a:noFill/>
          <a:ln>
            <a:noFill/>
          </a:ln>
        </p:spPr>
      </p:pic>
      <p:sp>
        <p:nvSpPr>
          <p:cNvPr id="382" name="Google Shape;382;p21"/>
          <p:cNvSpPr txBox="1"/>
          <p:nvPr/>
        </p:nvSpPr>
        <p:spPr>
          <a:xfrm>
            <a:off x="750280" y="570369"/>
            <a:ext cx="723308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Calibri"/>
                <a:ea typeface="Calibri"/>
                <a:cs typeface="Calibri"/>
                <a:sym typeface="Calibri"/>
              </a:rPr>
              <a:t>Generic icons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22"/>
          <p:cNvPicPr preferRelativeResize="0"/>
          <p:nvPr/>
        </p:nvPicPr>
        <p:blipFill rotWithShape="1">
          <a:blip r:embed="rId3">
            <a:alphaModFix/>
          </a:blip>
          <a:srcRect b="0" l="0" r="0" t="0"/>
          <a:stretch/>
        </p:blipFill>
        <p:spPr>
          <a:xfrm>
            <a:off x="1861598" y="2124710"/>
            <a:ext cx="632460" cy="632460"/>
          </a:xfrm>
          <a:prstGeom prst="rect">
            <a:avLst/>
          </a:prstGeom>
          <a:noFill/>
          <a:ln>
            <a:noFill/>
          </a:ln>
        </p:spPr>
      </p:pic>
      <p:pic>
        <p:nvPicPr>
          <p:cNvPr id="388" name="Google Shape;388;p22"/>
          <p:cNvPicPr preferRelativeResize="0"/>
          <p:nvPr/>
        </p:nvPicPr>
        <p:blipFill rotWithShape="1">
          <a:blip r:embed="rId4">
            <a:alphaModFix/>
          </a:blip>
          <a:srcRect b="0" l="0" r="0" t="0"/>
          <a:stretch/>
        </p:blipFill>
        <p:spPr>
          <a:xfrm>
            <a:off x="2684558" y="2124710"/>
            <a:ext cx="632460" cy="632460"/>
          </a:xfrm>
          <a:prstGeom prst="rect">
            <a:avLst/>
          </a:prstGeom>
          <a:noFill/>
          <a:ln>
            <a:noFill/>
          </a:ln>
        </p:spPr>
      </p:pic>
      <p:pic>
        <p:nvPicPr>
          <p:cNvPr id="389" name="Google Shape;389;p22"/>
          <p:cNvPicPr preferRelativeResize="0"/>
          <p:nvPr/>
        </p:nvPicPr>
        <p:blipFill rotWithShape="1">
          <a:blip r:embed="rId5">
            <a:alphaModFix/>
          </a:blip>
          <a:srcRect b="0" l="0" r="0" t="0"/>
          <a:stretch/>
        </p:blipFill>
        <p:spPr>
          <a:xfrm>
            <a:off x="3527838" y="2124710"/>
            <a:ext cx="632460" cy="632460"/>
          </a:xfrm>
          <a:prstGeom prst="rect">
            <a:avLst/>
          </a:prstGeom>
          <a:noFill/>
          <a:ln>
            <a:noFill/>
          </a:ln>
        </p:spPr>
      </p:pic>
      <p:pic>
        <p:nvPicPr>
          <p:cNvPr id="390" name="Google Shape;390;p22"/>
          <p:cNvPicPr preferRelativeResize="0"/>
          <p:nvPr/>
        </p:nvPicPr>
        <p:blipFill rotWithShape="1">
          <a:blip r:embed="rId6">
            <a:alphaModFix/>
          </a:blip>
          <a:srcRect b="0" l="0" r="0" t="0"/>
          <a:stretch/>
        </p:blipFill>
        <p:spPr>
          <a:xfrm>
            <a:off x="4383596" y="2124710"/>
            <a:ext cx="632460" cy="632460"/>
          </a:xfrm>
          <a:prstGeom prst="rect">
            <a:avLst/>
          </a:prstGeom>
          <a:noFill/>
          <a:ln>
            <a:noFill/>
          </a:ln>
        </p:spPr>
      </p:pic>
      <p:pic>
        <p:nvPicPr>
          <p:cNvPr id="391" name="Google Shape;391;p22"/>
          <p:cNvPicPr preferRelativeResize="0"/>
          <p:nvPr/>
        </p:nvPicPr>
        <p:blipFill rotWithShape="1">
          <a:blip r:embed="rId7">
            <a:alphaModFix/>
          </a:blip>
          <a:srcRect b="0" l="0" r="0" t="0"/>
          <a:stretch/>
        </p:blipFill>
        <p:spPr>
          <a:xfrm>
            <a:off x="5194078" y="2124710"/>
            <a:ext cx="632460" cy="632460"/>
          </a:xfrm>
          <a:prstGeom prst="rect">
            <a:avLst/>
          </a:prstGeom>
          <a:noFill/>
          <a:ln>
            <a:noFill/>
          </a:ln>
        </p:spPr>
      </p:pic>
      <p:pic>
        <p:nvPicPr>
          <p:cNvPr id="392" name="Google Shape;392;p22"/>
          <p:cNvPicPr preferRelativeResize="0"/>
          <p:nvPr/>
        </p:nvPicPr>
        <p:blipFill rotWithShape="1">
          <a:blip r:embed="rId8">
            <a:alphaModFix/>
          </a:blip>
          <a:srcRect b="0" l="0" r="0" t="0"/>
          <a:stretch/>
        </p:blipFill>
        <p:spPr>
          <a:xfrm>
            <a:off x="6006878" y="2125980"/>
            <a:ext cx="632460" cy="632460"/>
          </a:xfrm>
          <a:prstGeom prst="rect">
            <a:avLst/>
          </a:prstGeom>
          <a:noFill/>
          <a:ln>
            <a:noFill/>
          </a:ln>
        </p:spPr>
      </p:pic>
      <p:pic>
        <p:nvPicPr>
          <p:cNvPr id="393" name="Google Shape;393;p22"/>
          <p:cNvPicPr preferRelativeResize="0"/>
          <p:nvPr/>
        </p:nvPicPr>
        <p:blipFill rotWithShape="1">
          <a:blip r:embed="rId9">
            <a:alphaModFix/>
          </a:blip>
          <a:srcRect b="0" l="0" r="0" t="0"/>
          <a:stretch/>
        </p:blipFill>
        <p:spPr>
          <a:xfrm>
            <a:off x="6850158" y="2125980"/>
            <a:ext cx="632460" cy="632460"/>
          </a:xfrm>
          <a:prstGeom prst="rect">
            <a:avLst/>
          </a:prstGeom>
          <a:noFill/>
          <a:ln>
            <a:noFill/>
          </a:ln>
        </p:spPr>
      </p:pic>
      <p:pic>
        <p:nvPicPr>
          <p:cNvPr id="394" name="Google Shape;394;p22"/>
          <p:cNvPicPr preferRelativeResize="0"/>
          <p:nvPr/>
        </p:nvPicPr>
        <p:blipFill rotWithShape="1">
          <a:blip r:embed="rId10">
            <a:alphaModFix/>
          </a:blip>
          <a:srcRect b="0" l="0" r="0" t="0"/>
          <a:stretch/>
        </p:blipFill>
        <p:spPr>
          <a:xfrm>
            <a:off x="7693438" y="2125980"/>
            <a:ext cx="632460" cy="632460"/>
          </a:xfrm>
          <a:prstGeom prst="rect">
            <a:avLst/>
          </a:prstGeom>
          <a:noFill/>
          <a:ln>
            <a:noFill/>
          </a:ln>
        </p:spPr>
      </p:pic>
      <p:pic>
        <p:nvPicPr>
          <p:cNvPr id="395" name="Google Shape;395;p22"/>
          <p:cNvPicPr preferRelativeResize="0"/>
          <p:nvPr/>
        </p:nvPicPr>
        <p:blipFill rotWithShape="1">
          <a:blip r:embed="rId11">
            <a:alphaModFix/>
          </a:blip>
          <a:srcRect b="0" l="0" r="0" t="0"/>
          <a:stretch/>
        </p:blipFill>
        <p:spPr>
          <a:xfrm>
            <a:off x="8536718" y="2125980"/>
            <a:ext cx="632460" cy="632460"/>
          </a:xfrm>
          <a:prstGeom prst="rect">
            <a:avLst/>
          </a:prstGeom>
          <a:noFill/>
          <a:ln>
            <a:noFill/>
          </a:ln>
        </p:spPr>
      </p:pic>
      <p:pic>
        <p:nvPicPr>
          <p:cNvPr id="396" name="Google Shape;396;p22"/>
          <p:cNvPicPr preferRelativeResize="0"/>
          <p:nvPr/>
        </p:nvPicPr>
        <p:blipFill rotWithShape="1">
          <a:blip r:embed="rId12">
            <a:alphaModFix/>
          </a:blip>
          <a:srcRect b="0" l="0" r="0" t="0"/>
          <a:stretch/>
        </p:blipFill>
        <p:spPr>
          <a:xfrm>
            <a:off x="9379998" y="2125980"/>
            <a:ext cx="632460" cy="632460"/>
          </a:xfrm>
          <a:prstGeom prst="rect">
            <a:avLst/>
          </a:prstGeom>
          <a:noFill/>
          <a:ln>
            <a:noFill/>
          </a:ln>
        </p:spPr>
      </p:pic>
      <p:pic>
        <p:nvPicPr>
          <p:cNvPr id="397" name="Google Shape;397;p22"/>
          <p:cNvPicPr preferRelativeResize="0"/>
          <p:nvPr/>
        </p:nvPicPr>
        <p:blipFill rotWithShape="1">
          <a:blip r:embed="rId13">
            <a:alphaModFix/>
          </a:blip>
          <a:srcRect b="0" l="0" r="0" t="0"/>
          <a:stretch/>
        </p:blipFill>
        <p:spPr>
          <a:xfrm>
            <a:off x="1861598" y="2952750"/>
            <a:ext cx="632460" cy="632460"/>
          </a:xfrm>
          <a:prstGeom prst="rect">
            <a:avLst/>
          </a:prstGeom>
          <a:noFill/>
          <a:ln>
            <a:noFill/>
          </a:ln>
        </p:spPr>
      </p:pic>
      <p:pic>
        <p:nvPicPr>
          <p:cNvPr id="398" name="Google Shape;398;p22"/>
          <p:cNvPicPr preferRelativeResize="0"/>
          <p:nvPr/>
        </p:nvPicPr>
        <p:blipFill rotWithShape="1">
          <a:blip r:embed="rId14">
            <a:alphaModFix/>
          </a:blip>
          <a:srcRect b="0" l="0" r="0" t="0"/>
          <a:stretch/>
        </p:blipFill>
        <p:spPr>
          <a:xfrm>
            <a:off x="2694718" y="2952750"/>
            <a:ext cx="632460" cy="632460"/>
          </a:xfrm>
          <a:prstGeom prst="rect">
            <a:avLst/>
          </a:prstGeom>
          <a:noFill/>
          <a:ln>
            <a:noFill/>
          </a:ln>
        </p:spPr>
      </p:pic>
      <p:pic>
        <p:nvPicPr>
          <p:cNvPr id="399" name="Google Shape;399;p22"/>
          <p:cNvPicPr preferRelativeResize="0"/>
          <p:nvPr/>
        </p:nvPicPr>
        <p:blipFill rotWithShape="1">
          <a:blip r:embed="rId15">
            <a:alphaModFix/>
          </a:blip>
          <a:srcRect b="0" l="0" r="0" t="0"/>
          <a:stretch/>
        </p:blipFill>
        <p:spPr>
          <a:xfrm>
            <a:off x="3527838" y="2961640"/>
            <a:ext cx="632460" cy="632460"/>
          </a:xfrm>
          <a:prstGeom prst="rect">
            <a:avLst/>
          </a:prstGeom>
          <a:noFill/>
          <a:ln>
            <a:noFill/>
          </a:ln>
        </p:spPr>
      </p:pic>
      <p:pic>
        <p:nvPicPr>
          <p:cNvPr id="400" name="Google Shape;400;p22"/>
          <p:cNvPicPr preferRelativeResize="0"/>
          <p:nvPr/>
        </p:nvPicPr>
        <p:blipFill rotWithShape="1">
          <a:blip r:embed="rId16">
            <a:alphaModFix/>
          </a:blip>
          <a:srcRect b="0" l="0" r="0" t="0"/>
          <a:stretch/>
        </p:blipFill>
        <p:spPr>
          <a:xfrm>
            <a:off x="4381278" y="2957830"/>
            <a:ext cx="632460" cy="632460"/>
          </a:xfrm>
          <a:prstGeom prst="rect">
            <a:avLst/>
          </a:prstGeom>
          <a:noFill/>
          <a:ln>
            <a:noFill/>
          </a:ln>
        </p:spPr>
      </p:pic>
      <p:pic>
        <p:nvPicPr>
          <p:cNvPr id="401" name="Google Shape;401;p22"/>
          <p:cNvPicPr preferRelativeResize="0"/>
          <p:nvPr/>
        </p:nvPicPr>
        <p:blipFill rotWithShape="1">
          <a:blip r:embed="rId17">
            <a:alphaModFix/>
          </a:blip>
          <a:srcRect b="0" l="0" r="0" t="0"/>
          <a:stretch/>
        </p:blipFill>
        <p:spPr>
          <a:xfrm>
            <a:off x="5194078" y="2961640"/>
            <a:ext cx="632460" cy="632460"/>
          </a:xfrm>
          <a:prstGeom prst="rect">
            <a:avLst/>
          </a:prstGeom>
          <a:noFill/>
          <a:ln>
            <a:noFill/>
          </a:ln>
        </p:spPr>
      </p:pic>
      <p:pic>
        <p:nvPicPr>
          <p:cNvPr id="402" name="Google Shape;402;p22"/>
          <p:cNvPicPr preferRelativeResize="0"/>
          <p:nvPr/>
        </p:nvPicPr>
        <p:blipFill rotWithShape="1">
          <a:blip r:embed="rId18">
            <a:alphaModFix/>
          </a:blip>
          <a:srcRect b="0" l="0" r="0" t="0"/>
          <a:stretch/>
        </p:blipFill>
        <p:spPr>
          <a:xfrm>
            <a:off x="6006878" y="2961640"/>
            <a:ext cx="632460" cy="632460"/>
          </a:xfrm>
          <a:prstGeom prst="rect">
            <a:avLst/>
          </a:prstGeom>
          <a:noFill/>
          <a:ln>
            <a:noFill/>
          </a:ln>
        </p:spPr>
      </p:pic>
      <p:pic>
        <p:nvPicPr>
          <p:cNvPr id="403" name="Google Shape;403;p22"/>
          <p:cNvPicPr preferRelativeResize="0"/>
          <p:nvPr/>
        </p:nvPicPr>
        <p:blipFill rotWithShape="1">
          <a:blip r:embed="rId19">
            <a:alphaModFix/>
          </a:blip>
          <a:srcRect b="0" l="0" r="0" t="0"/>
          <a:stretch/>
        </p:blipFill>
        <p:spPr>
          <a:xfrm>
            <a:off x="6850158" y="2961640"/>
            <a:ext cx="632460" cy="632460"/>
          </a:xfrm>
          <a:prstGeom prst="rect">
            <a:avLst/>
          </a:prstGeom>
          <a:noFill/>
          <a:ln>
            <a:noFill/>
          </a:ln>
        </p:spPr>
      </p:pic>
      <p:pic>
        <p:nvPicPr>
          <p:cNvPr id="404" name="Google Shape;404;p22"/>
          <p:cNvPicPr preferRelativeResize="0"/>
          <p:nvPr/>
        </p:nvPicPr>
        <p:blipFill rotWithShape="1">
          <a:blip r:embed="rId20">
            <a:alphaModFix/>
          </a:blip>
          <a:srcRect b="0" l="0" r="0" t="0"/>
          <a:stretch/>
        </p:blipFill>
        <p:spPr>
          <a:xfrm>
            <a:off x="7693438" y="2952750"/>
            <a:ext cx="632460" cy="632460"/>
          </a:xfrm>
          <a:prstGeom prst="rect">
            <a:avLst/>
          </a:prstGeom>
          <a:noFill/>
          <a:ln>
            <a:noFill/>
          </a:ln>
        </p:spPr>
      </p:pic>
      <p:pic>
        <p:nvPicPr>
          <p:cNvPr id="405" name="Google Shape;405;p22"/>
          <p:cNvPicPr preferRelativeResize="0"/>
          <p:nvPr/>
        </p:nvPicPr>
        <p:blipFill rotWithShape="1">
          <a:blip r:embed="rId21">
            <a:alphaModFix/>
          </a:blip>
          <a:srcRect b="0" l="0" r="0" t="0"/>
          <a:stretch/>
        </p:blipFill>
        <p:spPr>
          <a:xfrm>
            <a:off x="8536718" y="2952750"/>
            <a:ext cx="632460" cy="632460"/>
          </a:xfrm>
          <a:prstGeom prst="rect">
            <a:avLst/>
          </a:prstGeom>
          <a:noFill/>
          <a:ln>
            <a:noFill/>
          </a:ln>
        </p:spPr>
      </p:pic>
      <p:pic>
        <p:nvPicPr>
          <p:cNvPr id="406" name="Google Shape;406;p22"/>
          <p:cNvPicPr preferRelativeResize="0"/>
          <p:nvPr/>
        </p:nvPicPr>
        <p:blipFill rotWithShape="1">
          <a:blip r:embed="rId22">
            <a:alphaModFix/>
          </a:blip>
          <a:srcRect b="0" l="0" r="0" t="0"/>
          <a:stretch/>
        </p:blipFill>
        <p:spPr>
          <a:xfrm>
            <a:off x="1861598" y="3779520"/>
            <a:ext cx="632460" cy="632460"/>
          </a:xfrm>
          <a:prstGeom prst="rect">
            <a:avLst/>
          </a:prstGeom>
          <a:noFill/>
          <a:ln>
            <a:noFill/>
          </a:ln>
        </p:spPr>
      </p:pic>
      <p:pic>
        <p:nvPicPr>
          <p:cNvPr id="407" name="Google Shape;407;p22"/>
          <p:cNvPicPr preferRelativeResize="0"/>
          <p:nvPr/>
        </p:nvPicPr>
        <p:blipFill rotWithShape="1">
          <a:blip r:embed="rId23">
            <a:alphaModFix/>
          </a:blip>
          <a:srcRect b="0" l="0" r="0" t="0"/>
          <a:stretch/>
        </p:blipFill>
        <p:spPr>
          <a:xfrm>
            <a:off x="2684558" y="3770630"/>
            <a:ext cx="632460" cy="632460"/>
          </a:xfrm>
          <a:prstGeom prst="rect">
            <a:avLst/>
          </a:prstGeom>
          <a:noFill/>
          <a:ln>
            <a:noFill/>
          </a:ln>
        </p:spPr>
      </p:pic>
      <p:pic>
        <p:nvPicPr>
          <p:cNvPr id="408" name="Google Shape;408;p22"/>
          <p:cNvPicPr preferRelativeResize="0"/>
          <p:nvPr/>
        </p:nvPicPr>
        <p:blipFill rotWithShape="1">
          <a:blip r:embed="rId24">
            <a:alphaModFix/>
          </a:blip>
          <a:srcRect b="0" l="0" r="0" t="0"/>
          <a:stretch/>
        </p:blipFill>
        <p:spPr>
          <a:xfrm>
            <a:off x="3527838" y="3779520"/>
            <a:ext cx="632460" cy="632460"/>
          </a:xfrm>
          <a:prstGeom prst="rect">
            <a:avLst/>
          </a:prstGeom>
          <a:noFill/>
          <a:ln>
            <a:noFill/>
          </a:ln>
        </p:spPr>
      </p:pic>
      <p:pic>
        <p:nvPicPr>
          <p:cNvPr id="409" name="Google Shape;409;p22"/>
          <p:cNvPicPr preferRelativeResize="0"/>
          <p:nvPr/>
        </p:nvPicPr>
        <p:blipFill rotWithShape="1">
          <a:blip r:embed="rId25">
            <a:alphaModFix/>
          </a:blip>
          <a:srcRect b="0" l="0" r="0" t="0"/>
          <a:stretch/>
        </p:blipFill>
        <p:spPr>
          <a:xfrm>
            <a:off x="4360958" y="3770630"/>
            <a:ext cx="632460" cy="632460"/>
          </a:xfrm>
          <a:prstGeom prst="rect">
            <a:avLst/>
          </a:prstGeom>
          <a:noFill/>
          <a:ln>
            <a:noFill/>
          </a:ln>
        </p:spPr>
      </p:pic>
      <p:pic>
        <p:nvPicPr>
          <p:cNvPr id="410" name="Google Shape;410;p22"/>
          <p:cNvPicPr preferRelativeResize="0"/>
          <p:nvPr/>
        </p:nvPicPr>
        <p:blipFill rotWithShape="1">
          <a:blip r:embed="rId26">
            <a:alphaModFix/>
          </a:blip>
          <a:srcRect b="0" l="0" r="0" t="0"/>
          <a:stretch/>
        </p:blipFill>
        <p:spPr>
          <a:xfrm>
            <a:off x="5194078" y="3779520"/>
            <a:ext cx="632460" cy="632460"/>
          </a:xfrm>
          <a:prstGeom prst="rect">
            <a:avLst/>
          </a:prstGeom>
          <a:noFill/>
          <a:ln>
            <a:noFill/>
          </a:ln>
        </p:spPr>
      </p:pic>
      <p:pic>
        <p:nvPicPr>
          <p:cNvPr id="411" name="Google Shape;411;p22"/>
          <p:cNvPicPr preferRelativeResize="0"/>
          <p:nvPr/>
        </p:nvPicPr>
        <p:blipFill rotWithShape="1">
          <a:blip r:embed="rId27">
            <a:alphaModFix/>
          </a:blip>
          <a:srcRect b="0" l="0" r="0" t="0"/>
          <a:stretch/>
        </p:blipFill>
        <p:spPr>
          <a:xfrm>
            <a:off x="6027198" y="3779520"/>
            <a:ext cx="632460" cy="632460"/>
          </a:xfrm>
          <a:prstGeom prst="rect">
            <a:avLst/>
          </a:prstGeom>
          <a:noFill/>
          <a:ln>
            <a:noFill/>
          </a:ln>
        </p:spPr>
      </p:pic>
      <p:pic>
        <p:nvPicPr>
          <p:cNvPr id="412" name="Google Shape;412;p22"/>
          <p:cNvPicPr preferRelativeResize="0"/>
          <p:nvPr/>
        </p:nvPicPr>
        <p:blipFill rotWithShape="1">
          <a:blip r:embed="rId28">
            <a:alphaModFix/>
          </a:blip>
          <a:srcRect b="0" l="0" r="0" t="0"/>
          <a:stretch/>
        </p:blipFill>
        <p:spPr>
          <a:xfrm>
            <a:off x="6850158" y="3779520"/>
            <a:ext cx="632460" cy="632460"/>
          </a:xfrm>
          <a:prstGeom prst="rect">
            <a:avLst/>
          </a:prstGeom>
          <a:noFill/>
          <a:ln>
            <a:noFill/>
          </a:ln>
        </p:spPr>
      </p:pic>
      <p:pic>
        <p:nvPicPr>
          <p:cNvPr id="413" name="Google Shape;413;p22"/>
          <p:cNvPicPr preferRelativeResize="0"/>
          <p:nvPr/>
        </p:nvPicPr>
        <p:blipFill rotWithShape="1">
          <a:blip r:embed="rId29">
            <a:alphaModFix/>
          </a:blip>
          <a:srcRect b="0" l="0" r="0" t="0"/>
          <a:stretch/>
        </p:blipFill>
        <p:spPr>
          <a:xfrm>
            <a:off x="7693438" y="3779520"/>
            <a:ext cx="632460" cy="632460"/>
          </a:xfrm>
          <a:prstGeom prst="rect">
            <a:avLst/>
          </a:prstGeom>
          <a:noFill/>
          <a:ln>
            <a:noFill/>
          </a:ln>
        </p:spPr>
      </p:pic>
      <p:pic>
        <p:nvPicPr>
          <p:cNvPr id="414" name="Google Shape;414;p22"/>
          <p:cNvPicPr preferRelativeResize="0"/>
          <p:nvPr/>
        </p:nvPicPr>
        <p:blipFill rotWithShape="1">
          <a:blip r:embed="rId30">
            <a:alphaModFix/>
          </a:blip>
          <a:srcRect b="0" l="0" r="0" t="0"/>
          <a:stretch/>
        </p:blipFill>
        <p:spPr>
          <a:xfrm>
            <a:off x="8536718" y="3779520"/>
            <a:ext cx="632460" cy="632460"/>
          </a:xfrm>
          <a:prstGeom prst="rect">
            <a:avLst/>
          </a:prstGeom>
          <a:noFill/>
          <a:ln>
            <a:noFill/>
          </a:ln>
        </p:spPr>
      </p:pic>
      <p:pic>
        <p:nvPicPr>
          <p:cNvPr id="415" name="Google Shape;415;p22"/>
          <p:cNvPicPr preferRelativeResize="0"/>
          <p:nvPr/>
        </p:nvPicPr>
        <p:blipFill rotWithShape="1">
          <a:blip r:embed="rId31">
            <a:alphaModFix/>
          </a:blip>
          <a:srcRect b="0" l="0" r="0" t="0"/>
          <a:stretch/>
        </p:blipFill>
        <p:spPr>
          <a:xfrm>
            <a:off x="9379998" y="3779520"/>
            <a:ext cx="632460" cy="632460"/>
          </a:xfrm>
          <a:prstGeom prst="rect">
            <a:avLst/>
          </a:prstGeom>
          <a:noFill/>
          <a:ln>
            <a:noFill/>
          </a:ln>
        </p:spPr>
      </p:pic>
      <p:pic>
        <p:nvPicPr>
          <p:cNvPr id="416" name="Google Shape;416;p22"/>
          <p:cNvPicPr preferRelativeResize="0"/>
          <p:nvPr/>
        </p:nvPicPr>
        <p:blipFill rotWithShape="1">
          <a:blip r:embed="rId32">
            <a:alphaModFix/>
          </a:blip>
          <a:srcRect b="0" l="0" r="0" t="0"/>
          <a:stretch/>
        </p:blipFill>
        <p:spPr>
          <a:xfrm>
            <a:off x="1861598" y="4583430"/>
            <a:ext cx="632460" cy="632460"/>
          </a:xfrm>
          <a:prstGeom prst="rect">
            <a:avLst/>
          </a:prstGeom>
          <a:noFill/>
          <a:ln>
            <a:noFill/>
          </a:ln>
        </p:spPr>
      </p:pic>
      <p:pic>
        <p:nvPicPr>
          <p:cNvPr id="417" name="Google Shape;417;p22"/>
          <p:cNvPicPr preferRelativeResize="0"/>
          <p:nvPr/>
        </p:nvPicPr>
        <p:blipFill rotWithShape="1">
          <a:blip r:embed="rId33">
            <a:alphaModFix/>
          </a:blip>
          <a:srcRect b="0" l="0" r="0" t="0"/>
          <a:stretch/>
        </p:blipFill>
        <p:spPr>
          <a:xfrm>
            <a:off x="2694718" y="4583430"/>
            <a:ext cx="632460" cy="632460"/>
          </a:xfrm>
          <a:prstGeom prst="rect">
            <a:avLst/>
          </a:prstGeom>
          <a:noFill/>
          <a:ln>
            <a:noFill/>
          </a:ln>
        </p:spPr>
      </p:pic>
      <p:pic>
        <p:nvPicPr>
          <p:cNvPr id="418" name="Google Shape;418;p22"/>
          <p:cNvPicPr preferRelativeResize="0"/>
          <p:nvPr/>
        </p:nvPicPr>
        <p:blipFill rotWithShape="1">
          <a:blip r:embed="rId34">
            <a:alphaModFix/>
          </a:blip>
          <a:srcRect b="0" l="0" r="0" t="0"/>
          <a:stretch/>
        </p:blipFill>
        <p:spPr>
          <a:xfrm>
            <a:off x="3527838" y="4583430"/>
            <a:ext cx="632460" cy="632460"/>
          </a:xfrm>
          <a:prstGeom prst="rect">
            <a:avLst/>
          </a:prstGeom>
          <a:noFill/>
          <a:ln>
            <a:noFill/>
          </a:ln>
        </p:spPr>
      </p:pic>
      <p:pic>
        <p:nvPicPr>
          <p:cNvPr id="419" name="Google Shape;419;p22"/>
          <p:cNvPicPr preferRelativeResize="0"/>
          <p:nvPr/>
        </p:nvPicPr>
        <p:blipFill rotWithShape="1">
          <a:blip r:embed="rId35">
            <a:alphaModFix/>
          </a:blip>
          <a:srcRect b="0" l="0" r="0" t="0"/>
          <a:stretch/>
        </p:blipFill>
        <p:spPr>
          <a:xfrm>
            <a:off x="4360958" y="4583430"/>
            <a:ext cx="632460" cy="632460"/>
          </a:xfrm>
          <a:prstGeom prst="rect">
            <a:avLst/>
          </a:prstGeom>
          <a:noFill/>
          <a:ln>
            <a:noFill/>
          </a:ln>
        </p:spPr>
      </p:pic>
      <p:pic>
        <p:nvPicPr>
          <p:cNvPr id="420" name="Google Shape;420;p22"/>
          <p:cNvPicPr preferRelativeResize="0"/>
          <p:nvPr/>
        </p:nvPicPr>
        <p:blipFill rotWithShape="1">
          <a:blip r:embed="rId36">
            <a:alphaModFix/>
          </a:blip>
          <a:srcRect b="0" l="0" r="0" t="0"/>
          <a:stretch/>
        </p:blipFill>
        <p:spPr>
          <a:xfrm>
            <a:off x="5194078" y="4561840"/>
            <a:ext cx="632460" cy="632460"/>
          </a:xfrm>
          <a:prstGeom prst="rect">
            <a:avLst/>
          </a:prstGeom>
          <a:noFill/>
          <a:ln>
            <a:noFill/>
          </a:ln>
        </p:spPr>
      </p:pic>
      <p:pic>
        <p:nvPicPr>
          <p:cNvPr id="421" name="Google Shape;421;p22"/>
          <p:cNvPicPr preferRelativeResize="0"/>
          <p:nvPr/>
        </p:nvPicPr>
        <p:blipFill rotWithShape="1">
          <a:blip r:embed="rId37">
            <a:alphaModFix/>
          </a:blip>
          <a:srcRect b="0" l="0" r="0" t="0"/>
          <a:stretch/>
        </p:blipFill>
        <p:spPr>
          <a:xfrm>
            <a:off x="6027198" y="4561840"/>
            <a:ext cx="632460" cy="632460"/>
          </a:xfrm>
          <a:prstGeom prst="rect">
            <a:avLst/>
          </a:prstGeom>
          <a:noFill/>
          <a:ln>
            <a:noFill/>
          </a:ln>
        </p:spPr>
      </p:pic>
      <p:pic>
        <p:nvPicPr>
          <p:cNvPr id="422" name="Google Shape;422;p22"/>
          <p:cNvPicPr preferRelativeResize="0"/>
          <p:nvPr/>
        </p:nvPicPr>
        <p:blipFill rotWithShape="1">
          <a:blip r:embed="rId38">
            <a:alphaModFix/>
          </a:blip>
          <a:srcRect b="0" l="0" r="0" t="0"/>
          <a:stretch/>
        </p:blipFill>
        <p:spPr>
          <a:xfrm>
            <a:off x="6860318" y="4561840"/>
            <a:ext cx="632460" cy="632460"/>
          </a:xfrm>
          <a:prstGeom prst="rect">
            <a:avLst/>
          </a:prstGeom>
          <a:noFill/>
          <a:ln>
            <a:noFill/>
          </a:ln>
        </p:spPr>
      </p:pic>
      <p:pic>
        <p:nvPicPr>
          <p:cNvPr id="423" name="Google Shape;423;p22"/>
          <p:cNvPicPr preferRelativeResize="0"/>
          <p:nvPr/>
        </p:nvPicPr>
        <p:blipFill rotWithShape="1">
          <a:blip r:embed="rId39">
            <a:alphaModFix/>
          </a:blip>
          <a:srcRect b="0" l="0" r="0" t="0"/>
          <a:stretch/>
        </p:blipFill>
        <p:spPr>
          <a:xfrm>
            <a:off x="7693438" y="4561840"/>
            <a:ext cx="632460" cy="632460"/>
          </a:xfrm>
          <a:prstGeom prst="rect">
            <a:avLst/>
          </a:prstGeom>
          <a:noFill/>
          <a:ln>
            <a:noFill/>
          </a:ln>
        </p:spPr>
      </p:pic>
      <p:pic>
        <p:nvPicPr>
          <p:cNvPr id="424" name="Google Shape;424;p22"/>
          <p:cNvPicPr preferRelativeResize="0"/>
          <p:nvPr/>
        </p:nvPicPr>
        <p:blipFill rotWithShape="1">
          <a:blip r:embed="rId40">
            <a:alphaModFix/>
          </a:blip>
          <a:srcRect b="0" l="0" r="0" t="0"/>
          <a:stretch/>
        </p:blipFill>
        <p:spPr>
          <a:xfrm>
            <a:off x="8526558" y="4561840"/>
            <a:ext cx="632460" cy="632460"/>
          </a:xfrm>
          <a:prstGeom prst="rect">
            <a:avLst/>
          </a:prstGeom>
          <a:noFill/>
          <a:ln>
            <a:noFill/>
          </a:ln>
        </p:spPr>
      </p:pic>
      <p:sp>
        <p:nvSpPr>
          <p:cNvPr id="425" name="Google Shape;425;p22"/>
          <p:cNvSpPr txBox="1"/>
          <p:nvPr/>
        </p:nvSpPr>
        <p:spPr>
          <a:xfrm>
            <a:off x="750280" y="570369"/>
            <a:ext cx="723308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Calibri"/>
                <a:ea typeface="Calibri"/>
                <a:cs typeface="Calibri"/>
                <a:sym typeface="Calibri"/>
              </a:rPr>
              <a:t>Specific icons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3"/>
          <p:cNvSpPr txBox="1"/>
          <p:nvPr/>
        </p:nvSpPr>
        <p:spPr>
          <a:xfrm>
            <a:off x="2646217" y="2226225"/>
            <a:ext cx="3120737" cy="156042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1600"/>
              <a:buFont typeface="Arial"/>
              <a:buNone/>
            </a:pPr>
            <a:r>
              <a:rPr b="0" i="0" lang="en-GB" sz="1600" u="none" cap="none" strike="noStrike">
                <a:solidFill>
                  <a:schemeClr val="dk1"/>
                </a:solidFill>
                <a:latin typeface="Calibri"/>
                <a:ea typeface="Calibri"/>
                <a:cs typeface="Calibri"/>
                <a:sym typeface="Calibri"/>
              </a:rPr>
              <a:t>Calibri Regular</a:t>
            </a:r>
            <a:endParaRPr/>
          </a:p>
          <a:p>
            <a:pPr indent="0" lvl="0" marL="0" marR="0" rtl="0" algn="l">
              <a:lnSpc>
                <a:spcPct val="100000"/>
              </a:lnSpc>
              <a:spcBef>
                <a:spcPts val="1000"/>
              </a:spcBef>
              <a:spcAft>
                <a:spcPts val="0"/>
              </a:spcAft>
              <a:buClr>
                <a:schemeClr val="dk1"/>
              </a:buClr>
              <a:buSzPts val="2400"/>
              <a:buFont typeface="Arial"/>
              <a:buNone/>
            </a:pPr>
            <a:r>
              <a:rPr b="0" baseline="30000" i="0" lang="en-GB" sz="2400" u="none" cap="none" strike="noStrike">
                <a:solidFill>
                  <a:schemeClr val="dk1"/>
                </a:solidFill>
                <a:latin typeface="Calibri"/>
                <a:ea typeface="Calibri"/>
                <a:cs typeface="Calibri"/>
                <a:sym typeface="Calibri"/>
              </a:rPr>
              <a:t>ABCDEFGHIJKLMNOPQRSTUVWXYZ</a:t>
            </a:r>
            <a:endParaRPr/>
          </a:p>
          <a:p>
            <a:pPr indent="0" lvl="0" marL="0" marR="0" rtl="0" algn="l">
              <a:lnSpc>
                <a:spcPct val="100000"/>
              </a:lnSpc>
              <a:spcBef>
                <a:spcPts val="1000"/>
              </a:spcBef>
              <a:spcAft>
                <a:spcPts val="0"/>
              </a:spcAft>
              <a:buClr>
                <a:schemeClr val="dk1"/>
              </a:buClr>
              <a:buSzPts val="2400"/>
              <a:buFont typeface="Arial"/>
              <a:buNone/>
            </a:pPr>
            <a:r>
              <a:rPr b="0" baseline="30000" i="0" lang="en-GB" sz="2400" u="none" cap="none" strike="noStrike">
                <a:solidFill>
                  <a:schemeClr val="dk1"/>
                </a:solidFill>
                <a:latin typeface="Calibri"/>
                <a:ea typeface="Calibri"/>
                <a:cs typeface="Calibri"/>
                <a:sym typeface="Calibri"/>
              </a:rPr>
              <a:t>abcdefghijklmnopqrstuvwxyz</a:t>
            </a:r>
            <a:endParaRPr b="0" baseline="30000" i="0" sz="24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400"/>
              <a:buFont typeface="Arial"/>
              <a:buNone/>
            </a:pPr>
            <a:r>
              <a:rPr b="0" baseline="30000" i="0" lang="en-GB" sz="2400" u="none" cap="none" strike="noStrike">
                <a:solidFill>
                  <a:schemeClr val="dk1"/>
                </a:solidFill>
                <a:latin typeface="Calibri"/>
                <a:ea typeface="Calibri"/>
                <a:cs typeface="Calibri"/>
                <a:sym typeface="Calibri"/>
              </a:rPr>
              <a:t>1234567890!@#$%&amp;*()+</a:t>
            </a:r>
            <a:endParaRPr b="0" i="0" sz="2400" u="none" cap="none" strike="noStrike">
              <a:solidFill>
                <a:schemeClr val="dk1"/>
              </a:solidFill>
              <a:latin typeface="Calibri"/>
              <a:ea typeface="Calibri"/>
              <a:cs typeface="Calibri"/>
              <a:sym typeface="Calibri"/>
            </a:endParaRPr>
          </a:p>
        </p:txBody>
      </p:sp>
      <p:sp>
        <p:nvSpPr>
          <p:cNvPr id="431" name="Google Shape;431;p23"/>
          <p:cNvSpPr txBox="1"/>
          <p:nvPr/>
        </p:nvSpPr>
        <p:spPr>
          <a:xfrm>
            <a:off x="6426848" y="2226225"/>
            <a:ext cx="3236697" cy="156042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1600"/>
              <a:buFont typeface="Arial"/>
              <a:buNone/>
            </a:pPr>
            <a:r>
              <a:rPr b="1" i="0" lang="en-GB" sz="1600" u="none" cap="none" strike="noStrike">
                <a:solidFill>
                  <a:schemeClr val="dk1"/>
                </a:solidFill>
                <a:latin typeface="Calibri"/>
                <a:ea typeface="Calibri"/>
                <a:cs typeface="Calibri"/>
                <a:sym typeface="Calibri"/>
              </a:rPr>
              <a:t>Calibri Bold</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400"/>
              <a:buFont typeface="Arial"/>
              <a:buNone/>
            </a:pPr>
            <a:r>
              <a:rPr b="1" baseline="30000" i="0" lang="en-GB" sz="2400" u="none" cap="none" strike="noStrike">
                <a:solidFill>
                  <a:schemeClr val="dk1"/>
                </a:solidFill>
                <a:latin typeface="Calibri"/>
                <a:ea typeface="Calibri"/>
                <a:cs typeface="Calibri"/>
                <a:sym typeface="Calibri"/>
              </a:rPr>
              <a:t>ABCDEFGHIJKLMNOPQRSTUVWXYZ</a:t>
            </a:r>
            <a:endParaRPr/>
          </a:p>
          <a:p>
            <a:pPr indent="0" lvl="0" marL="0" marR="0" rtl="0" algn="l">
              <a:lnSpc>
                <a:spcPct val="100000"/>
              </a:lnSpc>
              <a:spcBef>
                <a:spcPts val="1000"/>
              </a:spcBef>
              <a:spcAft>
                <a:spcPts val="0"/>
              </a:spcAft>
              <a:buClr>
                <a:schemeClr val="dk1"/>
              </a:buClr>
              <a:buSzPts val="2400"/>
              <a:buFont typeface="Arial"/>
              <a:buNone/>
            </a:pPr>
            <a:r>
              <a:rPr b="1" baseline="30000" i="0" lang="en-GB" sz="2400" u="none" cap="none" strike="noStrike">
                <a:solidFill>
                  <a:schemeClr val="dk1"/>
                </a:solidFill>
                <a:latin typeface="Calibri"/>
                <a:ea typeface="Calibri"/>
                <a:cs typeface="Calibri"/>
                <a:sym typeface="Calibri"/>
              </a:rPr>
              <a:t>abcdefghijklmnopqrstuvwxyz</a:t>
            </a:r>
            <a:endParaRPr/>
          </a:p>
          <a:p>
            <a:pPr indent="0" lvl="0" marL="0" marR="0" rtl="0" algn="l">
              <a:lnSpc>
                <a:spcPct val="100000"/>
              </a:lnSpc>
              <a:spcBef>
                <a:spcPts val="1000"/>
              </a:spcBef>
              <a:spcAft>
                <a:spcPts val="0"/>
              </a:spcAft>
              <a:buClr>
                <a:schemeClr val="dk1"/>
              </a:buClr>
              <a:buSzPts val="2400"/>
              <a:buFont typeface="Arial"/>
              <a:buNone/>
            </a:pPr>
            <a:r>
              <a:rPr b="1" baseline="30000" i="0" lang="en-GB" sz="2400" u="none" cap="none" strike="noStrike">
                <a:solidFill>
                  <a:schemeClr val="dk1"/>
                </a:solidFill>
                <a:latin typeface="Calibri"/>
                <a:ea typeface="Calibri"/>
                <a:cs typeface="Calibri"/>
                <a:sym typeface="Calibri"/>
              </a:rPr>
              <a:t>1234567890!@#$%&amp;*()+</a:t>
            </a:r>
            <a:endParaRPr b="1" i="0" sz="2400" u="none" cap="none" strike="noStrike">
              <a:solidFill>
                <a:schemeClr val="dk1"/>
              </a:solidFill>
              <a:latin typeface="Calibri"/>
              <a:ea typeface="Calibri"/>
              <a:cs typeface="Calibri"/>
              <a:sym typeface="Calibri"/>
            </a:endParaRPr>
          </a:p>
        </p:txBody>
      </p:sp>
      <p:sp>
        <p:nvSpPr>
          <p:cNvPr id="432" name="Google Shape;432;p23"/>
          <p:cNvSpPr txBox="1"/>
          <p:nvPr/>
        </p:nvSpPr>
        <p:spPr>
          <a:xfrm>
            <a:off x="2646216" y="4106978"/>
            <a:ext cx="3120737" cy="156042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1600"/>
              <a:buFont typeface="Arial"/>
              <a:buNone/>
            </a:pPr>
            <a:r>
              <a:rPr b="0" i="1" lang="en-GB" sz="1600" u="none" cap="none" strike="noStrike">
                <a:solidFill>
                  <a:schemeClr val="dk1"/>
                </a:solidFill>
                <a:latin typeface="Calibri"/>
                <a:ea typeface="Calibri"/>
                <a:cs typeface="Calibri"/>
                <a:sym typeface="Calibri"/>
              </a:rPr>
              <a:t>Calibri Italic</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400"/>
              <a:buFont typeface="Arial"/>
              <a:buNone/>
            </a:pPr>
            <a:r>
              <a:rPr b="0" baseline="30000" i="1" lang="en-GB" sz="2400" u="none" cap="none" strike="noStrike">
                <a:solidFill>
                  <a:schemeClr val="dk1"/>
                </a:solidFill>
                <a:latin typeface="Calibri"/>
                <a:ea typeface="Calibri"/>
                <a:cs typeface="Calibri"/>
                <a:sym typeface="Calibri"/>
              </a:rPr>
              <a:t>ABCDEFGHIJKLMNOPQRSTUVWXYZ</a:t>
            </a:r>
            <a:endParaRPr/>
          </a:p>
          <a:p>
            <a:pPr indent="0" lvl="0" marL="0" marR="0" rtl="0" algn="l">
              <a:lnSpc>
                <a:spcPct val="100000"/>
              </a:lnSpc>
              <a:spcBef>
                <a:spcPts val="1000"/>
              </a:spcBef>
              <a:spcAft>
                <a:spcPts val="0"/>
              </a:spcAft>
              <a:buClr>
                <a:schemeClr val="dk1"/>
              </a:buClr>
              <a:buSzPts val="2400"/>
              <a:buFont typeface="Arial"/>
              <a:buNone/>
            </a:pPr>
            <a:r>
              <a:rPr b="0" baseline="30000" i="1" lang="en-GB" sz="2400" u="none" cap="none" strike="noStrike">
                <a:solidFill>
                  <a:schemeClr val="dk1"/>
                </a:solidFill>
                <a:latin typeface="Calibri"/>
                <a:ea typeface="Calibri"/>
                <a:cs typeface="Calibri"/>
                <a:sym typeface="Calibri"/>
              </a:rPr>
              <a:t>abcdefghijklmnopqrstuvwxyz</a:t>
            </a:r>
            <a:endParaRPr/>
          </a:p>
          <a:p>
            <a:pPr indent="0" lvl="0" marL="0" marR="0" rtl="0" algn="l">
              <a:lnSpc>
                <a:spcPct val="100000"/>
              </a:lnSpc>
              <a:spcBef>
                <a:spcPts val="1000"/>
              </a:spcBef>
              <a:spcAft>
                <a:spcPts val="0"/>
              </a:spcAft>
              <a:buClr>
                <a:schemeClr val="dk1"/>
              </a:buClr>
              <a:buSzPts val="2400"/>
              <a:buFont typeface="Arial"/>
              <a:buNone/>
            </a:pPr>
            <a:r>
              <a:rPr b="0" baseline="30000" i="1" lang="en-GB" sz="2400" u="none" cap="none" strike="noStrike">
                <a:solidFill>
                  <a:schemeClr val="dk1"/>
                </a:solidFill>
                <a:latin typeface="Calibri"/>
                <a:ea typeface="Calibri"/>
                <a:cs typeface="Calibri"/>
                <a:sym typeface="Calibri"/>
              </a:rPr>
              <a:t>1234567890!@#$%&amp;*()+</a:t>
            </a:r>
            <a:endParaRPr b="0" i="1" sz="2400" u="none" cap="none" strike="noStrike">
              <a:solidFill>
                <a:schemeClr val="dk1"/>
              </a:solidFill>
              <a:latin typeface="Calibri"/>
              <a:ea typeface="Calibri"/>
              <a:cs typeface="Calibri"/>
              <a:sym typeface="Calibri"/>
            </a:endParaRPr>
          </a:p>
        </p:txBody>
      </p:sp>
      <p:sp>
        <p:nvSpPr>
          <p:cNvPr id="433" name="Google Shape;433;p23"/>
          <p:cNvSpPr txBox="1"/>
          <p:nvPr/>
        </p:nvSpPr>
        <p:spPr>
          <a:xfrm>
            <a:off x="6426848" y="4106979"/>
            <a:ext cx="3236697" cy="156042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1600"/>
              <a:buFont typeface="Arial"/>
              <a:buNone/>
            </a:pPr>
            <a:r>
              <a:rPr b="1" i="1" lang="en-GB" sz="1600" u="none" cap="none" strike="noStrike">
                <a:solidFill>
                  <a:schemeClr val="dk1"/>
                </a:solidFill>
                <a:latin typeface="Calibri"/>
                <a:ea typeface="Calibri"/>
                <a:cs typeface="Calibri"/>
                <a:sym typeface="Calibri"/>
              </a:rPr>
              <a:t>Calibri Bold Italic</a:t>
            </a:r>
            <a:endParaRPr/>
          </a:p>
          <a:p>
            <a:pPr indent="0" lvl="0" marL="0" marR="0" rtl="0" algn="l">
              <a:lnSpc>
                <a:spcPct val="100000"/>
              </a:lnSpc>
              <a:spcBef>
                <a:spcPts val="1000"/>
              </a:spcBef>
              <a:spcAft>
                <a:spcPts val="0"/>
              </a:spcAft>
              <a:buClr>
                <a:schemeClr val="dk1"/>
              </a:buClr>
              <a:buSzPts val="2400"/>
              <a:buFont typeface="Arial"/>
              <a:buNone/>
            </a:pPr>
            <a:r>
              <a:rPr b="1" baseline="30000" i="1" lang="en-GB" sz="2400" u="none" cap="none" strike="noStrike">
                <a:solidFill>
                  <a:schemeClr val="dk1"/>
                </a:solidFill>
                <a:latin typeface="Calibri"/>
                <a:ea typeface="Calibri"/>
                <a:cs typeface="Calibri"/>
                <a:sym typeface="Calibri"/>
              </a:rPr>
              <a:t>ABCDEFGHIJKLMNOPQRSTUVWXYZ</a:t>
            </a:r>
            <a:endParaRPr/>
          </a:p>
          <a:p>
            <a:pPr indent="0" lvl="0" marL="0" marR="0" rtl="0" algn="l">
              <a:lnSpc>
                <a:spcPct val="100000"/>
              </a:lnSpc>
              <a:spcBef>
                <a:spcPts val="1000"/>
              </a:spcBef>
              <a:spcAft>
                <a:spcPts val="0"/>
              </a:spcAft>
              <a:buClr>
                <a:schemeClr val="dk1"/>
              </a:buClr>
              <a:buSzPts val="2400"/>
              <a:buFont typeface="Arial"/>
              <a:buNone/>
            </a:pPr>
            <a:r>
              <a:rPr b="1" baseline="30000" i="1" lang="en-GB" sz="2400" u="none" cap="none" strike="noStrike">
                <a:solidFill>
                  <a:schemeClr val="dk1"/>
                </a:solidFill>
                <a:latin typeface="Calibri"/>
                <a:ea typeface="Calibri"/>
                <a:cs typeface="Calibri"/>
                <a:sym typeface="Calibri"/>
              </a:rPr>
              <a:t>abcdefghijklmnopqrstuvwxyz</a:t>
            </a:r>
            <a:endParaRPr/>
          </a:p>
          <a:p>
            <a:pPr indent="0" lvl="0" marL="0" marR="0" rtl="0" algn="l">
              <a:lnSpc>
                <a:spcPct val="100000"/>
              </a:lnSpc>
              <a:spcBef>
                <a:spcPts val="1000"/>
              </a:spcBef>
              <a:spcAft>
                <a:spcPts val="0"/>
              </a:spcAft>
              <a:buClr>
                <a:schemeClr val="dk1"/>
              </a:buClr>
              <a:buSzPts val="2400"/>
              <a:buFont typeface="Arial"/>
              <a:buNone/>
            </a:pPr>
            <a:r>
              <a:rPr b="1" baseline="30000" i="1" lang="en-GB" sz="2400" u="none" cap="none" strike="noStrike">
                <a:solidFill>
                  <a:schemeClr val="dk1"/>
                </a:solidFill>
                <a:latin typeface="Calibri"/>
                <a:ea typeface="Calibri"/>
                <a:cs typeface="Calibri"/>
                <a:sym typeface="Calibri"/>
              </a:rPr>
              <a:t>1234567890!@#$%&amp;*()+</a:t>
            </a:r>
            <a:endParaRPr b="1" i="1" sz="2400" u="none" cap="none" strike="noStrike">
              <a:solidFill>
                <a:schemeClr val="dk1"/>
              </a:solidFill>
              <a:latin typeface="Calibri"/>
              <a:ea typeface="Calibri"/>
              <a:cs typeface="Calibri"/>
              <a:sym typeface="Calibri"/>
            </a:endParaRPr>
          </a:p>
        </p:txBody>
      </p:sp>
      <p:sp>
        <p:nvSpPr>
          <p:cNvPr id="434" name="Google Shape;434;p23"/>
          <p:cNvSpPr txBox="1"/>
          <p:nvPr/>
        </p:nvSpPr>
        <p:spPr>
          <a:xfrm>
            <a:off x="750280" y="570369"/>
            <a:ext cx="723308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Calibri"/>
                <a:ea typeface="Calibri"/>
                <a:cs typeface="Calibri"/>
                <a:sym typeface="Calibri"/>
              </a:rPr>
              <a:t>Fonts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p24"/>
          <p:cNvPicPr preferRelativeResize="0"/>
          <p:nvPr/>
        </p:nvPicPr>
        <p:blipFill rotWithShape="1">
          <a:blip r:embed="rId3">
            <a:alphaModFix/>
          </a:blip>
          <a:srcRect b="0" l="0" r="0" t="0"/>
          <a:stretch/>
        </p:blipFill>
        <p:spPr>
          <a:xfrm>
            <a:off x="6699772" y="3043485"/>
            <a:ext cx="716047" cy="428224"/>
          </a:xfrm>
          <a:prstGeom prst="rect">
            <a:avLst/>
          </a:prstGeom>
          <a:noFill/>
          <a:ln>
            <a:noFill/>
          </a:ln>
        </p:spPr>
      </p:pic>
      <p:grpSp>
        <p:nvGrpSpPr>
          <p:cNvPr id="440" name="Google Shape;440;p24"/>
          <p:cNvGrpSpPr/>
          <p:nvPr/>
        </p:nvGrpSpPr>
        <p:grpSpPr>
          <a:xfrm>
            <a:off x="2069197" y="1496628"/>
            <a:ext cx="7794488" cy="4292614"/>
            <a:chOff x="990601" y="1200150"/>
            <a:chExt cx="5257808" cy="2895604"/>
          </a:xfrm>
        </p:grpSpPr>
        <p:grpSp>
          <p:nvGrpSpPr>
            <p:cNvPr id="441" name="Google Shape;441;p24"/>
            <p:cNvGrpSpPr/>
            <p:nvPr/>
          </p:nvGrpSpPr>
          <p:grpSpPr>
            <a:xfrm>
              <a:off x="990601" y="1200150"/>
              <a:ext cx="2106333" cy="1646042"/>
              <a:chOff x="1991" y="1035"/>
              <a:chExt cx="3534" cy="2804"/>
            </a:xfrm>
          </p:grpSpPr>
          <p:sp>
            <p:nvSpPr>
              <p:cNvPr id="442" name="Google Shape;442;p24"/>
              <p:cNvSpPr/>
              <p:nvPr/>
            </p:nvSpPr>
            <p:spPr>
              <a:xfrm>
                <a:off x="4556" y="1189"/>
                <a:ext cx="870" cy="1017"/>
              </a:xfrm>
              <a:custGeom>
                <a:rect b="b" l="l" r="r" t="t"/>
                <a:pathLst>
                  <a:path extrusionOk="0" h="658" w="440">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0" y="144"/>
                    </a:lnTo>
                    <a:lnTo>
                      <a:pt x="48" y="146"/>
                    </a:lnTo>
                    <a:lnTo>
                      <a:pt x="48" y="150"/>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2" y="274"/>
                    </a:lnTo>
                    <a:lnTo>
                      <a:pt x="38" y="272"/>
                    </a:lnTo>
                    <a:lnTo>
                      <a:pt x="36" y="270"/>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10" y="302"/>
                    </a:lnTo>
                    <a:lnTo>
                      <a:pt x="112" y="304"/>
                    </a:lnTo>
                    <a:lnTo>
                      <a:pt x="114" y="306"/>
                    </a:lnTo>
                    <a:lnTo>
                      <a:pt x="116" y="310"/>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2"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4" y="464"/>
                    </a:lnTo>
                    <a:lnTo>
                      <a:pt x="170" y="462"/>
                    </a:lnTo>
                    <a:lnTo>
                      <a:pt x="166" y="458"/>
                    </a:lnTo>
                    <a:lnTo>
                      <a:pt x="162" y="456"/>
                    </a:lnTo>
                    <a:lnTo>
                      <a:pt x="156" y="454"/>
                    </a:lnTo>
                    <a:lnTo>
                      <a:pt x="152" y="454"/>
                    </a:lnTo>
                    <a:lnTo>
                      <a:pt x="148" y="454"/>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0"/>
                    </a:lnTo>
                    <a:lnTo>
                      <a:pt x="334" y="468"/>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2"/>
                    </a:lnTo>
                    <a:lnTo>
                      <a:pt x="392" y="428"/>
                    </a:lnTo>
                    <a:lnTo>
                      <a:pt x="390" y="426"/>
                    </a:lnTo>
                    <a:lnTo>
                      <a:pt x="386" y="422"/>
                    </a:lnTo>
                    <a:lnTo>
                      <a:pt x="384" y="420"/>
                    </a:lnTo>
                    <a:lnTo>
                      <a:pt x="382" y="418"/>
                    </a:lnTo>
                    <a:lnTo>
                      <a:pt x="380" y="414"/>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8" y="380"/>
                    </a:lnTo>
                    <a:lnTo>
                      <a:pt x="400" y="378"/>
                    </a:lnTo>
                    <a:lnTo>
                      <a:pt x="402" y="376"/>
                    </a:lnTo>
                    <a:lnTo>
                      <a:pt x="402" y="374"/>
                    </a:lnTo>
                    <a:lnTo>
                      <a:pt x="402" y="370"/>
                    </a:lnTo>
                    <a:lnTo>
                      <a:pt x="410" y="364"/>
                    </a:lnTo>
                    <a:lnTo>
                      <a:pt x="420" y="35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0" y="28"/>
                    </a:lnTo>
                    <a:lnTo>
                      <a:pt x="340" y="18"/>
                    </a:lnTo>
                    <a:lnTo>
                      <a:pt x="338" y="18"/>
                    </a:lnTo>
                    <a:lnTo>
                      <a:pt x="334" y="18"/>
                    </a:lnTo>
                    <a:lnTo>
                      <a:pt x="330" y="20"/>
                    </a:lnTo>
                    <a:lnTo>
                      <a:pt x="328" y="22"/>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43" name="Google Shape;443;p24"/>
              <p:cNvSpPr/>
              <p:nvPr/>
            </p:nvSpPr>
            <p:spPr>
              <a:xfrm>
                <a:off x="3273" y="3394"/>
                <a:ext cx="764" cy="445"/>
              </a:xfrm>
              <a:custGeom>
                <a:rect b="b" l="l" r="r" t="t"/>
                <a:pathLst>
                  <a:path extrusionOk="0" h="248" w="386">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0" y="164"/>
                    </a:lnTo>
                    <a:lnTo>
                      <a:pt x="338" y="164"/>
                    </a:lnTo>
                    <a:lnTo>
                      <a:pt x="336" y="166"/>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2"/>
                    </a:lnTo>
                    <a:lnTo>
                      <a:pt x="360" y="190"/>
                    </a:lnTo>
                    <a:lnTo>
                      <a:pt x="362" y="190"/>
                    </a:lnTo>
                    <a:lnTo>
                      <a:pt x="364" y="192"/>
                    </a:lnTo>
                    <a:lnTo>
                      <a:pt x="366" y="190"/>
                    </a:lnTo>
                    <a:lnTo>
                      <a:pt x="368" y="188"/>
                    </a:lnTo>
                    <a:lnTo>
                      <a:pt x="370" y="188"/>
                    </a:lnTo>
                    <a:lnTo>
                      <a:pt x="372" y="188"/>
                    </a:lnTo>
                    <a:lnTo>
                      <a:pt x="374" y="186"/>
                    </a:lnTo>
                    <a:close/>
                  </a:path>
                </a:pathLst>
              </a:custGeom>
              <a:solidFill>
                <a:srgbClr val="6DB12D"/>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44" name="Google Shape;444;p24"/>
              <p:cNvSpPr/>
              <p:nvPr/>
            </p:nvSpPr>
            <p:spPr>
              <a:xfrm>
                <a:off x="4171" y="1724"/>
                <a:ext cx="550" cy="573"/>
              </a:xfrm>
              <a:custGeom>
                <a:rect b="b" l="l" r="r" t="t"/>
                <a:pathLst>
                  <a:path extrusionOk="0" h="320" w="278">
                    <a:moveTo>
                      <a:pt x="80" y="124"/>
                    </a:moveTo>
                    <a:lnTo>
                      <a:pt x="92" y="126"/>
                    </a:lnTo>
                    <a:lnTo>
                      <a:pt x="92" y="124"/>
                    </a:lnTo>
                    <a:lnTo>
                      <a:pt x="92" y="122"/>
                    </a:lnTo>
                    <a:lnTo>
                      <a:pt x="94" y="122"/>
                    </a:lnTo>
                    <a:lnTo>
                      <a:pt x="98" y="124"/>
                    </a:lnTo>
                    <a:lnTo>
                      <a:pt x="102" y="126"/>
                    </a:lnTo>
                    <a:lnTo>
                      <a:pt x="106" y="128"/>
                    </a:lnTo>
                    <a:lnTo>
                      <a:pt x="110" y="128"/>
                    </a:lnTo>
                    <a:lnTo>
                      <a:pt x="116" y="130"/>
                    </a:lnTo>
                    <a:lnTo>
                      <a:pt x="134" y="138"/>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0" y="306"/>
                    </a:lnTo>
                    <a:lnTo>
                      <a:pt x="218" y="302"/>
                    </a:lnTo>
                    <a:lnTo>
                      <a:pt x="216" y="298"/>
                    </a:lnTo>
                    <a:lnTo>
                      <a:pt x="212" y="294"/>
                    </a:lnTo>
                    <a:lnTo>
                      <a:pt x="210" y="290"/>
                    </a:lnTo>
                    <a:lnTo>
                      <a:pt x="206" y="290"/>
                    </a:lnTo>
                    <a:lnTo>
                      <a:pt x="206" y="288"/>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2" y="258"/>
                    </a:lnTo>
                    <a:lnTo>
                      <a:pt x="220" y="256"/>
                    </a:lnTo>
                    <a:lnTo>
                      <a:pt x="218" y="252"/>
                    </a:lnTo>
                    <a:lnTo>
                      <a:pt x="218" y="250"/>
                    </a:lnTo>
                    <a:lnTo>
                      <a:pt x="216" y="250"/>
                    </a:lnTo>
                    <a:lnTo>
                      <a:pt x="214" y="248"/>
                    </a:lnTo>
                    <a:lnTo>
                      <a:pt x="212" y="246"/>
                    </a:lnTo>
                    <a:lnTo>
                      <a:pt x="210" y="242"/>
                    </a:lnTo>
                    <a:lnTo>
                      <a:pt x="208" y="238"/>
                    </a:lnTo>
                    <a:lnTo>
                      <a:pt x="208" y="230"/>
                    </a:lnTo>
                    <a:lnTo>
                      <a:pt x="206" y="226"/>
                    </a:lnTo>
                    <a:lnTo>
                      <a:pt x="206" y="224"/>
                    </a:lnTo>
                    <a:lnTo>
                      <a:pt x="206" y="220"/>
                    </a:lnTo>
                    <a:lnTo>
                      <a:pt x="206" y="216"/>
                    </a:lnTo>
                    <a:lnTo>
                      <a:pt x="208" y="212"/>
                    </a:lnTo>
                    <a:lnTo>
                      <a:pt x="210" y="208"/>
                    </a:lnTo>
                    <a:lnTo>
                      <a:pt x="212"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2" y="220"/>
                    </a:lnTo>
                    <a:lnTo>
                      <a:pt x="270" y="220"/>
                    </a:lnTo>
                    <a:lnTo>
                      <a:pt x="268" y="218"/>
                    </a:lnTo>
                    <a:lnTo>
                      <a:pt x="266" y="218"/>
                    </a:lnTo>
                    <a:lnTo>
                      <a:pt x="266" y="214"/>
                    </a:lnTo>
                    <a:lnTo>
                      <a:pt x="276" y="212"/>
                    </a:lnTo>
                    <a:lnTo>
                      <a:pt x="276" y="210"/>
                    </a:lnTo>
                    <a:lnTo>
                      <a:pt x="276" y="208"/>
                    </a:lnTo>
                    <a:lnTo>
                      <a:pt x="274" y="206"/>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4" y="166"/>
                    </a:lnTo>
                    <a:lnTo>
                      <a:pt x="212" y="168"/>
                    </a:lnTo>
                    <a:lnTo>
                      <a:pt x="210" y="168"/>
                    </a:lnTo>
                    <a:lnTo>
                      <a:pt x="208" y="168"/>
                    </a:lnTo>
                    <a:lnTo>
                      <a:pt x="206" y="168"/>
                    </a:lnTo>
                    <a:lnTo>
                      <a:pt x="206" y="166"/>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2"/>
                    </a:lnTo>
                    <a:lnTo>
                      <a:pt x="216" y="130"/>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4" y="94"/>
                    </a:lnTo>
                    <a:lnTo>
                      <a:pt x="192" y="92"/>
                    </a:lnTo>
                    <a:lnTo>
                      <a:pt x="190" y="92"/>
                    </a:lnTo>
                    <a:lnTo>
                      <a:pt x="186" y="94"/>
                    </a:lnTo>
                    <a:lnTo>
                      <a:pt x="184" y="94"/>
                    </a:lnTo>
                    <a:lnTo>
                      <a:pt x="182" y="96"/>
                    </a:lnTo>
                    <a:lnTo>
                      <a:pt x="180" y="96"/>
                    </a:lnTo>
                    <a:lnTo>
                      <a:pt x="178" y="96"/>
                    </a:lnTo>
                    <a:lnTo>
                      <a:pt x="176" y="96"/>
                    </a:lnTo>
                    <a:lnTo>
                      <a:pt x="176" y="94"/>
                    </a:lnTo>
                    <a:lnTo>
                      <a:pt x="178" y="90"/>
                    </a:lnTo>
                    <a:lnTo>
                      <a:pt x="178" y="88"/>
                    </a:lnTo>
                    <a:lnTo>
                      <a:pt x="180" y="86"/>
                    </a:lnTo>
                    <a:lnTo>
                      <a:pt x="180" y="84"/>
                    </a:lnTo>
                    <a:lnTo>
                      <a:pt x="180" y="82"/>
                    </a:lnTo>
                    <a:lnTo>
                      <a:pt x="178" y="78"/>
                    </a:lnTo>
                    <a:lnTo>
                      <a:pt x="176" y="78"/>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8" y="110"/>
                    </a:lnTo>
                    <a:lnTo>
                      <a:pt x="30" y="108"/>
                    </a:lnTo>
                    <a:lnTo>
                      <a:pt x="32" y="108"/>
                    </a:lnTo>
                    <a:lnTo>
                      <a:pt x="36" y="110"/>
                    </a:lnTo>
                    <a:lnTo>
                      <a:pt x="40" y="112"/>
                    </a:lnTo>
                    <a:lnTo>
                      <a:pt x="48" y="118"/>
                    </a:lnTo>
                    <a:lnTo>
                      <a:pt x="62" y="122"/>
                    </a:lnTo>
                    <a:lnTo>
                      <a:pt x="80" y="124"/>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45" name="Google Shape;445;p24"/>
              <p:cNvSpPr/>
              <p:nvPr/>
            </p:nvSpPr>
            <p:spPr>
              <a:xfrm>
                <a:off x="4045" y="2150"/>
                <a:ext cx="158" cy="104"/>
              </a:xfrm>
              <a:custGeom>
                <a:rect b="b" l="l" r="r" t="t"/>
                <a:pathLst>
                  <a:path extrusionOk="0" h="58" w="80">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46" name="Google Shape;446;p24"/>
              <p:cNvSpPr/>
              <p:nvPr/>
            </p:nvSpPr>
            <p:spPr>
              <a:xfrm>
                <a:off x="3645" y="1570"/>
                <a:ext cx="166" cy="218"/>
              </a:xfrm>
              <a:custGeom>
                <a:rect b="b" l="l" r="r" t="t"/>
                <a:pathLst>
                  <a:path extrusionOk="0" h="122" w="84">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8" y="32"/>
                    </a:lnTo>
                    <a:lnTo>
                      <a:pt x="78" y="30"/>
                    </a:lnTo>
                    <a:lnTo>
                      <a:pt x="80" y="24"/>
                    </a:lnTo>
                    <a:lnTo>
                      <a:pt x="80" y="20"/>
                    </a:lnTo>
                    <a:lnTo>
                      <a:pt x="78" y="16"/>
                    </a:lnTo>
                    <a:lnTo>
                      <a:pt x="76" y="12"/>
                    </a:lnTo>
                    <a:lnTo>
                      <a:pt x="72" y="1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47" name="Google Shape;447;p24"/>
              <p:cNvSpPr/>
              <p:nvPr/>
            </p:nvSpPr>
            <p:spPr>
              <a:xfrm>
                <a:off x="3930" y="1591"/>
                <a:ext cx="134" cy="190"/>
              </a:xfrm>
              <a:custGeom>
                <a:rect b="b" l="l" r="r" t="t"/>
                <a:pathLst>
                  <a:path extrusionOk="0" h="106" w="68">
                    <a:moveTo>
                      <a:pt x="34" y="0"/>
                    </a:moveTo>
                    <a:lnTo>
                      <a:pt x="32" y="0"/>
                    </a:lnTo>
                    <a:lnTo>
                      <a:pt x="30" y="0"/>
                    </a:lnTo>
                    <a:lnTo>
                      <a:pt x="26" y="0"/>
                    </a:lnTo>
                    <a:lnTo>
                      <a:pt x="22" y="2"/>
                    </a:lnTo>
                    <a:lnTo>
                      <a:pt x="20" y="4"/>
                    </a:lnTo>
                    <a:lnTo>
                      <a:pt x="20" y="2"/>
                    </a:lnTo>
                    <a:lnTo>
                      <a:pt x="18" y="2"/>
                    </a:lnTo>
                    <a:lnTo>
                      <a:pt x="16" y="2"/>
                    </a:lnTo>
                    <a:lnTo>
                      <a:pt x="14" y="4"/>
                    </a:lnTo>
                    <a:lnTo>
                      <a:pt x="12" y="8"/>
                    </a:lnTo>
                    <a:lnTo>
                      <a:pt x="8" y="16"/>
                    </a:lnTo>
                    <a:lnTo>
                      <a:pt x="6" y="20"/>
                    </a:lnTo>
                    <a:lnTo>
                      <a:pt x="4" y="22"/>
                    </a:lnTo>
                    <a:lnTo>
                      <a:pt x="2" y="26"/>
                    </a:lnTo>
                    <a:lnTo>
                      <a:pt x="0" y="30"/>
                    </a:lnTo>
                    <a:lnTo>
                      <a:pt x="2" y="32"/>
                    </a:lnTo>
                    <a:lnTo>
                      <a:pt x="4" y="36"/>
                    </a:lnTo>
                    <a:lnTo>
                      <a:pt x="4" y="38"/>
                    </a:lnTo>
                    <a:lnTo>
                      <a:pt x="4" y="42"/>
                    </a:lnTo>
                    <a:lnTo>
                      <a:pt x="2" y="46"/>
                    </a:lnTo>
                    <a:lnTo>
                      <a:pt x="2" y="48"/>
                    </a:lnTo>
                    <a:lnTo>
                      <a:pt x="2" y="50"/>
                    </a:lnTo>
                    <a:lnTo>
                      <a:pt x="2" y="54"/>
                    </a:lnTo>
                    <a:lnTo>
                      <a:pt x="2" y="60"/>
                    </a:lnTo>
                    <a:lnTo>
                      <a:pt x="4" y="66"/>
                    </a:lnTo>
                    <a:lnTo>
                      <a:pt x="6" y="74"/>
                    </a:lnTo>
                    <a:lnTo>
                      <a:pt x="8" y="104"/>
                    </a:lnTo>
                    <a:lnTo>
                      <a:pt x="10" y="106"/>
                    </a:lnTo>
                    <a:lnTo>
                      <a:pt x="12" y="106"/>
                    </a:lnTo>
                    <a:lnTo>
                      <a:pt x="16" y="106"/>
                    </a:lnTo>
                    <a:lnTo>
                      <a:pt x="18" y="106"/>
                    </a:lnTo>
                    <a:lnTo>
                      <a:pt x="20" y="104"/>
                    </a:lnTo>
                    <a:lnTo>
                      <a:pt x="24" y="102"/>
                    </a:lnTo>
                    <a:lnTo>
                      <a:pt x="24" y="98"/>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2"/>
                    </a:lnTo>
                    <a:lnTo>
                      <a:pt x="66" y="20"/>
                    </a:lnTo>
                    <a:lnTo>
                      <a:pt x="68" y="18"/>
                    </a:lnTo>
                    <a:lnTo>
                      <a:pt x="68" y="14"/>
                    </a:lnTo>
                    <a:lnTo>
                      <a:pt x="68" y="12"/>
                    </a:lnTo>
                    <a:lnTo>
                      <a:pt x="66" y="10"/>
                    </a:lnTo>
                    <a:lnTo>
                      <a:pt x="62" y="8"/>
                    </a:lnTo>
                    <a:lnTo>
                      <a:pt x="56" y="8"/>
                    </a:lnTo>
                    <a:lnTo>
                      <a:pt x="52" y="8"/>
                    </a:lnTo>
                    <a:lnTo>
                      <a:pt x="48" y="8"/>
                    </a:lnTo>
                    <a:lnTo>
                      <a:pt x="44" y="8"/>
                    </a:lnTo>
                    <a:lnTo>
                      <a:pt x="40" y="6"/>
                    </a:lnTo>
                    <a:lnTo>
                      <a:pt x="36" y="4"/>
                    </a:lnTo>
                    <a:lnTo>
                      <a:pt x="34" y="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48" name="Google Shape;448;p24"/>
              <p:cNvSpPr/>
              <p:nvPr/>
            </p:nvSpPr>
            <p:spPr>
              <a:xfrm>
                <a:off x="3139" y="1541"/>
                <a:ext cx="205" cy="208"/>
              </a:xfrm>
              <a:custGeom>
                <a:rect b="b" l="l" r="r" t="t"/>
                <a:pathLst>
                  <a:path extrusionOk="0" h="116" w="104">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08"/>
                    </a:lnTo>
                    <a:lnTo>
                      <a:pt x="36" y="106"/>
                    </a:lnTo>
                    <a:lnTo>
                      <a:pt x="38" y="106"/>
                    </a:lnTo>
                    <a:lnTo>
                      <a:pt x="42" y="104"/>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2" y="30"/>
                    </a:lnTo>
                    <a:lnTo>
                      <a:pt x="98" y="28"/>
                    </a:lnTo>
                    <a:lnTo>
                      <a:pt x="94" y="26"/>
                    </a:lnTo>
                    <a:lnTo>
                      <a:pt x="88" y="20"/>
                    </a:lnTo>
                    <a:lnTo>
                      <a:pt x="88" y="18"/>
                    </a:lnTo>
                    <a:lnTo>
                      <a:pt x="86" y="16"/>
                    </a:lnTo>
                    <a:lnTo>
                      <a:pt x="84" y="14"/>
                    </a:lnTo>
                    <a:lnTo>
                      <a:pt x="82" y="14"/>
                    </a:lnTo>
                    <a:lnTo>
                      <a:pt x="78" y="14"/>
                    </a:lnTo>
                    <a:lnTo>
                      <a:pt x="76" y="16"/>
                    </a:lnTo>
                    <a:lnTo>
                      <a:pt x="72" y="20"/>
                    </a:lnTo>
                    <a:lnTo>
                      <a:pt x="70" y="20"/>
                    </a:lnTo>
                    <a:lnTo>
                      <a:pt x="70" y="22"/>
                    </a:lnTo>
                    <a:lnTo>
                      <a:pt x="68" y="22"/>
                    </a:lnTo>
                    <a:lnTo>
                      <a:pt x="66" y="20"/>
                    </a:lnTo>
                    <a:lnTo>
                      <a:pt x="66" y="16"/>
                    </a:lnTo>
                    <a:lnTo>
                      <a:pt x="64" y="14"/>
                    </a:lnTo>
                    <a:lnTo>
                      <a:pt x="62" y="12"/>
                    </a:lnTo>
                    <a:lnTo>
                      <a:pt x="60" y="10"/>
                    </a:lnTo>
                    <a:lnTo>
                      <a:pt x="58" y="8"/>
                    </a:lnTo>
                    <a:lnTo>
                      <a:pt x="56" y="8"/>
                    </a:lnTo>
                    <a:lnTo>
                      <a:pt x="52" y="8"/>
                    </a:lnTo>
                    <a:lnTo>
                      <a:pt x="50" y="12"/>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4" y="44"/>
                    </a:lnTo>
                    <a:lnTo>
                      <a:pt x="12" y="48"/>
                    </a:lnTo>
                    <a:lnTo>
                      <a:pt x="8" y="54"/>
                    </a:lnTo>
                    <a:lnTo>
                      <a:pt x="6" y="64"/>
                    </a:lnTo>
                    <a:lnTo>
                      <a:pt x="4" y="8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49" name="Google Shape;449;p24"/>
              <p:cNvSpPr/>
              <p:nvPr/>
            </p:nvSpPr>
            <p:spPr>
              <a:xfrm>
                <a:off x="3249" y="1641"/>
                <a:ext cx="459" cy="334"/>
              </a:xfrm>
              <a:custGeom>
                <a:rect b="b" l="l" r="r" t="t"/>
                <a:pathLst>
                  <a:path extrusionOk="0" h="186" w="232">
                    <a:moveTo>
                      <a:pt x="24" y="74"/>
                    </a:moveTo>
                    <a:lnTo>
                      <a:pt x="24" y="76"/>
                    </a:lnTo>
                    <a:lnTo>
                      <a:pt x="28" y="76"/>
                    </a:lnTo>
                    <a:lnTo>
                      <a:pt x="32" y="76"/>
                    </a:lnTo>
                    <a:lnTo>
                      <a:pt x="36" y="76"/>
                    </a:lnTo>
                    <a:lnTo>
                      <a:pt x="40" y="76"/>
                    </a:lnTo>
                    <a:lnTo>
                      <a:pt x="42"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8"/>
                    </a:lnTo>
                    <a:lnTo>
                      <a:pt x="86" y="122"/>
                    </a:lnTo>
                    <a:lnTo>
                      <a:pt x="86" y="124"/>
                    </a:lnTo>
                    <a:lnTo>
                      <a:pt x="84" y="128"/>
                    </a:lnTo>
                    <a:lnTo>
                      <a:pt x="82" y="130"/>
                    </a:lnTo>
                    <a:lnTo>
                      <a:pt x="80" y="132"/>
                    </a:lnTo>
                    <a:lnTo>
                      <a:pt x="76" y="132"/>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90" y="170"/>
                    </a:lnTo>
                    <a:lnTo>
                      <a:pt x="192" y="172"/>
                    </a:lnTo>
                    <a:lnTo>
                      <a:pt x="194" y="172"/>
                    </a:lnTo>
                    <a:lnTo>
                      <a:pt x="198" y="170"/>
                    </a:lnTo>
                    <a:lnTo>
                      <a:pt x="202" y="168"/>
                    </a:lnTo>
                    <a:lnTo>
                      <a:pt x="208" y="164"/>
                    </a:lnTo>
                    <a:lnTo>
                      <a:pt x="210" y="162"/>
                    </a:lnTo>
                    <a:lnTo>
                      <a:pt x="210" y="160"/>
                    </a:lnTo>
                    <a:lnTo>
                      <a:pt x="210" y="158"/>
                    </a:lnTo>
                    <a:lnTo>
                      <a:pt x="210" y="156"/>
                    </a:lnTo>
                    <a:lnTo>
                      <a:pt x="208" y="154"/>
                    </a:lnTo>
                    <a:lnTo>
                      <a:pt x="204" y="154"/>
                    </a:lnTo>
                    <a:lnTo>
                      <a:pt x="198" y="154"/>
                    </a:lnTo>
                    <a:lnTo>
                      <a:pt x="198" y="152"/>
                    </a:lnTo>
                    <a:lnTo>
                      <a:pt x="196" y="152"/>
                    </a:lnTo>
                    <a:lnTo>
                      <a:pt x="194" y="150"/>
                    </a:lnTo>
                    <a:lnTo>
                      <a:pt x="194" y="148"/>
                    </a:lnTo>
                    <a:lnTo>
                      <a:pt x="196" y="146"/>
                    </a:lnTo>
                    <a:lnTo>
                      <a:pt x="200" y="144"/>
                    </a:lnTo>
                    <a:lnTo>
                      <a:pt x="204" y="144"/>
                    </a:lnTo>
                    <a:lnTo>
                      <a:pt x="208" y="142"/>
                    </a:lnTo>
                    <a:lnTo>
                      <a:pt x="212" y="142"/>
                    </a:lnTo>
                    <a:lnTo>
                      <a:pt x="218" y="140"/>
                    </a:lnTo>
                    <a:lnTo>
                      <a:pt x="222"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4"/>
                    </a:lnTo>
                    <a:lnTo>
                      <a:pt x="62" y="2"/>
                    </a:lnTo>
                    <a:lnTo>
                      <a:pt x="60" y="0"/>
                    </a:lnTo>
                    <a:lnTo>
                      <a:pt x="58" y="0"/>
                    </a:lnTo>
                    <a:lnTo>
                      <a:pt x="54" y="0"/>
                    </a:lnTo>
                    <a:lnTo>
                      <a:pt x="50" y="2"/>
                    </a:lnTo>
                    <a:lnTo>
                      <a:pt x="40" y="8"/>
                    </a:lnTo>
                    <a:lnTo>
                      <a:pt x="26" y="16"/>
                    </a:lnTo>
                    <a:lnTo>
                      <a:pt x="14" y="24"/>
                    </a:lnTo>
                    <a:lnTo>
                      <a:pt x="8" y="36"/>
                    </a:lnTo>
                    <a:lnTo>
                      <a:pt x="8" y="40"/>
                    </a:lnTo>
                    <a:lnTo>
                      <a:pt x="8" y="44"/>
                    </a:lnTo>
                    <a:lnTo>
                      <a:pt x="6" y="48"/>
                    </a:lnTo>
                    <a:lnTo>
                      <a:pt x="6" y="52"/>
                    </a:lnTo>
                    <a:lnTo>
                      <a:pt x="2" y="56"/>
                    </a:lnTo>
                    <a:lnTo>
                      <a:pt x="2" y="58"/>
                    </a:lnTo>
                    <a:lnTo>
                      <a:pt x="0" y="60"/>
                    </a:lnTo>
                    <a:lnTo>
                      <a:pt x="0" y="62"/>
                    </a:lnTo>
                    <a:lnTo>
                      <a:pt x="0" y="64"/>
                    </a:lnTo>
                    <a:lnTo>
                      <a:pt x="0" y="68"/>
                    </a:lnTo>
                    <a:lnTo>
                      <a:pt x="2" y="70"/>
                    </a:lnTo>
                    <a:lnTo>
                      <a:pt x="6" y="72"/>
                    </a:lnTo>
                    <a:lnTo>
                      <a:pt x="10" y="74"/>
                    </a:lnTo>
                    <a:lnTo>
                      <a:pt x="16" y="74"/>
                    </a:lnTo>
                    <a:lnTo>
                      <a:pt x="24" y="74"/>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50" name="Google Shape;450;p24"/>
              <p:cNvSpPr/>
              <p:nvPr/>
            </p:nvSpPr>
            <p:spPr>
              <a:xfrm>
                <a:off x="3265" y="1258"/>
                <a:ext cx="234" cy="161"/>
              </a:xfrm>
              <a:custGeom>
                <a:rect b="b" l="l" r="r" t="t"/>
                <a:pathLst>
                  <a:path extrusionOk="0" h="90" w="118">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80" y="60"/>
                    </a:lnTo>
                    <a:lnTo>
                      <a:pt x="84" y="62"/>
                    </a:lnTo>
                    <a:lnTo>
                      <a:pt x="88" y="64"/>
                    </a:lnTo>
                    <a:lnTo>
                      <a:pt x="92" y="64"/>
                    </a:lnTo>
                    <a:lnTo>
                      <a:pt x="98" y="62"/>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51" name="Google Shape;451;p24"/>
              <p:cNvSpPr/>
              <p:nvPr/>
            </p:nvSpPr>
            <p:spPr>
              <a:xfrm>
                <a:off x="3487" y="1186"/>
                <a:ext cx="43" cy="50"/>
              </a:xfrm>
              <a:custGeom>
                <a:rect b="b" l="l" r="r" t="t"/>
                <a:pathLst>
                  <a:path extrusionOk="0" h="28" w="22">
                    <a:moveTo>
                      <a:pt x="16" y="2"/>
                    </a:moveTo>
                    <a:lnTo>
                      <a:pt x="14" y="2"/>
                    </a:lnTo>
                    <a:lnTo>
                      <a:pt x="12" y="0"/>
                    </a:lnTo>
                    <a:lnTo>
                      <a:pt x="10" y="0"/>
                    </a:lnTo>
                    <a:lnTo>
                      <a:pt x="6" y="0"/>
                    </a:lnTo>
                    <a:lnTo>
                      <a:pt x="4" y="2"/>
                    </a:lnTo>
                    <a:lnTo>
                      <a:pt x="2" y="4"/>
                    </a:lnTo>
                    <a:lnTo>
                      <a:pt x="2" y="8"/>
                    </a:lnTo>
                    <a:lnTo>
                      <a:pt x="0" y="12"/>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52" name="Google Shape;452;p24"/>
              <p:cNvSpPr/>
              <p:nvPr/>
            </p:nvSpPr>
            <p:spPr>
              <a:xfrm>
                <a:off x="3538" y="1118"/>
                <a:ext cx="135" cy="75"/>
              </a:xfrm>
              <a:custGeom>
                <a:rect b="b" l="l" r="r" t="t"/>
                <a:pathLst>
                  <a:path extrusionOk="0" h="42" w="68">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53" name="Google Shape;453;p24"/>
              <p:cNvSpPr/>
              <p:nvPr/>
            </p:nvSpPr>
            <p:spPr>
              <a:xfrm>
                <a:off x="3538" y="1215"/>
                <a:ext cx="115" cy="61"/>
              </a:xfrm>
              <a:custGeom>
                <a:rect b="b" l="l" r="r" t="t"/>
                <a:pathLst>
                  <a:path extrusionOk="0" h="34" w="58">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54" name="Google Shape;454;p24"/>
              <p:cNvSpPr/>
              <p:nvPr/>
            </p:nvSpPr>
            <p:spPr>
              <a:xfrm>
                <a:off x="3392" y="1405"/>
                <a:ext cx="39" cy="50"/>
              </a:xfrm>
              <a:custGeom>
                <a:rect b="b" l="l" r="r" t="t"/>
                <a:pathLst>
                  <a:path extrusionOk="0" h="28" w="20">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55" name="Google Shape;455;p24"/>
              <p:cNvSpPr/>
              <p:nvPr/>
            </p:nvSpPr>
            <p:spPr>
              <a:xfrm>
                <a:off x="3388" y="1440"/>
                <a:ext cx="225" cy="162"/>
              </a:xfrm>
              <a:custGeom>
                <a:rect b="b" l="l" r="r" t="t"/>
                <a:pathLst>
                  <a:path extrusionOk="0" h="90" w="114">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8" y="34"/>
                    </a:lnTo>
                    <a:lnTo>
                      <a:pt x="8" y="36"/>
                    </a:lnTo>
                    <a:lnTo>
                      <a:pt x="8" y="38"/>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4" y="72"/>
                    </a:lnTo>
                    <a:lnTo>
                      <a:pt x="26" y="70"/>
                    </a:lnTo>
                    <a:lnTo>
                      <a:pt x="30" y="68"/>
                    </a:lnTo>
                    <a:lnTo>
                      <a:pt x="30" y="64"/>
                    </a:lnTo>
                    <a:lnTo>
                      <a:pt x="32" y="60"/>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6" y="72"/>
                    </a:lnTo>
                    <a:lnTo>
                      <a:pt x="78" y="70"/>
                    </a:lnTo>
                    <a:lnTo>
                      <a:pt x="80" y="70"/>
                    </a:lnTo>
                    <a:lnTo>
                      <a:pt x="82" y="72"/>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0" y="0"/>
                    </a:lnTo>
                    <a:lnTo>
                      <a:pt x="76" y="2"/>
                    </a:lnTo>
                    <a:lnTo>
                      <a:pt x="72" y="4"/>
                    </a:lnTo>
                    <a:lnTo>
                      <a:pt x="68" y="6"/>
                    </a:lnTo>
                    <a:lnTo>
                      <a:pt x="66" y="10"/>
                    </a:lnTo>
                    <a:lnTo>
                      <a:pt x="64" y="14"/>
                    </a:lnTo>
                    <a:lnTo>
                      <a:pt x="66" y="20"/>
                    </a:lnTo>
                    <a:lnTo>
                      <a:pt x="64" y="22"/>
                    </a:lnTo>
                    <a:lnTo>
                      <a:pt x="64" y="24"/>
                    </a:lnTo>
                    <a:lnTo>
                      <a:pt x="66" y="28"/>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56" name="Google Shape;456;p24"/>
              <p:cNvSpPr/>
              <p:nvPr/>
            </p:nvSpPr>
            <p:spPr>
              <a:xfrm>
                <a:off x="3744" y="1207"/>
                <a:ext cx="39" cy="86"/>
              </a:xfrm>
              <a:custGeom>
                <a:rect b="b" l="l" r="r" t="t"/>
                <a:pathLst>
                  <a:path extrusionOk="0" h="48" w="20">
                    <a:moveTo>
                      <a:pt x="10" y="8"/>
                    </a:moveTo>
                    <a:lnTo>
                      <a:pt x="10" y="8"/>
                    </a:lnTo>
                    <a:lnTo>
                      <a:pt x="8" y="6"/>
                    </a:lnTo>
                    <a:lnTo>
                      <a:pt x="8" y="4"/>
                    </a:lnTo>
                    <a:lnTo>
                      <a:pt x="6" y="2"/>
                    </a:lnTo>
                    <a:lnTo>
                      <a:pt x="6" y="0"/>
                    </a:lnTo>
                    <a:lnTo>
                      <a:pt x="4" y="0"/>
                    </a:lnTo>
                    <a:lnTo>
                      <a:pt x="2" y="2"/>
                    </a:lnTo>
                    <a:lnTo>
                      <a:pt x="2" y="6"/>
                    </a:lnTo>
                    <a:lnTo>
                      <a:pt x="2" y="12"/>
                    </a:lnTo>
                    <a:lnTo>
                      <a:pt x="0" y="22"/>
                    </a:lnTo>
                    <a:lnTo>
                      <a:pt x="2" y="26"/>
                    </a:lnTo>
                    <a:lnTo>
                      <a:pt x="2" y="28"/>
                    </a:lnTo>
                    <a:lnTo>
                      <a:pt x="2" y="34"/>
                    </a:lnTo>
                    <a:lnTo>
                      <a:pt x="4" y="38"/>
                    </a:lnTo>
                    <a:lnTo>
                      <a:pt x="8" y="42"/>
                    </a:lnTo>
                    <a:lnTo>
                      <a:pt x="12" y="46"/>
                    </a:lnTo>
                    <a:lnTo>
                      <a:pt x="18" y="48"/>
                    </a:lnTo>
                    <a:lnTo>
                      <a:pt x="18" y="46"/>
                    </a:lnTo>
                    <a:lnTo>
                      <a:pt x="20" y="46"/>
                    </a:lnTo>
                    <a:lnTo>
                      <a:pt x="20" y="44"/>
                    </a:lnTo>
                    <a:lnTo>
                      <a:pt x="20" y="42"/>
                    </a:lnTo>
                    <a:lnTo>
                      <a:pt x="20" y="38"/>
                    </a:lnTo>
                    <a:lnTo>
                      <a:pt x="18" y="32"/>
                    </a:lnTo>
                    <a:lnTo>
                      <a:pt x="10" y="8"/>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57" name="Google Shape;457;p24"/>
              <p:cNvSpPr/>
              <p:nvPr/>
            </p:nvSpPr>
            <p:spPr>
              <a:xfrm>
                <a:off x="3645" y="1329"/>
                <a:ext cx="146" cy="162"/>
              </a:xfrm>
              <a:custGeom>
                <a:rect b="b" l="l" r="r" t="t"/>
                <a:pathLst>
                  <a:path extrusionOk="0" h="90" w="74">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4" y="24"/>
                    </a:lnTo>
                    <a:lnTo>
                      <a:pt x="6" y="28"/>
                    </a:lnTo>
                    <a:lnTo>
                      <a:pt x="8" y="34"/>
                    </a:lnTo>
                    <a:lnTo>
                      <a:pt x="12" y="38"/>
                    </a:lnTo>
                    <a:lnTo>
                      <a:pt x="14" y="44"/>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2" y="84"/>
                    </a:lnTo>
                    <a:lnTo>
                      <a:pt x="70" y="84"/>
                    </a:lnTo>
                    <a:lnTo>
                      <a:pt x="68" y="86"/>
                    </a:lnTo>
                    <a:lnTo>
                      <a:pt x="66"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58" name="Google Shape;458;p24"/>
              <p:cNvSpPr/>
              <p:nvPr/>
            </p:nvSpPr>
            <p:spPr>
              <a:xfrm>
                <a:off x="3795" y="1433"/>
                <a:ext cx="87" cy="83"/>
              </a:xfrm>
              <a:custGeom>
                <a:rect b="b" l="l" r="r" t="t"/>
                <a:pathLst>
                  <a:path extrusionOk="0" h="46" w="44">
                    <a:moveTo>
                      <a:pt x="10" y="2"/>
                    </a:moveTo>
                    <a:lnTo>
                      <a:pt x="10" y="2"/>
                    </a:lnTo>
                    <a:lnTo>
                      <a:pt x="8" y="0"/>
                    </a:lnTo>
                    <a:lnTo>
                      <a:pt x="6"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59" name="Google Shape;459;p24"/>
              <p:cNvSpPr/>
              <p:nvPr/>
            </p:nvSpPr>
            <p:spPr>
              <a:xfrm>
                <a:off x="3894" y="1401"/>
                <a:ext cx="333" cy="176"/>
              </a:xfrm>
              <a:custGeom>
                <a:rect b="b" l="l" r="r" t="t"/>
                <a:pathLst>
                  <a:path extrusionOk="0" h="98" w="16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6" y="28"/>
                    </a:lnTo>
                    <a:lnTo>
                      <a:pt x="6" y="30"/>
                    </a:lnTo>
                    <a:lnTo>
                      <a:pt x="8" y="32"/>
                    </a:lnTo>
                    <a:lnTo>
                      <a:pt x="12" y="32"/>
                    </a:lnTo>
                    <a:lnTo>
                      <a:pt x="16" y="32"/>
                    </a:lnTo>
                    <a:lnTo>
                      <a:pt x="20" y="30"/>
                    </a:lnTo>
                    <a:lnTo>
                      <a:pt x="26" y="26"/>
                    </a:lnTo>
                    <a:lnTo>
                      <a:pt x="28" y="26"/>
                    </a:lnTo>
                    <a:lnTo>
                      <a:pt x="28" y="24"/>
                    </a:lnTo>
                    <a:lnTo>
                      <a:pt x="30" y="24"/>
                    </a:lnTo>
                    <a:lnTo>
                      <a:pt x="32" y="24"/>
                    </a:lnTo>
                    <a:lnTo>
                      <a:pt x="34" y="24"/>
                    </a:lnTo>
                    <a:lnTo>
                      <a:pt x="36" y="28"/>
                    </a:lnTo>
                    <a:lnTo>
                      <a:pt x="36" y="32"/>
                    </a:lnTo>
                    <a:lnTo>
                      <a:pt x="38" y="38"/>
                    </a:lnTo>
                    <a:lnTo>
                      <a:pt x="38" y="48"/>
                    </a:lnTo>
                    <a:lnTo>
                      <a:pt x="44" y="72"/>
                    </a:lnTo>
                    <a:lnTo>
                      <a:pt x="42" y="72"/>
                    </a:lnTo>
                    <a:lnTo>
                      <a:pt x="40" y="72"/>
                    </a:lnTo>
                    <a:lnTo>
                      <a:pt x="38" y="74"/>
                    </a:lnTo>
                    <a:lnTo>
                      <a:pt x="38" y="76"/>
                    </a:lnTo>
                    <a:lnTo>
                      <a:pt x="38" y="80"/>
                    </a:lnTo>
                    <a:lnTo>
                      <a:pt x="40" y="84"/>
                    </a:lnTo>
                    <a:lnTo>
                      <a:pt x="44" y="88"/>
                    </a:lnTo>
                    <a:lnTo>
                      <a:pt x="48" y="88"/>
                    </a:lnTo>
                    <a:lnTo>
                      <a:pt x="50" y="88"/>
                    </a:lnTo>
                    <a:lnTo>
                      <a:pt x="54" y="88"/>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2"/>
                    </a:lnTo>
                    <a:lnTo>
                      <a:pt x="120" y="90"/>
                    </a:lnTo>
                    <a:lnTo>
                      <a:pt x="120" y="88"/>
                    </a:lnTo>
                    <a:lnTo>
                      <a:pt x="122" y="86"/>
                    </a:lnTo>
                    <a:lnTo>
                      <a:pt x="124" y="86"/>
                    </a:lnTo>
                    <a:lnTo>
                      <a:pt x="128" y="86"/>
                    </a:lnTo>
                    <a:lnTo>
                      <a:pt x="134" y="88"/>
                    </a:lnTo>
                    <a:lnTo>
                      <a:pt x="140" y="92"/>
                    </a:lnTo>
                    <a:lnTo>
                      <a:pt x="142" y="92"/>
                    </a:lnTo>
                    <a:lnTo>
                      <a:pt x="144" y="92"/>
                    </a:lnTo>
                    <a:lnTo>
                      <a:pt x="148" y="92"/>
                    </a:lnTo>
                    <a:lnTo>
                      <a:pt x="150" y="90"/>
                    </a:lnTo>
                    <a:lnTo>
                      <a:pt x="152" y="88"/>
                    </a:lnTo>
                    <a:lnTo>
                      <a:pt x="154" y="86"/>
                    </a:lnTo>
                    <a:lnTo>
                      <a:pt x="154" y="82"/>
                    </a:lnTo>
                    <a:lnTo>
                      <a:pt x="154" y="76"/>
                    </a:lnTo>
                    <a:lnTo>
                      <a:pt x="156" y="76"/>
                    </a:lnTo>
                    <a:lnTo>
                      <a:pt x="158" y="74"/>
                    </a:lnTo>
                    <a:lnTo>
                      <a:pt x="162" y="74"/>
                    </a:lnTo>
                    <a:lnTo>
                      <a:pt x="164" y="72"/>
                    </a:lnTo>
                    <a:lnTo>
                      <a:pt x="164" y="70"/>
                    </a:lnTo>
                    <a:lnTo>
                      <a:pt x="164" y="66"/>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0" y="30"/>
                    </a:lnTo>
                    <a:lnTo>
                      <a:pt x="58" y="26"/>
                    </a:lnTo>
                    <a:lnTo>
                      <a:pt x="56" y="24"/>
                    </a:lnTo>
                    <a:lnTo>
                      <a:pt x="52" y="24"/>
                    </a:lnTo>
                    <a:lnTo>
                      <a:pt x="52" y="22"/>
                    </a:lnTo>
                    <a:lnTo>
                      <a:pt x="50" y="22"/>
                    </a:lnTo>
                    <a:lnTo>
                      <a:pt x="50" y="20"/>
                    </a:lnTo>
                    <a:lnTo>
                      <a:pt x="50" y="18"/>
                    </a:lnTo>
                    <a:lnTo>
                      <a:pt x="50" y="16"/>
                    </a:lnTo>
                    <a:lnTo>
                      <a:pt x="50" y="14"/>
                    </a:lnTo>
                    <a:lnTo>
                      <a:pt x="50" y="10"/>
                    </a:lnTo>
                    <a:lnTo>
                      <a:pt x="48" y="10"/>
                    </a:lnTo>
                    <a:lnTo>
                      <a:pt x="46" y="8"/>
                    </a:lnTo>
                    <a:lnTo>
                      <a:pt x="42" y="8"/>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solidFill>
                <a:srgbClr val="E5E5E5"/>
              </a:solidFill>
              <a:ln cap="flat" cmpd="sng" w="9525">
                <a:solidFill>
                  <a:schemeClr val="dk1"/>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60" name="Google Shape;460;p24"/>
              <p:cNvSpPr/>
              <p:nvPr/>
            </p:nvSpPr>
            <p:spPr>
              <a:xfrm>
                <a:off x="3716" y="1035"/>
                <a:ext cx="174" cy="183"/>
              </a:xfrm>
              <a:custGeom>
                <a:rect b="b" l="l" r="r" t="t"/>
                <a:pathLst>
                  <a:path extrusionOk="0" h="102" w="88">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2"/>
                    </a:lnTo>
                    <a:lnTo>
                      <a:pt x="78" y="30"/>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2"/>
                    </a:lnTo>
                    <a:lnTo>
                      <a:pt x="86" y="96"/>
                    </a:lnTo>
                    <a:lnTo>
                      <a:pt x="84" y="98"/>
                    </a:lnTo>
                    <a:lnTo>
                      <a:pt x="84" y="100"/>
                    </a:lnTo>
                    <a:lnTo>
                      <a:pt x="82" y="102"/>
                    </a:lnTo>
                    <a:lnTo>
                      <a:pt x="80" y="102"/>
                    </a:lnTo>
                    <a:lnTo>
                      <a:pt x="78" y="100"/>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61" name="Google Shape;461;p24"/>
              <p:cNvSpPr/>
              <p:nvPr/>
            </p:nvSpPr>
            <p:spPr>
              <a:xfrm>
                <a:off x="3926" y="1114"/>
                <a:ext cx="75" cy="97"/>
              </a:xfrm>
              <a:custGeom>
                <a:rect b="b" l="l" r="r" t="t"/>
                <a:pathLst>
                  <a:path extrusionOk="0" h="54" w="38">
                    <a:moveTo>
                      <a:pt x="16" y="0"/>
                    </a:move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62" name="Google Shape;462;p24"/>
              <p:cNvSpPr/>
              <p:nvPr/>
            </p:nvSpPr>
            <p:spPr>
              <a:xfrm>
                <a:off x="4175" y="1132"/>
                <a:ext cx="135" cy="262"/>
              </a:xfrm>
              <a:custGeom>
                <a:rect b="b" l="l" r="r" t="t"/>
                <a:pathLst>
                  <a:path extrusionOk="0" h="146" w="68">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8" y="20"/>
                    </a:lnTo>
                    <a:lnTo>
                      <a:pt x="6" y="22"/>
                    </a:lnTo>
                    <a:lnTo>
                      <a:pt x="4" y="26"/>
                    </a:lnTo>
                    <a:lnTo>
                      <a:pt x="4" y="32"/>
                    </a:lnTo>
                    <a:lnTo>
                      <a:pt x="2" y="40"/>
                    </a:lnTo>
                    <a:lnTo>
                      <a:pt x="2" y="46"/>
                    </a:lnTo>
                    <a:lnTo>
                      <a:pt x="2" y="52"/>
                    </a:lnTo>
                    <a:lnTo>
                      <a:pt x="2" y="54"/>
                    </a:lnTo>
                    <a:lnTo>
                      <a:pt x="2" y="56"/>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8" y="146"/>
                    </a:lnTo>
                    <a:lnTo>
                      <a:pt x="40" y="146"/>
                    </a:lnTo>
                    <a:lnTo>
                      <a:pt x="44" y="144"/>
                    </a:lnTo>
                    <a:lnTo>
                      <a:pt x="46" y="142"/>
                    </a:lnTo>
                    <a:lnTo>
                      <a:pt x="48" y="140"/>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6" y="80"/>
                    </a:lnTo>
                    <a:lnTo>
                      <a:pt x="62" y="78"/>
                    </a:lnTo>
                    <a:lnTo>
                      <a:pt x="60" y="78"/>
                    </a:lnTo>
                    <a:lnTo>
                      <a:pt x="56" y="80"/>
                    </a:lnTo>
                    <a:lnTo>
                      <a:pt x="54" y="80"/>
                    </a:lnTo>
                    <a:lnTo>
                      <a:pt x="52" y="80"/>
                    </a:lnTo>
                    <a:lnTo>
                      <a:pt x="50" y="80"/>
                    </a:lnTo>
                    <a:lnTo>
                      <a:pt x="52" y="78"/>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4" y="10"/>
                    </a:lnTo>
                    <a:lnTo>
                      <a:pt x="22" y="8"/>
                    </a:lnTo>
                    <a:lnTo>
                      <a:pt x="20" y="6"/>
                    </a:lnTo>
                    <a:lnTo>
                      <a:pt x="18" y="4"/>
                    </a:lnTo>
                    <a:lnTo>
                      <a:pt x="20" y="2"/>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63" name="Google Shape;463;p24"/>
              <p:cNvSpPr/>
              <p:nvPr/>
            </p:nvSpPr>
            <p:spPr>
              <a:xfrm>
                <a:off x="3704" y="1874"/>
                <a:ext cx="99" cy="83"/>
              </a:xfrm>
              <a:custGeom>
                <a:rect b="b" l="l" r="r" t="t"/>
                <a:pathLst>
                  <a:path extrusionOk="0" h="46" w="50">
                    <a:moveTo>
                      <a:pt x="24" y="18"/>
                    </a:moveTo>
                    <a:lnTo>
                      <a:pt x="24" y="18"/>
                    </a:lnTo>
                    <a:lnTo>
                      <a:pt x="22" y="18"/>
                    </a:lnTo>
                    <a:lnTo>
                      <a:pt x="18" y="18"/>
                    </a:lnTo>
                    <a:lnTo>
                      <a:pt x="16" y="20"/>
                    </a:lnTo>
                    <a:lnTo>
                      <a:pt x="12" y="22"/>
                    </a:lnTo>
                    <a:lnTo>
                      <a:pt x="10" y="24"/>
                    </a:lnTo>
                    <a:lnTo>
                      <a:pt x="8" y="26"/>
                    </a:lnTo>
                    <a:lnTo>
                      <a:pt x="6" y="26"/>
                    </a:lnTo>
                    <a:lnTo>
                      <a:pt x="4" y="26"/>
                    </a:lnTo>
                    <a:lnTo>
                      <a:pt x="2" y="28"/>
                    </a:lnTo>
                    <a:lnTo>
                      <a:pt x="0" y="30"/>
                    </a:lnTo>
                    <a:lnTo>
                      <a:pt x="0" y="32"/>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64" name="Google Shape;464;p24"/>
              <p:cNvSpPr/>
              <p:nvPr/>
            </p:nvSpPr>
            <p:spPr>
              <a:xfrm>
                <a:off x="4203" y="1584"/>
                <a:ext cx="119" cy="79"/>
              </a:xfrm>
              <a:custGeom>
                <a:rect b="b" l="l" r="r" t="t"/>
                <a:pathLst>
                  <a:path extrusionOk="0" h="44" w="60">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65" name="Google Shape;465;p24"/>
              <p:cNvSpPr/>
              <p:nvPr/>
            </p:nvSpPr>
            <p:spPr>
              <a:xfrm>
                <a:off x="4286" y="1953"/>
                <a:ext cx="47" cy="58"/>
              </a:xfrm>
              <a:custGeom>
                <a:rect b="b" l="l" r="r" t="t"/>
                <a:pathLst>
                  <a:path extrusionOk="0" h="32" w="24">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66" name="Google Shape;466;p24"/>
              <p:cNvSpPr/>
              <p:nvPr/>
            </p:nvSpPr>
            <p:spPr>
              <a:xfrm>
                <a:off x="4266" y="1089"/>
                <a:ext cx="451" cy="481"/>
              </a:xfrm>
              <a:custGeom>
                <a:rect b="b" l="l" r="r" t="t"/>
                <a:pathLst>
                  <a:path extrusionOk="0" h="268" w="22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2" y="90"/>
                    </a:lnTo>
                    <a:lnTo>
                      <a:pt x="200" y="92"/>
                    </a:lnTo>
                    <a:lnTo>
                      <a:pt x="198" y="92"/>
                    </a:lnTo>
                    <a:lnTo>
                      <a:pt x="196" y="92"/>
                    </a:lnTo>
                    <a:lnTo>
                      <a:pt x="194" y="92"/>
                    </a:lnTo>
                    <a:lnTo>
                      <a:pt x="192" y="94"/>
                    </a:lnTo>
                    <a:lnTo>
                      <a:pt x="192" y="96"/>
                    </a:lnTo>
                    <a:lnTo>
                      <a:pt x="204" y="96"/>
                    </a:lnTo>
                    <a:lnTo>
                      <a:pt x="208" y="98"/>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08" y="180"/>
                    </a:lnTo>
                    <a:lnTo>
                      <a:pt x="106" y="182"/>
                    </a:lnTo>
                    <a:lnTo>
                      <a:pt x="106" y="184"/>
                    </a:lnTo>
                    <a:lnTo>
                      <a:pt x="106" y="186"/>
                    </a:lnTo>
                    <a:lnTo>
                      <a:pt x="106" y="188"/>
                    </a:lnTo>
                    <a:lnTo>
                      <a:pt x="108" y="186"/>
                    </a:lnTo>
                    <a:lnTo>
                      <a:pt x="112" y="188"/>
                    </a:lnTo>
                    <a:lnTo>
                      <a:pt x="116" y="188"/>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0" y="214"/>
                    </a:lnTo>
                    <a:lnTo>
                      <a:pt x="98" y="218"/>
                    </a:lnTo>
                    <a:lnTo>
                      <a:pt x="96" y="222"/>
                    </a:lnTo>
                    <a:lnTo>
                      <a:pt x="92" y="224"/>
                    </a:lnTo>
                    <a:lnTo>
                      <a:pt x="88" y="224"/>
                    </a:lnTo>
                    <a:lnTo>
                      <a:pt x="86" y="226"/>
                    </a:lnTo>
                    <a:lnTo>
                      <a:pt x="82" y="224"/>
                    </a:lnTo>
                    <a:lnTo>
                      <a:pt x="80" y="224"/>
                    </a:lnTo>
                    <a:lnTo>
                      <a:pt x="78" y="228"/>
                    </a:lnTo>
                    <a:lnTo>
                      <a:pt x="78" y="230"/>
                    </a:lnTo>
                    <a:lnTo>
                      <a:pt x="76" y="234"/>
                    </a:lnTo>
                    <a:lnTo>
                      <a:pt x="76" y="236"/>
                    </a:lnTo>
                    <a:lnTo>
                      <a:pt x="76" y="238"/>
                    </a:lnTo>
                    <a:lnTo>
                      <a:pt x="78" y="242"/>
                    </a:lnTo>
                    <a:lnTo>
                      <a:pt x="78" y="246"/>
                    </a:lnTo>
                    <a:lnTo>
                      <a:pt x="78" y="250"/>
                    </a:lnTo>
                    <a:lnTo>
                      <a:pt x="78" y="256"/>
                    </a:lnTo>
                    <a:lnTo>
                      <a:pt x="76" y="258"/>
                    </a:lnTo>
                    <a:lnTo>
                      <a:pt x="74" y="260"/>
                    </a:lnTo>
                    <a:lnTo>
                      <a:pt x="72" y="262"/>
                    </a:lnTo>
                    <a:lnTo>
                      <a:pt x="70" y="262"/>
                    </a:lnTo>
                    <a:lnTo>
                      <a:pt x="68" y="262"/>
                    </a:lnTo>
                    <a:lnTo>
                      <a:pt x="62" y="266"/>
                    </a:lnTo>
                    <a:lnTo>
                      <a:pt x="58" y="266"/>
                    </a:lnTo>
                    <a:lnTo>
                      <a:pt x="54" y="268"/>
                    </a:lnTo>
                    <a:lnTo>
                      <a:pt x="52" y="266"/>
                    </a:lnTo>
                    <a:lnTo>
                      <a:pt x="50" y="266"/>
                    </a:lnTo>
                    <a:lnTo>
                      <a:pt x="48" y="264"/>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40" y="194"/>
                    </a:lnTo>
                    <a:lnTo>
                      <a:pt x="40" y="192"/>
                    </a:lnTo>
                    <a:lnTo>
                      <a:pt x="38" y="192"/>
                    </a:lnTo>
                    <a:lnTo>
                      <a:pt x="36" y="192"/>
                    </a:lnTo>
                    <a:lnTo>
                      <a:pt x="28" y="198"/>
                    </a:lnTo>
                    <a:lnTo>
                      <a:pt x="26" y="198"/>
                    </a:lnTo>
                    <a:lnTo>
                      <a:pt x="24" y="196"/>
                    </a:lnTo>
                    <a:lnTo>
                      <a:pt x="26" y="194"/>
                    </a:lnTo>
                    <a:lnTo>
                      <a:pt x="26" y="190"/>
                    </a:lnTo>
                    <a:lnTo>
                      <a:pt x="28" y="188"/>
                    </a:lnTo>
                    <a:lnTo>
                      <a:pt x="30" y="186"/>
                    </a:lnTo>
                    <a:lnTo>
                      <a:pt x="34" y="180"/>
                    </a:lnTo>
                    <a:lnTo>
                      <a:pt x="36" y="176"/>
                    </a:lnTo>
                    <a:lnTo>
                      <a:pt x="38" y="174"/>
                    </a:lnTo>
                    <a:lnTo>
                      <a:pt x="40" y="174"/>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4" y="126"/>
                    </a:lnTo>
                    <a:lnTo>
                      <a:pt x="52" y="122"/>
                    </a:lnTo>
                    <a:lnTo>
                      <a:pt x="52" y="118"/>
                    </a:lnTo>
                    <a:lnTo>
                      <a:pt x="52" y="116"/>
                    </a:lnTo>
                    <a:lnTo>
                      <a:pt x="52" y="112"/>
                    </a:lnTo>
                    <a:lnTo>
                      <a:pt x="56" y="110"/>
                    </a:lnTo>
                    <a:lnTo>
                      <a:pt x="58" y="108"/>
                    </a:lnTo>
                    <a:lnTo>
                      <a:pt x="60" y="108"/>
                    </a:lnTo>
                    <a:lnTo>
                      <a:pt x="64" y="110"/>
                    </a:lnTo>
                    <a:lnTo>
                      <a:pt x="66" y="112"/>
                    </a:lnTo>
                    <a:lnTo>
                      <a:pt x="68" y="114"/>
                    </a:lnTo>
                    <a:lnTo>
                      <a:pt x="70" y="118"/>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20" y="90"/>
                    </a:lnTo>
                    <a:lnTo>
                      <a:pt x="122" y="88"/>
                    </a:lnTo>
                    <a:lnTo>
                      <a:pt x="126" y="86"/>
                    </a:lnTo>
                    <a:lnTo>
                      <a:pt x="128" y="86"/>
                    </a:lnTo>
                    <a:lnTo>
                      <a:pt x="130" y="86"/>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78" y="74"/>
                    </a:lnTo>
                    <a:lnTo>
                      <a:pt x="74" y="74"/>
                    </a:lnTo>
                    <a:lnTo>
                      <a:pt x="70" y="74"/>
                    </a:lnTo>
                    <a:lnTo>
                      <a:pt x="68" y="72"/>
                    </a:lnTo>
                    <a:lnTo>
                      <a:pt x="66" y="70"/>
                    </a:lnTo>
                    <a:lnTo>
                      <a:pt x="64" y="70"/>
                    </a:lnTo>
                    <a:lnTo>
                      <a:pt x="62" y="70"/>
                    </a:lnTo>
                    <a:lnTo>
                      <a:pt x="62" y="72"/>
                    </a:lnTo>
                    <a:lnTo>
                      <a:pt x="58" y="74"/>
                    </a:lnTo>
                    <a:lnTo>
                      <a:pt x="56" y="74"/>
                    </a:lnTo>
                    <a:lnTo>
                      <a:pt x="54" y="74"/>
                    </a:lnTo>
                    <a:lnTo>
                      <a:pt x="54" y="72"/>
                    </a:lnTo>
                    <a:lnTo>
                      <a:pt x="44" y="64"/>
                    </a:lnTo>
                    <a:lnTo>
                      <a:pt x="42" y="60"/>
                    </a:lnTo>
                    <a:lnTo>
                      <a:pt x="42" y="56"/>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2"/>
                    </a:lnTo>
                    <a:lnTo>
                      <a:pt x="72" y="30"/>
                    </a:lnTo>
                    <a:lnTo>
                      <a:pt x="74" y="28"/>
                    </a:lnTo>
                    <a:lnTo>
                      <a:pt x="78" y="26"/>
                    </a:lnTo>
                    <a:lnTo>
                      <a:pt x="82" y="26"/>
                    </a:lnTo>
                    <a:lnTo>
                      <a:pt x="86" y="26"/>
                    </a:lnTo>
                    <a:lnTo>
                      <a:pt x="90" y="24"/>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4" y="6"/>
                    </a:lnTo>
                    <a:lnTo>
                      <a:pt x="188" y="6"/>
                    </a:lnTo>
                    <a:lnTo>
                      <a:pt x="192" y="8"/>
                    </a:lnTo>
                    <a:lnTo>
                      <a:pt x="196" y="8"/>
                    </a:lnTo>
                    <a:lnTo>
                      <a:pt x="200" y="12"/>
                    </a:lnTo>
                    <a:lnTo>
                      <a:pt x="202" y="16"/>
                    </a:lnTo>
                    <a:lnTo>
                      <a:pt x="206" y="20"/>
                    </a:lnTo>
                    <a:lnTo>
                      <a:pt x="210" y="22"/>
                    </a:lnTo>
                    <a:lnTo>
                      <a:pt x="212" y="26"/>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67" name="Google Shape;467;p24"/>
              <p:cNvSpPr/>
              <p:nvPr/>
            </p:nvSpPr>
            <p:spPr>
              <a:xfrm>
                <a:off x="2660" y="1760"/>
                <a:ext cx="2164" cy="1337"/>
              </a:xfrm>
              <a:custGeom>
                <a:rect b="b" l="l" r="r" t="t"/>
                <a:pathLst>
                  <a:path extrusionOk="0" h="746" w="1094">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66" y="706"/>
                    </a:lnTo>
                    <a:lnTo>
                      <a:pt x="962" y="708"/>
                    </a:lnTo>
                    <a:lnTo>
                      <a:pt x="960" y="712"/>
                    </a:lnTo>
                    <a:lnTo>
                      <a:pt x="960" y="714"/>
                    </a:lnTo>
                    <a:lnTo>
                      <a:pt x="960" y="718"/>
                    </a:lnTo>
                    <a:lnTo>
                      <a:pt x="960" y="720"/>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4" y="574"/>
                    </a:lnTo>
                    <a:lnTo>
                      <a:pt x="1068" y="570"/>
                    </a:lnTo>
                    <a:lnTo>
                      <a:pt x="1072" y="568"/>
                    </a:lnTo>
                    <a:lnTo>
                      <a:pt x="1076" y="566"/>
                    </a:lnTo>
                    <a:lnTo>
                      <a:pt x="1080" y="566"/>
                    </a:lnTo>
                    <a:lnTo>
                      <a:pt x="1082" y="568"/>
                    </a:lnTo>
                    <a:lnTo>
                      <a:pt x="1090" y="562"/>
                    </a:lnTo>
                    <a:lnTo>
                      <a:pt x="1094" y="552"/>
                    </a:lnTo>
                    <a:lnTo>
                      <a:pt x="1094" y="540"/>
                    </a:lnTo>
                    <a:lnTo>
                      <a:pt x="1092" y="530"/>
                    </a:lnTo>
                    <a:lnTo>
                      <a:pt x="1088" y="524"/>
                    </a:lnTo>
                    <a:lnTo>
                      <a:pt x="1084" y="520"/>
                    </a:lnTo>
                    <a:lnTo>
                      <a:pt x="1082" y="518"/>
                    </a:lnTo>
                    <a:lnTo>
                      <a:pt x="1078" y="518"/>
                    </a:lnTo>
                    <a:lnTo>
                      <a:pt x="1076" y="510"/>
                    </a:lnTo>
                    <a:lnTo>
                      <a:pt x="1074" y="504"/>
                    </a:lnTo>
                    <a:lnTo>
                      <a:pt x="1072" y="502"/>
                    </a:lnTo>
                    <a:lnTo>
                      <a:pt x="1072" y="500"/>
                    </a:lnTo>
                    <a:lnTo>
                      <a:pt x="1070" y="500"/>
                    </a:lnTo>
                    <a:lnTo>
                      <a:pt x="1052" y="500"/>
                    </a:lnTo>
                    <a:lnTo>
                      <a:pt x="1048" y="502"/>
                    </a:lnTo>
                    <a:lnTo>
                      <a:pt x="1046" y="504"/>
                    </a:lnTo>
                    <a:lnTo>
                      <a:pt x="1044" y="502"/>
                    </a:lnTo>
                    <a:lnTo>
                      <a:pt x="1042" y="502"/>
                    </a:lnTo>
                    <a:lnTo>
                      <a:pt x="1040" y="500"/>
                    </a:lnTo>
                    <a:lnTo>
                      <a:pt x="1034" y="484"/>
                    </a:lnTo>
                    <a:lnTo>
                      <a:pt x="1030" y="468"/>
                    </a:lnTo>
                    <a:lnTo>
                      <a:pt x="1026" y="456"/>
                    </a:lnTo>
                    <a:lnTo>
                      <a:pt x="1024" y="452"/>
                    </a:lnTo>
                    <a:lnTo>
                      <a:pt x="1024" y="454"/>
                    </a:lnTo>
                    <a:lnTo>
                      <a:pt x="1024" y="458"/>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62"/>
                    </a:lnTo>
                    <a:lnTo>
                      <a:pt x="798" y="568"/>
                    </a:lnTo>
                    <a:lnTo>
                      <a:pt x="794" y="572"/>
                    </a:lnTo>
                    <a:lnTo>
                      <a:pt x="792" y="576"/>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2" y="420"/>
                    </a:lnTo>
                    <a:lnTo>
                      <a:pt x="620" y="416"/>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8" y="186"/>
                    </a:lnTo>
                    <a:lnTo>
                      <a:pt x="760" y="182"/>
                    </a:lnTo>
                    <a:lnTo>
                      <a:pt x="762" y="178"/>
                    </a:lnTo>
                    <a:lnTo>
                      <a:pt x="764" y="174"/>
                    </a:lnTo>
                    <a:lnTo>
                      <a:pt x="766" y="170"/>
                    </a:lnTo>
                    <a:lnTo>
                      <a:pt x="770" y="168"/>
                    </a:lnTo>
                    <a:lnTo>
                      <a:pt x="772" y="166"/>
                    </a:lnTo>
                    <a:lnTo>
                      <a:pt x="772" y="162"/>
                    </a:lnTo>
                    <a:lnTo>
                      <a:pt x="774" y="156"/>
                    </a:lnTo>
                    <a:lnTo>
                      <a:pt x="774" y="152"/>
                    </a:lnTo>
                    <a:lnTo>
                      <a:pt x="772" y="146"/>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6" y="114"/>
                    </a:lnTo>
                    <a:lnTo>
                      <a:pt x="768" y="114"/>
                    </a:lnTo>
                    <a:lnTo>
                      <a:pt x="770" y="114"/>
                    </a:lnTo>
                    <a:lnTo>
                      <a:pt x="772" y="112"/>
                    </a:lnTo>
                    <a:lnTo>
                      <a:pt x="774" y="110"/>
                    </a:lnTo>
                    <a:lnTo>
                      <a:pt x="774" y="106"/>
                    </a:lnTo>
                    <a:lnTo>
                      <a:pt x="774" y="102"/>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2" y="102"/>
                    </a:lnTo>
                    <a:lnTo>
                      <a:pt x="728" y="106"/>
                    </a:lnTo>
                    <a:lnTo>
                      <a:pt x="726" y="112"/>
                    </a:lnTo>
                    <a:lnTo>
                      <a:pt x="722" y="120"/>
                    </a:lnTo>
                    <a:lnTo>
                      <a:pt x="718" y="132"/>
                    </a:lnTo>
                    <a:lnTo>
                      <a:pt x="718" y="134"/>
                    </a:lnTo>
                    <a:lnTo>
                      <a:pt x="716" y="136"/>
                    </a:lnTo>
                    <a:lnTo>
                      <a:pt x="714" y="138"/>
                    </a:lnTo>
                    <a:lnTo>
                      <a:pt x="710" y="140"/>
                    </a:lnTo>
                    <a:lnTo>
                      <a:pt x="708" y="138"/>
                    </a:lnTo>
                    <a:lnTo>
                      <a:pt x="704" y="136"/>
                    </a:lnTo>
                    <a:lnTo>
                      <a:pt x="700" y="132"/>
                    </a:lnTo>
                    <a:lnTo>
                      <a:pt x="696" y="98"/>
                    </a:lnTo>
                    <a:lnTo>
                      <a:pt x="694" y="96"/>
                    </a:lnTo>
                    <a:lnTo>
                      <a:pt x="694" y="94"/>
                    </a:lnTo>
                    <a:lnTo>
                      <a:pt x="692" y="92"/>
                    </a:lnTo>
                    <a:lnTo>
                      <a:pt x="692" y="94"/>
                    </a:lnTo>
                    <a:lnTo>
                      <a:pt x="690" y="96"/>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8" y="118"/>
                    </a:lnTo>
                    <a:lnTo>
                      <a:pt x="630" y="120"/>
                    </a:lnTo>
                    <a:lnTo>
                      <a:pt x="630" y="122"/>
                    </a:lnTo>
                    <a:lnTo>
                      <a:pt x="630" y="124"/>
                    </a:lnTo>
                    <a:lnTo>
                      <a:pt x="630" y="128"/>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4" y="124"/>
                    </a:lnTo>
                    <a:lnTo>
                      <a:pt x="568" y="124"/>
                    </a:lnTo>
                    <a:lnTo>
                      <a:pt x="562" y="124"/>
                    </a:lnTo>
                    <a:lnTo>
                      <a:pt x="558" y="124"/>
                    </a:lnTo>
                    <a:lnTo>
                      <a:pt x="556" y="124"/>
                    </a:lnTo>
                    <a:lnTo>
                      <a:pt x="554" y="126"/>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36" y="146"/>
                    </a:lnTo>
                    <a:lnTo>
                      <a:pt x="532" y="144"/>
                    </a:lnTo>
                    <a:lnTo>
                      <a:pt x="528" y="144"/>
                    </a:lnTo>
                    <a:lnTo>
                      <a:pt x="526" y="144"/>
                    </a:lnTo>
                    <a:lnTo>
                      <a:pt x="524" y="146"/>
                    </a:lnTo>
                    <a:lnTo>
                      <a:pt x="522" y="148"/>
                    </a:lnTo>
                    <a:lnTo>
                      <a:pt x="516" y="152"/>
                    </a:lnTo>
                    <a:lnTo>
                      <a:pt x="512" y="154"/>
                    </a:lnTo>
                    <a:lnTo>
                      <a:pt x="508" y="154"/>
                    </a:lnTo>
                    <a:lnTo>
                      <a:pt x="506" y="154"/>
                    </a:lnTo>
                    <a:lnTo>
                      <a:pt x="504" y="152"/>
                    </a:lnTo>
                    <a:lnTo>
                      <a:pt x="502" y="150"/>
                    </a:lnTo>
                    <a:lnTo>
                      <a:pt x="500" y="148"/>
                    </a:lnTo>
                    <a:lnTo>
                      <a:pt x="500" y="146"/>
                    </a:lnTo>
                    <a:lnTo>
                      <a:pt x="498" y="140"/>
                    </a:lnTo>
                    <a:lnTo>
                      <a:pt x="494" y="136"/>
                    </a:lnTo>
                    <a:lnTo>
                      <a:pt x="492" y="134"/>
                    </a:lnTo>
                    <a:lnTo>
                      <a:pt x="488" y="134"/>
                    </a:lnTo>
                    <a:lnTo>
                      <a:pt x="486" y="134"/>
                    </a:lnTo>
                    <a:lnTo>
                      <a:pt x="484" y="134"/>
                    </a:lnTo>
                    <a:lnTo>
                      <a:pt x="482" y="136"/>
                    </a:lnTo>
                    <a:lnTo>
                      <a:pt x="474" y="132"/>
                    </a:lnTo>
                    <a:lnTo>
                      <a:pt x="468" y="130"/>
                    </a:lnTo>
                    <a:lnTo>
                      <a:pt x="466" y="126"/>
                    </a:lnTo>
                    <a:lnTo>
                      <a:pt x="464" y="124"/>
                    </a:lnTo>
                    <a:lnTo>
                      <a:pt x="464" y="122"/>
                    </a:lnTo>
                    <a:lnTo>
                      <a:pt x="464" y="120"/>
                    </a:lnTo>
                    <a:lnTo>
                      <a:pt x="462" y="114"/>
                    </a:lnTo>
                    <a:lnTo>
                      <a:pt x="460" y="110"/>
                    </a:lnTo>
                    <a:lnTo>
                      <a:pt x="458" y="108"/>
                    </a:lnTo>
                    <a:lnTo>
                      <a:pt x="456" y="108"/>
                    </a:lnTo>
                    <a:lnTo>
                      <a:pt x="452" y="108"/>
                    </a:lnTo>
                    <a:lnTo>
                      <a:pt x="450"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6" y="130"/>
                    </a:lnTo>
                    <a:lnTo>
                      <a:pt x="350" y="124"/>
                    </a:lnTo>
                    <a:lnTo>
                      <a:pt x="350" y="120"/>
                    </a:lnTo>
                    <a:lnTo>
                      <a:pt x="350" y="116"/>
                    </a:lnTo>
                    <a:lnTo>
                      <a:pt x="348" y="112"/>
                    </a:lnTo>
                    <a:lnTo>
                      <a:pt x="346" y="110"/>
                    </a:lnTo>
                    <a:lnTo>
                      <a:pt x="344" y="108"/>
                    </a:lnTo>
                    <a:lnTo>
                      <a:pt x="342" y="108"/>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28" y="62"/>
                    </a:lnTo>
                    <a:lnTo>
                      <a:pt x="224" y="62"/>
                    </a:lnTo>
                    <a:lnTo>
                      <a:pt x="222" y="62"/>
                    </a:lnTo>
                    <a:lnTo>
                      <a:pt x="222" y="64"/>
                    </a:lnTo>
                    <a:lnTo>
                      <a:pt x="220" y="66"/>
                    </a:lnTo>
                    <a:lnTo>
                      <a:pt x="220" y="68"/>
                    </a:lnTo>
                    <a:lnTo>
                      <a:pt x="220" y="72"/>
                    </a:lnTo>
                    <a:lnTo>
                      <a:pt x="222" y="74"/>
                    </a:lnTo>
                    <a:lnTo>
                      <a:pt x="222" y="76"/>
                    </a:lnTo>
                    <a:lnTo>
                      <a:pt x="220" y="80"/>
                    </a:lnTo>
                    <a:lnTo>
                      <a:pt x="218" y="82"/>
                    </a:lnTo>
                    <a:lnTo>
                      <a:pt x="216" y="84"/>
                    </a:lnTo>
                    <a:lnTo>
                      <a:pt x="214" y="82"/>
                    </a:lnTo>
                    <a:lnTo>
                      <a:pt x="212" y="82"/>
                    </a:lnTo>
                    <a:lnTo>
                      <a:pt x="212" y="80"/>
                    </a:lnTo>
                    <a:lnTo>
                      <a:pt x="208" y="72"/>
                    </a:lnTo>
                    <a:lnTo>
                      <a:pt x="200" y="60"/>
                    </a:lnTo>
                    <a:lnTo>
                      <a:pt x="194" y="52"/>
                    </a:lnTo>
                    <a:lnTo>
                      <a:pt x="190" y="48"/>
                    </a:lnTo>
                    <a:lnTo>
                      <a:pt x="186" y="44"/>
                    </a:lnTo>
                    <a:lnTo>
                      <a:pt x="182" y="44"/>
                    </a:lnTo>
                    <a:lnTo>
                      <a:pt x="180" y="44"/>
                    </a:lnTo>
                    <a:lnTo>
                      <a:pt x="178" y="46"/>
                    </a:lnTo>
                    <a:lnTo>
                      <a:pt x="180" y="48"/>
                    </a:lnTo>
                    <a:lnTo>
                      <a:pt x="180" y="50"/>
                    </a:lnTo>
                    <a:lnTo>
                      <a:pt x="180" y="52"/>
                    </a:lnTo>
                    <a:lnTo>
                      <a:pt x="182" y="54"/>
                    </a:lnTo>
                    <a:lnTo>
                      <a:pt x="182" y="56"/>
                    </a:lnTo>
                    <a:lnTo>
                      <a:pt x="180" y="62"/>
                    </a:lnTo>
                    <a:lnTo>
                      <a:pt x="178" y="66"/>
                    </a:lnTo>
                    <a:lnTo>
                      <a:pt x="176" y="68"/>
                    </a:lnTo>
                    <a:lnTo>
                      <a:pt x="174" y="68"/>
                    </a:lnTo>
                    <a:lnTo>
                      <a:pt x="170" y="66"/>
                    </a:lnTo>
                    <a:lnTo>
                      <a:pt x="168" y="64"/>
                    </a:lnTo>
                    <a:lnTo>
                      <a:pt x="166" y="62"/>
                    </a:lnTo>
                    <a:lnTo>
                      <a:pt x="166" y="60"/>
                    </a:lnTo>
                    <a:lnTo>
                      <a:pt x="162" y="58"/>
                    </a:lnTo>
                    <a:lnTo>
                      <a:pt x="158" y="58"/>
                    </a:lnTo>
                    <a:lnTo>
                      <a:pt x="156" y="58"/>
                    </a:lnTo>
                    <a:lnTo>
                      <a:pt x="152" y="60"/>
                    </a:lnTo>
                    <a:lnTo>
                      <a:pt x="150" y="62"/>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6" y="732"/>
                    </a:lnTo>
                    <a:lnTo>
                      <a:pt x="758" y="736"/>
                    </a:lnTo>
                    <a:lnTo>
                      <a:pt x="756" y="738"/>
                    </a:lnTo>
                    <a:lnTo>
                      <a:pt x="756" y="740"/>
                    </a:lnTo>
                    <a:lnTo>
                      <a:pt x="754" y="740"/>
                    </a:lnTo>
                    <a:lnTo>
                      <a:pt x="752" y="742"/>
                    </a:lnTo>
                    <a:lnTo>
                      <a:pt x="750" y="744"/>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68" name="Google Shape;468;p24"/>
              <p:cNvSpPr/>
              <p:nvPr/>
            </p:nvSpPr>
            <p:spPr>
              <a:xfrm>
                <a:off x="1991" y="1799"/>
                <a:ext cx="973" cy="893"/>
              </a:xfrm>
              <a:custGeom>
                <a:rect b="b" l="l" r="r" t="t"/>
                <a:pathLst>
                  <a:path extrusionOk="0" h="498" w="492">
                    <a:moveTo>
                      <a:pt x="338" y="50"/>
                    </a:moveTo>
                    <a:lnTo>
                      <a:pt x="336" y="48"/>
                    </a:lnTo>
                    <a:lnTo>
                      <a:pt x="334" y="46"/>
                    </a:lnTo>
                    <a:lnTo>
                      <a:pt x="332" y="46"/>
                    </a:lnTo>
                    <a:lnTo>
                      <a:pt x="328" y="44"/>
                    </a:lnTo>
                    <a:lnTo>
                      <a:pt x="324" y="44"/>
                    </a:lnTo>
                    <a:lnTo>
                      <a:pt x="318" y="44"/>
                    </a:lnTo>
                    <a:lnTo>
                      <a:pt x="310" y="48"/>
                    </a:lnTo>
                    <a:lnTo>
                      <a:pt x="306" y="48"/>
                    </a:lnTo>
                    <a:lnTo>
                      <a:pt x="300" y="48"/>
                    </a:lnTo>
                    <a:lnTo>
                      <a:pt x="294" y="46"/>
                    </a:lnTo>
                    <a:lnTo>
                      <a:pt x="288" y="44"/>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28" y="26"/>
                    </a:lnTo>
                    <a:lnTo>
                      <a:pt x="230" y="28"/>
                    </a:lnTo>
                    <a:lnTo>
                      <a:pt x="230" y="30"/>
                    </a:lnTo>
                    <a:lnTo>
                      <a:pt x="230" y="34"/>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6" y="388"/>
                    </a:lnTo>
                    <a:lnTo>
                      <a:pt x="80" y="388"/>
                    </a:lnTo>
                    <a:lnTo>
                      <a:pt x="82" y="388"/>
                    </a:lnTo>
                    <a:lnTo>
                      <a:pt x="86" y="386"/>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40"/>
                    </a:lnTo>
                    <a:lnTo>
                      <a:pt x="458" y="444"/>
                    </a:lnTo>
                    <a:lnTo>
                      <a:pt x="460" y="450"/>
                    </a:lnTo>
                    <a:lnTo>
                      <a:pt x="462" y="454"/>
                    </a:lnTo>
                    <a:lnTo>
                      <a:pt x="466" y="458"/>
                    </a:lnTo>
                    <a:lnTo>
                      <a:pt x="466" y="460"/>
                    </a:lnTo>
                    <a:lnTo>
                      <a:pt x="466" y="462"/>
                    </a:lnTo>
                    <a:lnTo>
                      <a:pt x="468" y="462"/>
                    </a:lnTo>
                    <a:lnTo>
                      <a:pt x="470" y="462"/>
                    </a:lnTo>
                    <a:lnTo>
                      <a:pt x="472" y="462"/>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69" name="Google Shape;469;p24"/>
              <p:cNvSpPr/>
              <p:nvPr/>
            </p:nvSpPr>
            <p:spPr>
              <a:xfrm>
                <a:off x="3079" y="2882"/>
                <a:ext cx="1460" cy="724"/>
              </a:xfrm>
              <a:custGeom>
                <a:rect b="b" l="l" r="r" t="t"/>
                <a:pathLst>
                  <a:path extrusionOk="0" h="404" w="738">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6" y="30"/>
                    </a:lnTo>
                    <a:lnTo>
                      <a:pt x="732" y="32"/>
                    </a:lnTo>
                    <a:lnTo>
                      <a:pt x="734" y="40"/>
                    </a:lnTo>
                    <a:lnTo>
                      <a:pt x="732" y="48"/>
                    </a:lnTo>
                    <a:lnTo>
                      <a:pt x="728" y="56"/>
                    </a:lnTo>
                    <a:lnTo>
                      <a:pt x="726" y="62"/>
                    </a:lnTo>
                    <a:lnTo>
                      <a:pt x="724" y="64"/>
                    </a:lnTo>
                    <a:lnTo>
                      <a:pt x="726" y="66"/>
                    </a:lnTo>
                    <a:lnTo>
                      <a:pt x="728" y="68"/>
                    </a:lnTo>
                    <a:lnTo>
                      <a:pt x="732" y="70"/>
                    </a:lnTo>
                    <a:lnTo>
                      <a:pt x="734" y="72"/>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2" y="138"/>
                    </a:lnTo>
                    <a:lnTo>
                      <a:pt x="668" y="140"/>
                    </a:lnTo>
                    <a:lnTo>
                      <a:pt x="662" y="142"/>
                    </a:lnTo>
                    <a:lnTo>
                      <a:pt x="656" y="142"/>
                    </a:lnTo>
                    <a:lnTo>
                      <a:pt x="650" y="142"/>
                    </a:lnTo>
                    <a:lnTo>
                      <a:pt x="646" y="140"/>
                    </a:lnTo>
                    <a:lnTo>
                      <a:pt x="646"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4" y="176"/>
                    </a:lnTo>
                    <a:lnTo>
                      <a:pt x="630" y="184"/>
                    </a:lnTo>
                    <a:lnTo>
                      <a:pt x="620" y="176"/>
                    </a:lnTo>
                    <a:lnTo>
                      <a:pt x="620" y="178"/>
                    </a:lnTo>
                    <a:lnTo>
                      <a:pt x="620" y="180"/>
                    </a:lnTo>
                    <a:lnTo>
                      <a:pt x="620" y="182"/>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20" y="228"/>
                    </a:lnTo>
                    <a:lnTo>
                      <a:pt x="622" y="228"/>
                    </a:lnTo>
                    <a:lnTo>
                      <a:pt x="624" y="230"/>
                    </a:lnTo>
                    <a:lnTo>
                      <a:pt x="624" y="232"/>
                    </a:lnTo>
                    <a:lnTo>
                      <a:pt x="624" y="234"/>
                    </a:lnTo>
                    <a:lnTo>
                      <a:pt x="622" y="234"/>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4" y="300"/>
                    </a:lnTo>
                    <a:lnTo>
                      <a:pt x="552" y="304"/>
                    </a:lnTo>
                    <a:lnTo>
                      <a:pt x="552" y="308"/>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6" y="40"/>
                    </a:lnTo>
                    <a:lnTo>
                      <a:pt x="468" y="40"/>
                    </a:lnTo>
                    <a:lnTo>
                      <a:pt x="470" y="42"/>
                    </a:lnTo>
                    <a:lnTo>
                      <a:pt x="476"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4"/>
                    </a:lnTo>
                    <a:lnTo>
                      <a:pt x="500" y="72"/>
                    </a:lnTo>
                    <a:lnTo>
                      <a:pt x="502" y="68"/>
                    </a:lnTo>
                    <a:lnTo>
                      <a:pt x="504" y="64"/>
                    </a:lnTo>
                    <a:lnTo>
                      <a:pt x="506" y="62"/>
                    </a:lnTo>
                    <a:lnTo>
                      <a:pt x="508" y="62"/>
                    </a:lnTo>
                    <a:lnTo>
                      <a:pt x="510" y="62"/>
                    </a:lnTo>
                    <a:lnTo>
                      <a:pt x="514" y="62"/>
                    </a:lnTo>
                    <a:lnTo>
                      <a:pt x="516" y="64"/>
                    </a:lnTo>
                    <a:lnTo>
                      <a:pt x="520" y="64"/>
                    </a:lnTo>
                    <a:lnTo>
                      <a:pt x="522" y="68"/>
                    </a:lnTo>
                    <a:lnTo>
                      <a:pt x="524" y="72"/>
                    </a:lnTo>
                    <a:lnTo>
                      <a:pt x="524" y="76"/>
                    </a:lnTo>
                    <a:lnTo>
                      <a:pt x="520" y="86"/>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70" name="Google Shape;470;p24"/>
              <p:cNvSpPr/>
              <p:nvPr/>
            </p:nvSpPr>
            <p:spPr>
              <a:xfrm>
                <a:off x="5256" y="2064"/>
                <a:ext cx="269" cy="176"/>
              </a:xfrm>
              <a:custGeom>
                <a:rect b="b" l="l" r="r" t="t"/>
                <a:pathLst>
                  <a:path extrusionOk="0" h="98" w="136">
                    <a:moveTo>
                      <a:pt x="12" y="4"/>
                    </a:moveTo>
                    <a:lnTo>
                      <a:pt x="0" y="32"/>
                    </a:lnTo>
                    <a:lnTo>
                      <a:pt x="16" y="36"/>
                    </a:lnTo>
                    <a:lnTo>
                      <a:pt x="22" y="48"/>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71" name="Google Shape;471;p24"/>
              <p:cNvSpPr/>
              <p:nvPr/>
            </p:nvSpPr>
            <p:spPr>
              <a:xfrm>
                <a:off x="3930" y="3728"/>
                <a:ext cx="28" cy="72"/>
              </a:xfrm>
              <a:custGeom>
                <a:rect b="b" l="l" r="r" t="t"/>
                <a:pathLst>
                  <a:path extrusionOk="0" h="40" w="14">
                    <a:moveTo>
                      <a:pt x="14" y="0"/>
                    </a:moveTo>
                    <a:lnTo>
                      <a:pt x="14" y="0"/>
                    </a:lnTo>
                    <a:lnTo>
                      <a:pt x="12" y="0"/>
                    </a:lnTo>
                    <a:lnTo>
                      <a:pt x="10" y="0"/>
                    </a:lnTo>
                    <a:lnTo>
                      <a:pt x="10" y="2"/>
                    </a:lnTo>
                    <a:lnTo>
                      <a:pt x="8" y="2"/>
                    </a:lnTo>
                    <a:lnTo>
                      <a:pt x="6" y="4"/>
                    </a:lnTo>
                    <a:lnTo>
                      <a:pt x="4" y="6"/>
                    </a:lnTo>
                    <a:lnTo>
                      <a:pt x="2" y="4"/>
                    </a:lnTo>
                    <a:lnTo>
                      <a:pt x="0" y="4"/>
                    </a:lnTo>
                    <a:lnTo>
                      <a:pt x="0" y="6"/>
                    </a:lnTo>
                    <a:lnTo>
                      <a:pt x="0" y="8"/>
                    </a:lnTo>
                    <a:lnTo>
                      <a:pt x="0"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72" name="Google Shape;472;p24"/>
              <p:cNvSpPr/>
              <p:nvPr/>
            </p:nvSpPr>
            <p:spPr>
              <a:xfrm>
                <a:off x="4369" y="3728"/>
                <a:ext cx="75" cy="50"/>
              </a:xfrm>
              <a:custGeom>
                <a:rect b="b" l="l" r="r" t="t"/>
                <a:pathLst>
                  <a:path extrusionOk="0" h="28" w="3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6" y="28"/>
                    </a:lnTo>
                    <a:lnTo>
                      <a:pt x="8" y="28"/>
                    </a:lnTo>
                    <a:lnTo>
                      <a:pt x="12" y="26"/>
                    </a:lnTo>
                    <a:lnTo>
                      <a:pt x="14" y="24"/>
                    </a:lnTo>
                    <a:lnTo>
                      <a:pt x="16" y="24"/>
                    </a:lnTo>
                    <a:lnTo>
                      <a:pt x="18" y="22"/>
                    </a:lnTo>
                    <a:lnTo>
                      <a:pt x="20" y="22"/>
                    </a:lnTo>
                    <a:lnTo>
                      <a:pt x="22" y="24"/>
                    </a:lnTo>
                    <a:lnTo>
                      <a:pt x="32" y="22"/>
                    </a:lnTo>
                    <a:lnTo>
                      <a:pt x="38" y="20"/>
                    </a:lnTo>
                    <a:lnTo>
                      <a:pt x="38" y="12"/>
                    </a:lnTo>
                    <a:lnTo>
                      <a:pt x="32" y="10"/>
                    </a:lnTo>
                    <a:lnTo>
                      <a:pt x="24" y="8"/>
                    </a:lnTo>
                    <a:lnTo>
                      <a:pt x="30" y="6"/>
                    </a:lnTo>
                    <a:lnTo>
                      <a:pt x="20" y="6"/>
                    </a:lnTo>
                    <a:lnTo>
                      <a:pt x="14" y="2"/>
                    </a:lnTo>
                    <a:lnTo>
                      <a:pt x="4" y="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73" name="Google Shape;473;p24"/>
              <p:cNvSpPr/>
              <p:nvPr/>
            </p:nvSpPr>
            <p:spPr>
              <a:xfrm>
                <a:off x="4294" y="3717"/>
                <a:ext cx="87" cy="65"/>
              </a:xfrm>
              <a:custGeom>
                <a:rect b="b" l="l" r="r" t="t"/>
                <a:pathLst>
                  <a:path extrusionOk="0" h="36" w="44">
                    <a:moveTo>
                      <a:pt x="12" y="2"/>
                    </a:moveTo>
                    <a:lnTo>
                      <a:pt x="8" y="6"/>
                    </a:lnTo>
                    <a:lnTo>
                      <a:pt x="12" y="8"/>
                    </a:lnTo>
                    <a:lnTo>
                      <a:pt x="14" y="8"/>
                    </a:lnTo>
                    <a:lnTo>
                      <a:pt x="16" y="8"/>
                    </a:lnTo>
                    <a:lnTo>
                      <a:pt x="18" y="8"/>
                    </a:lnTo>
                    <a:lnTo>
                      <a:pt x="22" y="10"/>
                    </a:lnTo>
                    <a:lnTo>
                      <a:pt x="24" y="10"/>
                    </a:lnTo>
                    <a:lnTo>
                      <a:pt x="26" y="14"/>
                    </a:lnTo>
                    <a:lnTo>
                      <a:pt x="26" y="16"/>
                    </a:lnTo>
                    <a:lnTo>
                      <a:pt x="26" y="18"/>
                    </a:lnTo>
                    <a:lnTo>
                      <a:pt x="26" y="20"/>
                    </a:lnTo>
                    <a:lnTo>
                      <a:pt x="24" y="22"/>
                    </a:lnTo>
                    <a:lnTo>
                      <a:pt x="20" y="22"/>
                    </a:lnTo>
                    <a:lnTo>
                      <a:pt x="10" y="18"/>
                    </a:lnTo>
                    <a:lnTo>
                      <a:pt x="4" y="18"/>
                    </a:lnTo>
                    <a:lnTo>
                      <a:pt x="0" y="22"/>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74" name="Google Shape;474;p24"/>
              <p:cNvSpPr/>
              <p:nvPr/>
            </p:nvSpPr>
            <p:spPr>
              <a:xfrm>
                <a:off x="4025" y="3635"/>
                <a:ext cx="277" cy="96"/>
              </a:xfrm>
              <a:custGeom>
                <a:rect b="b" l="l" r="r" t="t"/>
                <a:pathLst>
                  <a:path extrusionOk="0" h="54" w="140">
                    <a:moveTo>
                      <a:pt x="18" y="2"/>
                    </a:moveTo>
                    <a:lnTo>
                      <a:pt x="16" y="2"/>
                    </a:lnTo>
                    <a:lnTo>
                      <a:pt x="14" y="4"/>
                    </a:lnTo>
                    <a:lnTo>
                      <a:pt x="10" y="6"/>
                    </a:lnTo>
                    <a:lnTo>
                      <a:pt x="6" y="8"/>
                    </a:lnTo>
                    <a:lnTo>
                      <a:pt x="2" y="10"/>
                    </a:lnTo>
                    <a:lnTo>
                      <a:pt x="0" y="14"/>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grpSp>
          <p:nvGrpSpPr>
            <p:cNvPr id="475" name="Google Shape;475;p24"/>
            <p:cNvGrpSpPr/>
            <p:nvPr/>
          </p:nvGrpSpPr>
          <p:grpSpPr>
            <a:xfrm>
              <a:off x="3249004" y="1264473"/>
              <a:ext cx="2998353" cy="1195779"/>
              <a:chOff x="2504" y="1196"/>
              <a:chExt cx="2800" cy="1134"/>
            </a:xfrm>
          </p:grpSpPr>
          <p:sp>
            <p:nvSpPr>
              <p:cNvPr id="476" name="Google Shape;476;p24"/>
              <p:cNvSpPr/>
              <p:nvPr/>
            </p:nvSpPr>
            <p:spPr>
              <a:xfrm>
                <a:off x="3475" y="1346"/>
                <a:ext cx="93" cy="186"/>
              </a:xfrm>
              <a:custGeom>
                <a:rect b="b" l="l" r="r" t="t"/>
                <a:pathLst>
                  <a:path extrusionOk="0" h="186" w="84">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77" name="Google Shape;477;p24"/>
              <p:cNvSpPr/>
              <p:nvPr/>
            </p:nvSpPr>
            <p:spPr>
              <a:xfrm>
                <a:off x="3269" y="1221"/>
                <a:ext cx="121" cy="70"/>
              </a:xfrm>
              <a:custGeom>
                <a:rect b="b" l="l" r="r" t="t"/>
                <a:pathLst>
                  <a:path extrusionOk="0" h="70" w="11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2" y="2"/>
                    </a:lnTo>
                    <a:lnTo>
                      <a:pt x="54" y="2"/>
                    </a:lnTo>
                    <a:lnTo>
                      <a:pt x="44" y="0"/>
                    </a:lnTo>
                    <a:lnTo>
                      <a:pt x="34" y="4"/>
                    </a:lnTo>
                    <a:lnTo>
                      <a:pt x="26" y="10"/>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78" name="Google Shape;478;p24"/>
              <p:cNvSpPr/>
              <p:nvPr/>
            </p:nvSpPr>
            <p:spPr>
              <a:xfrm>
                <a:off x="2870" y="1236"/>
                <a:ext cx="122" cy="220"/>
              </a:xfrm>
              <a:custGeom>
                <a:rect b="b" l="l" r="r" t="t"/>
                <a:pathLst>
                  <a:path extrusionOk="0" h="220" w="11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44" y="22"/>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79" name="Google Shape;479;p24"/>
              <p:cNvSpPr/>
              <p:nvPr/>
            </p:nvSpPr>
            <p:spPr>
              <a:xfrm>
                <a:off x="2968" y="1196"/>
                <a:ext cx="134" cy="94"/>
              </a:xfrm>
              <a:custGeom>
                <a:rect b="b" l="l" r="r" t="t"/>
                <a:pathLst>
                  <a:path extrusionOk="0" h="94" w="122">
                    <a:moveTo>
                      <a:pt x="22" y="0"/>
                    </a:moveTo>
                    <a:lnTo>
                      <a:pt x="14" y="20"/>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80" name="Google Shape;480;p24"/>
              <p:cNvSpPr/>
              <p:nvPr/>
            </p:nvSpPr>
            <p:spPr>
              <a:xfrm>
                <a:off x="2998" y="1330"/>
                <a:ext cx="51" cy="46"/>
              </a:xfrm>
              <a:custGeom>
                <a:rect b="b" l="l" r="r" t="t"/>
                <a:pathLst>
                  <a:path extrusionOk="0" h="46" w="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81" name="Google Shape;481;p24"/>
              <p:cNvSpPr/>
              <p:nvPr/>
            </p:nvSpPr>
            <p:spPr>
              <a:xfrm>
                <a:off x="2737" y="1498"/>
                <a:ext cx="371" cy="412"/>
              </a:xfrm>
              <a:custGeom>
                <a:rect b="b" l="l" r="r" t="t"/>
                <a:pathLst>
                  <a:path extrusionOk="0" h="412" w="336">
                    <a:moveTo>
                      <a:pt x="326" y="52"/>
                    </a:moveTo>
                    <a:lnTo>
                      <a:pt x="314" y="48"/>
                    </a:lnTo>
                    <a:lnTo>
                      <a:pt x="308" y="46"/>
                    </a:lnTo>
                    <a:lnTo>
                      <a:pt x="302" y="44"/>
                    </a:lnTo>
                    <a:lnTo>
                      <a:pt x="300" y="44"/>
                    </a:lnTo>
                    <a:lnTo>
                      <a:pt x="298" y="44"/>
                    </a:lnTo>
                    <a:lnTo>
                      <a:pt x="314" y="42"/>
                    </a:lnTo>
                    <a:lnTo>
                      <a:pt x="312" y="42"/>
                    </a:lnTo>
                    <a:lnTo>
                      <a:pt x="314" y="42"/>
                    </a:lnTo>
                    <a:lnTo>
                      <a:pt x="318" y="42"/>
                    </a:lnTo>
                    <a:lnTo>
                      <a:pt x="322" y="40"/>
                    </a:lnTo>
                    <a:lnTo>
                      <a:pt x="326" y="38"/>
                    </a:lnTo>
                    <a:lnTo>
                      <a:pt x="328" y="34"/>
                    </a:lnTo>
                    <a:lnTo>
                      <a:pt x="328" y="30"/>
                    </a:lnTo>
                    <a:lnTo>
                      <a:pt x="330" y="26"/>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24" y="16"/>
                    </a:lnTo>
                    <a:lnTo>
                      <a:pt x="220" y="18"/>
                    </a:lnTo>
                    <a:lnTo>
                      <a:pt x="218" y="20"/>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4" y="290"/>
                    </a:lnTo>
                    <a:lnTo>
                      <a:pt x="12" y="294"/>
                    </a:lnTo>
                    <a:lnTo>
                      <a:pt x="10" y="298"/>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6" y="64"/>
                    </a:lnTo>
                    <a:lnTo>
                      <a:pt x="230" y="64"/>
                    </a:lnTo>
                    <a:lnTo>
                      <a:pt x="234" y="64"/>
                    </a:lnTo>
                    <a:lnTo>
                      <a:pt x="238" y="66"/>
                    </a:lnTo>
                    <a:lnTo>
                      <a:pt x="242" y="70"/>
                    </a:lnTo>
                    <a:lnTo>
                      <a:pt x="260" y="72"/>
                    </a:lnTo>
                    <a:lnTo>
                      <a:pt x="264" y="70"/>
                    </a:lnTo>
                    <a:lnTo>
                      <a:pt x="266" y="70"/>
                    </a:lnTo>
                    <a:lnTo>
                      <a:pt x="270" y="68"/>
                    </a:lnTo>
                    <a:lnTo>
                      <a:pt x="272" y="66"/>
                    </a:lnTo>
                    <a:lnTo>
                      <a:pt x="276" y="64"/>
                    </a:lnTo>
                    <a:lnTo>
                      <a:pt x="276" y="60"/>
                    </a:lnTo>
                    <a:lnTo>
                      <a:pt x="276" y="58"/>
                    </a:lnTo>
                    <a:lnTo>
                      <a:pt x="278" y="56"/>
                    </a:lnTo>
                    <a:lnTo>
                      <a:pt x="280" y="52"/>
                    </a:lnTo>
                    <a:lnTo>
                      <a:pt x="284" y="50"/>
                    </a:lnTo>
                    <a:lnTo>
                      <a:pt x="288" y="50"/>
                    </a:lnTo>
                    <a:lnTo>
                      <a:pt x="294" y="50"/>
                    </a:lnTo>
                    <a:lnTo>
                      <a:pt x="326" y="66"/>
                    </a:lnTo>
                    <a:lnTo>
                      <a:pt x="328" y="64"/>
                    </a:lnTo>
                    <a:lnTo>
                      <a:pt x="328" y="62"/>
                    </a:lnTo>
                    <a:lnTo>
                      <a:pt x="328" y="56"/>
                    </a:lnTo>
                    <a:lnTo>
                      <a:pt x="336" y="56"/>
                    </a:lnTo>
                    <a:lnTo>
                      <a:pt x="326" y="52"/>
                    </a:lnTo>
                    <a:close/>
                  </a:path>
                </a:pathLst>
              </a:custGeom>
              <a:solidFill>
                <a:srgbClr val="6DB12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82" name="Google Shape;482;p24"/>
              <p:cNvSpPr/>
              <p:nvPr/>
            </p:nvSpPr>
            <p:spPr>
              <a:xfrm>
                <a:off x="2526" y="2190"/>
                <a:ext cx="174" cy="132"/>
              </a:xfrm>
              <a:custGeom>
                <a:rect b="b" l="l" r="r" t="t"/>
                <a:pathLst>
                  <a:path extrusionOk="0" h="132" w="158">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4" y="116"/>
                    </a:lnTo>
                    <a:lnTo>
                      <a:pt x="60" y="118"/>
                    </a:lnTo>
                    <a:lnTo>
                      <a:pt x="56" y="118"/>
                    </a:lnTo>
                    <a:lnTo>
                      <a:pt x="52" y="120"/>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6" y="40"/>
                    </a:lnTo>
                    <a:lnTo>
                      <a:pt x="38" y="38"/>
                    </a:lnTo>
                    <a:lnTo>
                      <a:pt x="38" y="36"/>
                    </a:lnTo>
                    <a:lnTo>
                      <a:pt x="38" y="34"/>
                    </a:lnTo>
                    <a:lnTo>
                      <a:pt x="36" y="32"/>
                    </a:lnTo>
                    <a:lnTo>
                      <a:pt x="28" y="28"/>
                    </a:lnTo>
                    <a:lnTo>
                      <a:pt x="26"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6" y="20"/>
                    </a:lnTo>
                    <a:lnTo>
                      <a:pt x="120" y="22"/>
                    </a:lnTo>
                    <a:lnTo>
                      <a:pt x="122" y="24"/>
                    </a:lnTo>
                    <a:lnTo>
                      <a:pt x="126" y="28"/>
                    </a:lnTo>
                    <a:lnTo>
                      <a:pt x="126" y="26"/>
                    </a:lnTo>
                    <a:lnTo>
                      <a:pt x="134" y="36"/>
                    </a:lnTo>
                    <a:lnTo>
                      <a:pt x="152" y="42"/>
                    </a:lnTo>
                    <a:lnTo>
                      <a:pt x="158" y="44"/>
                    </a:lnTo>
                    <a:lnTo>
                      <a:pt x="154" y="46"/>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83" name="Google Shape;483;p24"/>
              <p:cNvSpPr/>
              <p:nvPr/>
            </p:nvSpPr>
            <p:spPr>
              <a:xfrm>
                <a:off x="2747" y="2152"/>
                <a:ext cx="172" cy="146"/>
              </a:xfrm>
              <a:custGeom>
                <a:rect b="b" l="l" r="r" t="t"/>
                <a:pathLst>
                  <a:path extrusionOk="0" h="146" w="156">
                    <a:moveTo>
                      <a:pt x="94" y="14"/>
                    </a:moveTo>
                    <a:lnTo>
                      <a:pt x="94" y="14"/>
                    </a:lnTo>
                    <a:lnTo>
                      <a:pt x="92" y="16"/>
                    </a:lnTo>
                    <a:lnTo>
                      <a:pt x="94" y="18"/>
                    </a:lnTo>
                    <a:lnTo>
                      <a:pt x="94" y="20"/>
                    </a:lnTo>
                    <a:lnTo>
                      <a:pt x="84" y="24"/>
                    </a:lnTo>
                    <a:lnTo>
                      <a:pt x="76" y="28"/>
                    </a:lnTo>
                    <a:lnTo>
                      <a:pt x="78" y="32"/>
                    </a:lnTo>
                    <a:lnTo>
                      <a:pt x="82" y="34"/>
                    </a:lnTo>
                    <a:lnTo>
                      <a:pt x="84" y="38"/>
                    </a:lnTo>
                    <a:lnTo>
                      <a:pt x="88" y="42"/>
                    </a:lnTo>
                    <a:lnTo>
                      <a:pt x="94" y="46"/>
                    </a:lnTo>
                    <a:lnTo>
                      <a:pt x="98" y="50"/>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2"/>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2"/>
                    </a:lnTo>
                    <a:lnTo>
                      <a:pt x="30" y="14"/>
                    </a:lnTo>
                    <a:lnTo>
                      <a:pt x="32" y="16"/>
                    </a:lnTo>
                    <a:lnTo>
                      <a:pt x="34" y="14"/>
                    </a:lnTo>
                    <a:lnTo>
                      <a:pt x="36" y="14"/>
                    </a:lnTo>
                    <a:lnTo>
                      <a:pt x="40" y="12"/>
                    </a:lnTo>
                    <a:lnTo>
                      <a:pt x="40" y="10"/>
                    </a:lnTo>
                    <a:lnTo>
                      <a:pt x="42" y="10"/>
                    </a:lnTo>
                    <a:lnTo>
                      <a:pt x="46" y="6"/>
                    </a:lnTo>
                    <a:lnTo>
                      <a:pt x="44" y="8"/>
                    </a:lnTo>
                    <a:lnTo>
                      <a:pt x="44" y="10"/>
                    </a:lnTo>
                    <a:lnTo>
                      <a:pt x="46" y="12"/>
                    </a:lnTo>
                    <a:lnTo>
                      <a:pt x="48" y="12"/>
                    </a:lnTo>
                    <a:lnTo>
                      <a:pt x="48" y="10"/>
                    </a:lnTo>
                    <a:lnTo>
                      <a:pt x="48" y="8"/>
                    </a:lnTo>
                    <a:lnTo>
                      <a:pt x="48" y="6"/>
                    </a:lnTo>
                    <a:lnTo>
                      <a:pt x="46" y="4"/>
                    </a:lnTo>
                    <a:lnTo>
                      <a:pt x="48" y="4"/>
                    </a:lnTo>
                    <a:lnTo>
                      <a:pt x="50" y="4"/>
                    </a:lnTo>
                    <a:lnTo>
                      <a:pt x="50" y="2"/>
                    </a:lnTo>
                    <a:lnTo>
                      <a:pt x="52" y="2"/>
                    </a:lnTo>
                    <a:lnTo>
                      <a:pt x="54" y="0"/>
                    </a:lnTo>
                    <a:lnTo>
                      <a:pt x="58" y="0"/>
                    </a:lnTo>
                    <a:lnTo>
                      <a:pt x="62" y="0"/>
                    </a:lnTo>
                    <a:lnTo>
                      <a:pt x="64" y="0"/>
                    </a:lnTo>
                    <a:lnTo>
                      <a:pt x="66" y="0"/>
                    </a:lnTo>
                    <a:lnTo>
                      <a:pt x="70" y="0"/>
                    </a:lnTo>
                    <a:lnTo>
                      <a:pt x="72" y="0"/>
                    </a:lnTo>
                    <a:lnTo>
                      <a:pt x="74" y="4"/>
                    </a:lnTo>
                    <a:lnTo>
                      <a:pt x="76" y="6"/>
                    </a:lnTo>
                    <a:lnTo>
                      <a:pt x="80" y="8"/>
                    </a:lnTo>
                    <a:lnTo>
                      <a:pt x="84" y="10"/>
                    </a:lnTo>
                    <a:lnTo>
                      <a:pt x="88" y="12"/>
                    </a:lnTo>
                    <a:lnTo>
                      <a:pt x="92" y="12"/>
                    </a:lnTo>
                    <a:lnTo>
                      <a:pt x="94" y="14"/>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84" name="Google Shape;484;p24"/>
              <p:cNvSpPr/>
              <p:nvPr/>
            </p:nvSpPr>
            <p:spPr>
              <a:xfrm>
                <a:off x="2828" y="2288"/>
                <a:ext cx="47" cy="24"/>
              </a:xfrm>
              <a:custGeom>
                <a:rect b="b" l="l" r="r" t="t"/>
                <a:pathLst>
                  <a:path extrusionOk="0" h="24" w="42">
                    <a:moveTo>
                      <a:pt x="6" y="4"/>
                    </a:moveTo>
                    <a:lnTo>
                      <a:pt x="0" y="6"/>
                    </a:lnTo>
                    <a:lnTo>
                      <a:pt x="0" y="8"/>
                    </a:lnTo>
                    <a:lnTo>
                      <a:pt x="2" y="10"/>
                    </a:lnTo>
                    <a:lnTo>
                      <a:pt x="22" y="16"/>
                    </a:lnTo>
                    <a:lnTo>
                      <a:pt x="24" y="20"/>
                    </a:lnTo>
                    <a:lnTo>
                      <a:pt x="26" y="22"/>
                    </a:lnTo>
                    <a:lnTo>
                      <a:pt x="28" y="24"/>
                    </a:lnTo>
                    <a:lnTo>
                      <a:pt x="30" y="22"/>
                    </a:lnTo>
                    <a:lnTo>
                      <a:pt x="34" y="20"/>
                    </a:lnTo>
                    <a:lnTo>
                      <a:pt x="38" y="18"/>
                    </a:lnTo>
                    <a:lnTo>
                      <a:pt x="38" y="16"/>
                    </a:lnTo>
                    <a:lnTo>
                      <a:pt x="38" y="14"/>
                    </a:lnTo>
                    <a:lnTo>
                      <a:pt x="38" y="12"/>
                    </a:lnTo>
                    <a:lnTo>
                      <a:pt x="36" y="12"/>
                    </a:lnTo>
                    <a:lnTo>
                      <a:pt x="40" y="4"/>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85" name="Google Shape;485;p24"/>
              <p:cNvSpPr/>
              <p:nvPr/>
            </p:nvSpPr>
            <p:spPr>
              <a:xfrm>
                <a:off x="2773" y="2236"/>
                <a:ext cx="22" cy="42"/>
              </a:xfrm>
              <a:custGeom>
                <a:rect b="b" l="l" r="r" t="t"/>
                <a:pathLst>
                  <a:path extrusionOk="0" h="42" w="20">
                    <a:moveTo>
                      <a:pt x="14" y="0"/>
                    </a:moveTo>
                    <a:lnTo>
                      <a:pt x="14" y="2"/>
                    </a:lnTo>
                    <a:lnTo>
                      <a:pt x="12" y="2"/>
                    </a:lnTo>
                    <a:lnTo>
                      <a:pt x="10" y="4"/>
                    </a:lnTo>
                    <a:lnTo>
                      <a:pt x="8" y="6"/>
                    </a:lnTo>
                    <a:lnTo>
                      <a:pt x="4" y="6"/>
                    </a:lnTo>
                    <a:lnTo>
                      <a:pt x="2" y="6"/>
                    </a:lnTo>
                    <a:lnTo>
                      <a:pt x="2" y="4"/>
                    </a:lnTo>
                    <a:lnTo>
                      <a:pt x="0" y="4"/>
                    </a:lnTo>
                    <a:lnTo>
                      <a:pt x="2" y="8"/>
                    </a:lnTo>
                    <a:lnTo>
                      <a:pt x="2" y="12"/>
                    </a:lnTo>
                    <a:lnTo>
                      <a:pt x="2" y="16"/>
                    </a:lnTo>
                    <a:lnTo>
                      <a:pt x="0" y="20"/>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4"/>
                    </a:lnTo>
                    <a:lnTo>
                      <a:pt x="20" y="10"/>
                    </a:lnTo>
                    <a:lnTo>
                      <a:pt x="20" y="6"/>
                    </a:lnTo>
                    <a:lnTo>
                      <a:pt x="18" y="4"/>
                    </a:lnTo>
                    <a:lnTo>
                      <a:pt x="14" y="0"/>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86" name="Google Shape;486;p24"/>
              <p:cNvSpPr/>
              <p:nvPr/>
            </p:nvSpPr>
            <p:spPr>
              <a:xfrm>
                <a:off x="2778" y="2204"/>
                <a:ext cx="20" cy="28"/>
              </a:xfrm>
              <a:custGeom>
                <a:rect b="b" l="l" r="r" t="t"/>
                <a:pathLst>
                  <a:path extrusionOk="0" h="28" w="18">
                    <a:moveTo>
                      <a:pt x="8" y="4"/>
                    </a:moveTo>
                    <a:lnTo>
                      <a:pt x="6" y="4"/>
                    </a:lnTo>
                    <a:lnTo>
                      <a:pt x="4" y="4"/>
                    </a:lnTo>
                    <a:lnTo>
                      <a:pt x="2" y="6"/>
                    </a:lnTo>
                    <a:lnTo>
                      <a:pt x="0" y="8"/>
                    </a:lnTo>
                    <a:lnTo>
                      <a:pt x="2" y="10"/>
                    </a:lnTo>
                    <a:lnTo>
                      <a:pt x="2" y="12"/>
                    </a:lnTo>
                    <a:lnTo>
                      <a:pt x="2" y="16"/>
                    </a:lnTo>
                    <a:lnTo>
                      <a:pt x="4" y="20"/>
                    </a:lnTo>
                    <a:lnTo>
                      <a:pt x="6" y="22"/>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87" name="Google Shape;487;p24"/>
              <p:cNvSpPr/>
              <p:nvPr/>
            </p:nvSpPr>
            <p:spPr>
              <a:xfrm>
                <a:off x="2789" y="2096"/>
                <a:ext cx="112" cy="60"/>
              </a:xfrm>
              <a:custGeom>
                <a:rect b="b" l="l" r="r" t="t"/>
                <a:pathLst>
                  <a:path extrusionOk="0" h="60" w="102">
                    <a:moveTo>
                      <a:pt x="36" y="60"/>
                    </a:moveTo>
                    <a:lnTo>
                      <a:pt x="34" y="58"/>
                    </a:lnTo>
                    <a:lnTo>
                      <a:pt x="34" y="56"/>
                    </a:lnTo>
                    <a:lnTo>
                      <a:pt x="32" y="56"/>
                    </a:lnTo>
                    <a:lnTo>
                      <a:pt x="28" y="56"/>
                    </a:lnTo>
                    <a:lnTo>
                      <a:pt x="24" y="56"/>
                    </a:lnTo>
                    <a:lnTo>
                      <a:pt x="20" y="56"/>
                    </a:lnTo>
                    <a:lnTo>
                      <a:pt x="16" y="56"/>
                    </a:lnTo>
                    <a:lnTo>
                      <a:pt x="14" y="58"/>
                    </a:lnTo>
                    <a:lnTo>
                      <a:pt x="12" y="58"/>
                    </a:lnTo>
                    <a:lnTo>
                      <a:pt x="12" y="60"/>
                    </a:lnTo>
                    <a:lnTo>
                      <a:pt x="10" y="60"/>
                    </a:lnTo>
                    <a:lnTo>
                      <a:pt x="10" y="58"/>
                    </a:lnTo>
                    <a:lnTo>
                      <a:pt x="10"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6" y="0"/>
                    </a:lnTo>
                    <a:lnTo>
                      <a:pt x="58" y="4"/>
                    </a:lnTo>
                    <a:lnTo>
                      <a:pt x="60" y="4"/>
                    </a:lnTo>
                    <a:lnTo>
                      <a:pt x="64" y="4"/>
                    </a:lnTo>
                    <a:lnTo>
                      <a:pt x="68" y="4"/>
                    </a:lnTo>
                    <a:lnTo>
                      <a:pt x="70" y="4"/>
                    </a:lnTo>
                    <a:lnTo>
                      <a:pt x="72" y="0"/>
                    </a:lnTo>
                    <a:lnTo>
                      <a:pt x="80" y="0"/>
                    </a:lnTo>
                    <a:lnTo>
                      <a:pt x="80" y="2"/>
                    </a:lnTo>
                    <a:lnTo>
                      <a:pt x="80" y="4"/>
                    </a:lnTo>
                    <a:lnTo>
                      <a:pt x="82" y="6"/>
                    </a:lnTo>
                    <a:lnTo>
                      <a:pt x="86" y="8"/>
                    </a:lnTo>
                    <a:lnTo>
                      <a:pt x="88" y="8"/>
                    </a:lnTo>
                    <a:lnTo>
                      <a:pt x="92"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88" name="Google Shape;488;p24"/>
              <p:cNvSpPr/>
              <p:nvPr/>
            </p:nvSpPr>
            <p:spPr>
              <a:xfrm>
                <a:off x="2740" y="2134"/>
                <a:ext cx="60" cy="42"/>
              </a:xfrm>
              <a:custGeom>
                <a:rect b="b" l="l" r="r" t="t"/>
                <a:pathLst>
                  <a:path extrusionOk="0" h="42" w="54">
                    <a:moveTo>
                      <a:pt x="30" y="6"/>
                    </a:moveTo>
                    <a:lnTo>
                      <a:pt x="20" y="8"/>
                    </a:lnTo>
                    <a:lnTo>
                      <a:pt x="8" y="16"/>
                    </a:lnTo>
                    <a:lnTo>
                      <a:pt x="0" y="30"/>
                    </a:lnTo>
                    <a:lnTo>
                      <a:pt x="2" y="30"/>
                    </a:lnTo>
                    <a:lnTo>
                      <a:pt x="2" y="28"/>
                    </a:lnTo>
                    <a:lnTo>
                      <a:pt x="4"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30"/>
                    </a:lnTo>
                    <a:lnTo>
                      <a:pt x="36" y="32"/>
                    </a:lnTo>
                    <a:lnTo>
                      <a:pt x="38" y="34"/>
                    </a:lnTo>
                    <a:lnTo>
                      <a:pt x="40" y="32"/>
                    </a:lnTo>
                    <a:lnTo>
                      <a:pt x="42" y="32"/>
                    </a:lnTo>
                    <a:lnTo>
                      <a:pt x="44" y="32"/>
                    </a:lnTo>
                    <a:lnTo>
                      <a:pt x="46" y="30"/>
                    </a:lnTo>
                    <a:lnTo>
                      <a:pt x="48" y="28"/>
                    </a:lnTo>
                    <a:lnTo>
                      <a:pt x="52" y="24"/>
                    </a:lnTo>
                    <a:lnTo>
                      <a:pt x="50" y="26"/>
                    </a:lnTo>
                    <a:lnTo>
                      <a:pt x="50" y="28"/>
                    </a:lnTo>
                    <a:lnTo>
                      <a:pt x="52" y="30"/>
                    </a:lnTo>
                    <a:lnTo>
                      <a:pt x="54" y="30"/>
                    </a:lnTo>
                    <a:lnTo>
                      <a:pt x="54" y="26"/>
                    </a:lnTo>
                    <a:lnTo>
                      <a:pt x="54" y="24"/>
                    </a:lnTo>
                    <a:lnTo>
                      <a:pt x="52" y="24"/>
                    </a:lnTo>
                    <a:lnTo>
                      <a:pt x="54" y="22"/>
                    </a:lnTo>
                    <a:lnTo>
                      <a:pt x="54" y="20"/>
                    </a:lnTo>
                    <a:lnTo>
                      <a:pt x="54" y="18"/>
                    </a:lnTo>
                    <a:lnTo>
                      <a:pt x="52" y="18"/>
                    </a:lnTo>
                    <a:lnTo>
                      <a:pt x="50" y="18"/>
                    </a:lnTo>
                    <a:lnTo>
                      <a:pt x="52" y="14"/>
                    </a:lnTo>
                    <a:lnTo>
                      <a:pt x="44" y="0"/>
                    </a:lnTo>
                    <a:lnTo>
                      <a:pt x="38" y="4"/>
                    </a:lnTo>
                    <a:lnTo>
                      <a:pt x="30" y="6"/>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89" name="Google Shape;489;p24"/>
              <p:cNvSpPr/>
              <p:nvPr/>
            </p:nvSpPr>
            <p:spPr>
              <a:xfrm>
                <a:off x="2594" y="2052"/>
                <a:ext cx="175" cy="182"/>
              </a:xfrm>
              <a:custGeom>
                <a:rect b="b" l="l" r="r" t="t"/>
                <a:pathLst>
                  <a:path extrusionOk="0" h="182" w="158">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64" y="164"/>
                    </a:lnTo>
                    <a:lnTo>
                      <a:pt x="64" y="166"/>
                    </a:lnTo>
                    <a:lnTo>
                      <a:pt x="60" y="162"/>
                    </a:lnTo>
                    <a:lnTo>
                      <a:pt x="58" y="160"/>
                    </a:lnTo>
                    <a:lnTo>
                      <a:pt x="54" y="158"/>
                    </a:lnTo>
                    <a:lnTo>
                      <a:pt x="52" y="158"/>
                    </a:lnTo>
                    <a:lnTo>
                      <a:pt x="50" y="156"/>
                    </a:lnTo>
                    <a:lnTo>
                      <a:pt x="46" y="154"/>
                    </a:lnTo>
                    <a:lnTo>
                      <a:pt x="44" y="152"/>
                    </a:lnTo>
                    <a:lnTo>
                      <a:pt x="42" y="150"/>
                    </a:lnTo>
                    <a:lnTo>
                      <a:pt x="40" y="150"/>
                    </a:lnTo>
                    <a:lnTo>
                      <a:pt x="40" y="148"/>
                    </a:lnTo>
                    <a:lnTo>
                      <a:pt x="40" y="146"/>
                    </a:lnTo>
                    <a:lnTo>
                      <a:pt x="38"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0" y="56"/>
                    </a:lnTo>
                    <a:lnTo>
                      <a:pt x="0" y="54"/>
                    </a:lnTo>
                    <a:lnTo>
                      <a:pt x="2" y="50"/>
                    </a:lnTo>
                    <a:lnTo>
                      <a:pt x="4" y="48"/>
                    </a:lnTo>
                    <a:lnTo>
                      <a:pt x="14" y="50"/>
                    </a:lnTo>
                    <a:lnTo>
                      <a:pt x="14" y="38"/>
                    </a:lnTo>
                    <a:lnTo>
                      <a:pt x="22" y="36"/>
                    </a:lnTo>
                    <a:lnTo>
                      <a:pt x="26" y="36"/>
                    </a:lnTo>
                    <a:lnTo>
                      <a:pt x="30" y="36"/>
                    </a:lnTo>
                    <a:lnTo>
                      <a:pt x="36" y="34"/>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4"/>
                    </a:lnTo>
                    <a:lnTo>
                      <a:pt x="156" y="68"/>
                    </a:lnTo>
                    <a:lnTo>
                      <a:pt x="156" y="72"/>
                    </a:lnTo>
                    <a:lnTo>
                      <a:pt x="154" y="78"/>
                    </a:lnTo>
                    <a:lnTo>
                      <a:pt x="152" y="90"/>
                    </a:lnTo>
                    <a:lnTo>
                      <a:pt x="140" y="100"/>
                    </a:lnTo>
                    <a:lnTo>
                      <a:pt x="132" y="112"/>
                    </a:lnTo>
                    <a:lnTo>
                      <a:pt x="134" y="112"/>
                    </a:lnTo>
                    <a:lnTo>
                      <a:pt x="136" y="110"/>
                    </a:lnTo>
                    <a:lnTo>
                      <a:pt x="138" y="110"/>
                    </a:lnTo>
                    <a:lnTo>
                      <a:pt x="140" y="112"/>
                    </a:lnTo>
                    <a:lnTo>
                      <a:pt x="140" y="116"/>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90" name="Google Shape;490;p24"/>
              <p:cNvSpPr/>
              <p:nvPr/>
            </p:nvSpPr>
            <p:spPr>
              <a:xfrm>
                <a:off x="2524" y="2218"/>
                <a:ext cx="44" cy="90"/>
              </a:xfrm>
              <a:custGeom>
                <a:rect b="b" l="l" r="r" t="t"/>
                <a:pathLst>
                  <a:path extrusionOk="0" h="90" w="40">
                    <a:moveTo>
                      <a:pt x="6" y="0"/>
                    </a:moveTo>
                    <a:lnTo>
                      <a:pt x="6" y="32"/>
                    </a:lnTo>
                    <a:lnTo>
                      <a:pt x="4" y="40"/>
                    </a:lnTo>
                    <a:lnTo>
                      <a:pt x="4" y="46"/>
                    </a:lnTo>
                    <a:lnTo>
                      <a:pt x="2" y="52"/>
                    </a:lnTo>
                    <a:lnTo>
                      <a:pt x="0" y="54"/>
                    </a:lnTo>
                    <a:lnTo>
                      <a:pt x="0" y="56"/>
                    </a:lnTo>
                    <a:lnTo>
                      <a:pt x="0" y="60"/>
                    </a:lnTo>
                    <a:lnTo>
                      <a:pt x="0" y="64"/>
                    </a:lnTo>
                    <a:lnTo>
                      <a:pt x="2" y="66"/>
                    </a:lnTo>
                    <a:lnTo>
                      <a:pt x="4" y="68"/>
                    </a:lnTo>
                    <a:lnTo>
                      <a:pt x="4" y="84"/>
                    </a:lnTo>
                    <a:lnTo>
                      <a:pt x="10" y="88"/>
                    </a:lnTo>
                    <a:lnTo>
                      <a:pt x="12" y="88"/>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6" y="12"/>
                    </a:lnTo>
                    <a:lnTo>
                      <a:pt x="38" y="10"/>
                    </a:lnTo>
                    <a:lnTo>
                      <a:pt x="40" y="8"/>
                    </a:lnTo>
                    <a:lnTo>
                      <a:pt x="40" y="6"/>
                    </a:lnTo>
                    <a:lnTo>
                      <a:pt x="40" y="4"/>
                    </a:lnTo>
                    <a:lnTo>
                      <a:pt x="34" y="2"/>
                    </a:lnTo>
                    <a:lnTo>
                      <a:pt x="30" y="0"/>
                    </a:lnTo>
                    <a:lnTo>
                      <a:pt x="28" y="0"/>
                    </a:lnTo>
                    <a:lnTo>
                      <a:pt x="12" y="2"/>
                    </a:lnTo>
                    <a:lnTo>
                      <a:pt x="6" y="0"/>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91" name="Google Shape;491;p24"/>
              <p:cNvSpPr/>
              <p:nvPr/>
            </p:nvSpPr>
            <p:spPr>
              <a:xfrm>
                <a:off x="2734" y="1964"/>
                <a:ext cx="114" cy="178"/>
              </a:xfrm>
              <a:custGeom>
                <a:rect b="b" l="l" r="r" t="t"/>
                <a:pathLst>
                  <a:path extrusionOk="0" h="178" w="104">
                    <a:moveTo>
                      <a:pt x="32" y="150"/>
                    </a:moveTo>
                    <a:lnTo>
                      <a:pt x="30" y="150"/>
                    </a:lnTo>
                    <a:lnTo>
                      <a:pt x="28" y="148"/>
                    </a:lnTo>
                    <a:lnTo>
                      <a:pt x="24" y="148"/>
                    </a:lnTo>
                    <a:lnTo>
                      <a:pt x="20" y="146"/>
                    </a:lnTo>
                    <a:lnTo>
                      <a:pt x="16" y="144"/>
                    </a:lnTo>
                    <a:lnTo>
                      <a:pt x="12" y="144"/>
                    </a:lnTo>
                    <a:lnTo>
                      <a:pt x="12" y="142"/>
                    </a:lnTo>
                    <a:lnTo>
                      <a:pt x="6" y="116"/>
                    </a:lnTo>
                    <a:lnTo>
                      <a:pt x="8" y="114"/>
                    </a:lnTo>
                    <a:lnTo>
                      <a:pt x="6" y="112"/>
                    </a:lnTo>
                    <a:lnTo>
                      <a:pt x="4" y="108"/>
                    </a:lnTo>
                    <a:lnTo>
                      <a:pt x="2" y="106"/>
                    </a:lnTo>
                    <a:lnTo>
                      <a:pt x="0" y="102"/>
                    </a:lnTo>
                    <a:lnTo>
                      <a:pt x="0" y="98"/>
                    </a:lnTo>
                    <a:lnTo>
                      <a:pt x="10" y="88"/>
                    </a:lnTo>
                    <a:lnTo>
                      <a:pt x="8" y="88"/>
                    </a:lnTo>
                    <a:lnTo>
                      <a:pt x="8" y="86"/>
                    </a:lnTo>
                    <a:lnTo>
                      <a:pt x="6" y="86"/>
                    </a:lnTo>
                    <a:lnTo>
                      <a:pt x="6" y="84"/>
                    </a:lnTo>
                    <a:lnTo>
                      <a:pt x="12" y="76"/>
                    </a:lnTo>
                    <a:lnTo>
                      <a:pt x="16" y="76"/>
                    </a:lnTo>
                    <a:lnTo>
                      <a:pt x="18" y="76"/>
                    </a:lnTo>
                    <a:lnTo>
                      <a:pt x="18" y="74"/>
                    </a:lnTo>
                    <a:lnTo>
                      <a:pt x="18" y="70"/>
                    </a:lnTo>
                    <a:lnTo>
                      <a:pt x="18" y="66"/>
                    </a:lnTo>
                    <a:lnTo>
                      <a:pt x="18" y="62"/>
                    </a:lnTo>
                    <a:lnTo>
                      <a:pt x="16" y="62"/>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2"/>
                    </a:lnTo>
                    <a:lnTo>
                      <a:pt x="78" y="54"/>
                    </a:lnTo>
                    <a:lnTo>
                      <a:pt x="76" y="56"/>
                    </a:lnTo>
                    <a:lnTo>
                      <a:pt x="74" y="58"/>
                    </a:lnTo>
                    <a:lnTo>
                      <a:pt x="72" y="58"/>
                    </a:lnTo>
                    <a:lnTo>
                      <a:pt x="72" y="60"/>
                    </a:lnTo>
                    <a:lnTo>
                      <a:pt x="72" y="62"/>
                    </a:lnTo>
                    <a:lnTo>
                      <a:pt x="72" y="66"/>
                    </a:lnTo>
                    <a:lnTo>
                      <a:pt x="76" y="68"/>
                    </a:lnTo>
                    <a:lnTo>
                      <a:pt x="74" y="68"/>
                    </a:lnTo>
                    <a:lnTo>
                      <a:pt x="72" y="70"/>
                    </a:lnTo>
                    <a:lnTo>
                      <a:pt x="70" y="72"/>
                    </a:lnTo>
                    <a:lnTo>
                      <a:pt x="66" y="76"/>
                    </a:lnTo>
                    <a:lnTo>
                      <a:pt x="66" y="78"/>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92" name="Google Shape;492;p24"/>
              <p:cNvSpPr/>
              <p:nvPr/>
            </p:nvSpPr>
            <p:spPr>
              <a:xfrm>
                <a:off x="2707" y="2000"/>
                <a:ext cx="51" cy="62"/>
              </a:xfrm>
              <a:custGeom>
                <a:rect b="b" l="l" r="r" t="t"/>
                <a:pathLst>
                  <a:path extrusionOk="0" h="62" w="46">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4" y="6"/>
                    </a:lnTo>
                    <a:lnTo>
                      <a:pt x="44" y="8"/>
                    </a:lnTo>
                    <a:lnTo>
                      <a:pt x="46" y="12"/>
                    </a:lnTo>
                    <a:lnTo>
                      <a:pt x="44" y="18"/>
                    </a:lnTo>
                    <a:lnTo>
                      <a:pt x="42" y="22"/>
                    </a:lnTo>
                    <a:lnTo>
                      <a:pt x="40" y="22"/>
                    </a:lnTo>
                    <a:lnTo>
                      <a:pt x="40" y="24"/>
                    </a:lnTo>
                    <a:lnTo>
                      <a:pt x="42" y="26"/>
                    </a:lnTo>
                    <a:lnTo>
                      <a:pt x="42" y="28"/>
                    </a:lnTo>
                    <a:lnTo>
                      <a:pt x="42" y="30"/>
                    </a:lnTo>
                    <a:lnTo>
                      <a:pt x="42" y="34"/>
                    </a:lnTo>
                    <a:lnTo>
                      <a:pt x="42" y="38"/>
                    </a:lnTo>
                    <a:lnTo>
                      <a:pt x="42" y="40"/>
                    </a:lnTo>
                    <a:lnTo>
                      <a:pt x="36" y="40"/>
                    </a:lnTo>
                    <a:lnTo>
                      <a:pt x="32" y="46"/>
                    </a:lnTo>
                    <a:lnTo>
                      <a:pt x="30" y="48"/>
                    </a:lnTo>
                    <a:lnTo>
                      <a:pt x="30" y="50"/>
                    </a:lnTo>
                    <a:lnTo>
                      <a:pt x="34" y="52"/>
                    </a:lnTo>
                    <a:lnTo>
                      <a:pt x="24" y="62"/>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93" name="Google Shape;493;p24"/>
              <p:cNvSpPr/>
              <p:nvPr/>
            </p:nvSpPr>
            <p:spPr>
              <a:xfrm>
                <a:off x="2698" y="2046"/>
                <a:ext cx="44" cy="46"/>
              </a:xfrm>
              <a:custGeom>
                <a:rect b="b" l="l" r="r" t="t"/>
                <a:pathLst>
                  <a:path extrusionOk="0" h="46" w="40">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40" y="32"/>
                    </a:lnTo>
                    <a:lnTo>
                      <a:pt x="38" y="34"/>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94" name="Google Shape;494;p24"/>
              <p:cNvSpPr/>
              <p:nvPr/>
            </p:nvSpPr>
            <p:spPr>
              <a:xfrm>
                <a:off x="2729" y="2080"/>
                <a:ext cx="18" cy="26"/>
              </a:xfrm>
              <a:custGeom>
                <a:rect b="b" l="l" r="r" t="t"/>
                <a:pathLst>
                  <a:path extrusionOk="0" h="26" w="16">
                    <a:moveTo>
                      <a:pt x="10" y="0"/>
                    </a:moveTo>
                    <a:lnTo>
                      <a:pt x="10" y="0"/>
                    </a:lnTo>
                    <a:lnTo>
                      <a:pt x="8" y="0"/>
                    </a:lnTo>
                    <a:lnTo>
                      <a:pt x="6" y="2"/>
                    </a:lnTo>
                    <a:lnTo>
                      <a:pt x="4" y="4"/>
                    </a:lnTo>
                    <a:lnTo>
                      <a:pt x="2" y="6"/>
                    </a:lnTo>
                    <a:lnTo>
                      <a:pt x="0" y="12"/>
                    </a:lnTo>
                    <a:lnTo>
                      <a:pt x="2" y="14"/>
                    </a:lnTo>
                    <a:lnTo>
                      <a:pt x="2" y="16"/>
                    </a:lnTo>
                    <a:lnTo>
                      <a:pt x="6" y="20"/>
                    </a:lnTo>
                    <a:lnTo>
                      <a:pt x="10" y="24"/>
                    </a:lnTo>
                    <a:lnTo>
                      <a:pt x="16" y="26"/>
                    </a:lnTo>
                    <a:lnTo>
                      <a:pt x="10" y="0"/>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95" name="Google Shape;495;p24"/>
              <p:cNvSpPr/>
              <p:nvPr/>
            </p:nvSpPr>
            <p:spPr>
              <a:xfrm>
                <a:off x="2504" y="1958"/>
                <a:ext cx="77" cy="84"/>
              </a:xfrm>
              <a:custGeom>
                <a:rect b="b" l="l" r="r" t="t"/>
                <a:pathLst>
                  <a:path extrusionOk="0" h="84" w="70">
                    <a:moveTo>
                      <a:pt x="62" y="30"/>
                    </a:moveTo>
                    <a:lnTo>
                      <a:pt x="58" y="30"/>
                    </a:lnTo>
                    <a:lnTo>
                      <a:pt x="56" y="28"/>
                    </a:lnTo>
                    <a:lnTo>
                      <a:pt x="54" y="26"/>
                    </a:lnTo>
                    <a:lnTo>
                      <a:pt x="54" y="24"/>
                    </a:lnTo>
                    <a:lnTo>
                      <a:pt x="54" y="20"/>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0" y="26"/>
                    </a:lnTo>
                    <a:lnTo>
                      <a:pt x="0" y="30"/>
                    </a:lnTo>
                    <a:lnTo>
                      <a:pt x="0" y="32"/>
                    </a:lnTo>
                    <a:lnTo>
                      <a:pt x="2" y="36"/>
                    </a:lnTo>
                    <a:lnTo>
                      <a:pt x="4" y="36"/>
                    </a:lnTo>
                    <a:lnTo>
                      <a:pt x="6" y="36"/>
                    </a:lnTo>
                    <a:lnTo>
                      <a:pt x="10" y="38"/>
                    </a:lnTo>
                    <a:lnTo>
                      <a:pt x="12" y="42"/>
                    </a:lnTo>
                    <a:lnTo>
                      <a:pt x="14" y="46"/>
                    </a:lnTo>
                    <a:lnTo>
                      <a:pt x="16" y="54"/>
                    </a:lnTo>
                    <a:lnTo>
                      <a:pt x="16" y="58"/>
                    </a:lnTo>
                    <a:lnTo>
                      <a:pt x="16" y="62"/>
                    </a:lnTo>
                    <a:lnTo>
                      <a:pt x="16" y="66"/>
                    </a:lnTo>
                    <a:lnTo>
                      <a:pt x="16" y="70"/>
                    </a:lnTo>
                    <a:lnTo>
                      <a:pt x="16" y="72"/>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96" name="Google Shape;496;p24"/>
              <p:cNvSpPr/>
              <p:nvPr/>
            </p:nvSpPr>
            <p:spPr>
              <a:xfrm>
                <a:off x="2570" y="1876"/>
                <a:ext cx="119" cy="200"/>
              </a:xfrm>
              <a:custGeom>
                <a:rect b="b" l="l" r="r" t="t"/>
                <a:pathLst>
                  <a:path extrusionOk="0" h="200" w="108">
                    <a:moveTo>
                      <a:pt x="40" y="2"/>
                    </a:moveTo>
                    <a:lnTo>
                      <a:pt x="38" y="2"/>
                    </a:lnTo>
                    <a:lnTo>
                      <a:pt x="36" y="2"/>
                    </a:lnTo>
                    <a:lnTo>
                      <a:pt x="32" y="0"/>
                    </a:lnTo>
                    <a:lnTo>
                      <a:pt x="28" y="0"/>
                    </a:lnTo>
                    <a:lnTo>
                      <a:pt x="24" y="2"/>
                    </a:lnTo>
                    <a:lnTo>
                      <a:pt x="14" y="16"/>
                    </a:lnTo>
                    <a:lnTo>
                      <a:pt x="16" y="18"/>
                    </a:lnTo>
                    <a:lnTo>
                      <a:pt x="16" y="22"/>
                    </a:lnTo>
                    <a:lnTo>
                      <a:pt x="16" y="26"/>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97" name="Google Shape;497;p24"/>
              <p:cNvSpPr/>
              <p:nvPr/>
            </p:nvSpPr>
            <p:spPr>
              <a:xfrm>
                <a:off x="2546" y="1958"/>
                <a:ext cx="40" cy="32"/>
              </a:xfrm>
              <a:custGeom>
                <a:rect b="b" l="l" r="r" t="t"/>
                <a:pathLst>
                  <a:path extrusionOk="0" h="32" w="36">
                    <a:moveTo>
                      <a:pt x="16" y="0"/>
                    </a:moveTo>
                    <a:lnTo>
                      <a:pt x="16" y="0"/>
                    </a:lnTo>
                    <a:lnTo>
                      <a:pt x="18" y="0"/>
                    </a:lnTo>
                    <a:lnTo>
                      <a:pt x="20" y="0"/>
                    </a:lnTo>
                    <a:lnTo>
                      <a:pt x="24" y="0"/>
                    </a:lnTo>
                    <a:lnTo>
                      <a:pt x="28" y="0"/>
                    </a:lnTo>
                    <a:lnTo>
                      <a:pt x="30" y="2"/>
                    </a:lnTo>
                    <a:lnTo>
                      <a:pt x="32" y="6"/>
                    </a:lnTo>
                    <a:lnTo>
                      <a:pt x="34" y="8"/>
                    </a:lnTo>
                    <a:lnTo>
                      <a:pt x="36" y="12"/>
                    </a:lnTo>
                    <a:lnTo>
                      <a:pt x="36" y="16"/>
                    </a:lnTo>
                    <a:lnTo>
                      <a:pt x="36" y="22"/>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solidFill>
                <a:srgbClr val="E5E5E5"/>
              </a:solidFill>
              <a:ln cap="flat" cmpd="sng" w="9525">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98" name="Google Shape;498;p24"/>
              <p:cNvSpPr/>
              <p:nvPr/>
            </p:nvSpPr>
            <p:spPr>
              <a:xfrm>
                <a:off x="2771" y="1906"/>
                <a:ext cx="40" cy="62"/>
              </a:xfrm>
              <a:custGeom>
                <a:rect b="b" l="l" r="r" t="t"/>
                <a:pathLst>
                  <a:path extrusionOk="0" h="62" w="36">
                    <a:moveTo>
                      <a:pt x="30" y="58"/>
                    </a:moveTo>
                    <a:lnTo>
                      <a:pt x="30" y="46"/>
                    </a:lnTo>
                    <a:lnTo>
                      <a:pt x="30" y="44"/>
                    </a:lnTo>
                    <a:lnTo>
                      <a:pt x="30" y="42"/>
                    </a:lnTo>
                    <a:lnTo>
                      <a:pt x="28" y="38"/>
                    </a:lnTo>
                    <a:lnTo>
                      <a:pt x="30" y="36"/>
                    </a:lnTo>
                    <a:lnTo>
                      <a:pt x="30" y="32"/>
                    </a:lnTo>
                    <a:lnTo>
                      <a:pt x="32" y="30"/>
                    </a:lnTo>
                    <a:lnTo>
                      <a:pt x="36" y="28"/>
                    </a:lnTo>
                    <a:lnTo>
                      <a:pt x="36" y="24"/>
                    </a:lnTo>
                    <a:lnTo>
                      <a:pt x="34" y="22"/>
                    </a:lnTo>
                    <a:lnTo>
                      <a:pt x="34" y="18"/>
                    </a:lnTo>
                    <a:lnTo>
                      <a:pt x="32" y="16"/>
                    </a:lnTo>
                    <a:lnTo>
                      <a:pt x="30" y="12"/>
                    </a:lnTo>
                    <a:lnTo>
                      <a:pt x="30" y="8"/>
                    </a:lnTo>
                    <a:lnTo>
                      <a:pt x="30" y="4"/>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499" name="Google Shape;499;p24"/>
              <p:cNvSpPr/>
              <p:nvPr/>
            </p:nvSpPr>
            <p:spPr>
              <a:xfrm>
                <a:off x="2838" y="1568"/>
                <a:ext cx="186" cy="390"/>
              </a:xfrm>
              <a:custGeom>
                <a:rect b="b" l="l" r="r" t="t"/>
                <a:pathLst>
                  <a:path extrusionOk="0" h="390" w="168">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00" name="Google Shape;500;p24"/>
              <p:cNvSpPr/>
              <p:nvPr/>
            </p:nvSpPr>
            <p:spPr>
              <a:xfrm>
                <a:off x="2968" y="1534"/>
                <a:ext cx="137" cy="310"/>
              </a:xfrm>
              <a:custGeom>
                <a:rect b="b" l="l" r="r" t="t"/>
                <a:pathLst>
                  <a:path extrusionOk="0" h="310" w="124">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50" y="146"/>
                    </a:lnTo>
                    <a:lnTo>
                      <a:pt x="50" y="144"/>
                    </a:lnTo>
                    <a:lnTo>
                      <a:pt x="48" y="142"/>
                    </a:lnTo>
                    <a:lnTo>
                      <a:pt x="42" y="132"/>
                    </a:lnTo>
                    <a:lnTo>
                      <a:pt x="38" y="122"/>
                    </a:lnTo>
                    <a:lnTo>
                      <a:pt x="34" y="11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01" name="Google Shape;501;p24"/>
              <p:cNvSpPr/>
              <p:nvPr/>
            </p:nvSpPr>
            <p:spPr>
              <a:xfrm>
                <a:off x="2802" y="1978"/>
                <a:ext cx="60" cy="84"/>
              </a:xfrm>
              <a:custGeom>
                <a:rect b="b" l="l" r="r" t="t"/>
                <a:pathLst>
                  <a:path extrusionOk="0" h="84" w="54">
                    <a:moveTo>
                      <a:pt x="26" y="84"/>
                    </a:moveTo>
                    <a:lnTo>
                      <a:pt x="18" y="80"/>
                    </a:lnTo>
                    <a:lnTo>
                      <a:pt x="12" y="80"/>
                    </a:lnTo>
                    <a:lnTo>
                      <a:pt x="4" y="82"/>
                    </a:lnTo>
                    <a:lnTo>
                      <a:pt x="2" y="80"/>
                    </a:lnTo>
                    <a:lnTo>
                      <a:pt x="0" y="78"/>
                    </a:lnTo>
                    <a:lnTo>
                      <a:pt x="2" y="76"/>
                    </a:lnTo>
                    <a:lnTo>
                      <a:pt x="2" y="74"/>
                    </a:lnTo>
                    <a:lnTo>
                      <a:pt x="4" y="72"/>
                    </a:lnTo>
                    <a:lnTo>
                      <a:pt x="4" y="64"/>
                    </a:lnTo>
                    <a:lnTo>
                      <a:pt x="4" y="62"/>
                    </a:lnTo>
                    <a:lnTo>
                      <a:pt x="8" y="58"/>
                    </a:lnTo>
                    <a:lnTo>
                      <a:pt x="10" y="56"/>
                    </a:lnTo>
                    <a:lnTo>
                      <a:pt x="12" y="54"/>
                    </a:lnTo>
                    <a:lnTo>
                      <a:pt x="14" y="54"/>
                    </a:lnTo>
                    <a:lnTo>
                      <a:pt x="10" y="52"/>
                    </a:lnTo>
                    <a:lnTo>
                      <a:pt x="10" y="48"/>
                    </a:lnTo>
                    <a:lnTo>
                      <a:pt x="10" y="46"/>
                    </a:lnTo>
                    <a:lnTo>
                      <a:pt x="10" y="44"/>
                    </a:lnTo>
                    <a:lnTo>
                      <a:pt x="12" y="44"/>
                    </a:lnTo>
                    <a:lnTo>
                      <a:pt x="14" y="42"/>
                    </a:lnTo>
                    <a:lnTo>
                      <a:pt x="16" y="40"/>
                    </a:lnTo>
                    <a:lnTo>
                      <a:pt x="16" y="38"/>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2" y="16"/>
                    </a:lnTo>
                    <a:lnTo>
                      <a:pt x="14" y="14"/>
                    </a:lnTo>
                    <a:lnTo>
                      <a:pt x="16" y="14"/>
                    </a:lnTo>
                    <a:lnTo>
                      <a:pt x="20" y="10"/>
                    </a:lnTo>
                    <a:lnTo>
                      <a:pt x="32" y="0"/>
                    </a:lnTo>
                    <a:lnTo>
                      <a:pt x="38" y="2"/>
                    </a:lnTo>
                    <a:lnTo>
                      <a:pt x="46" y="12"/>
                    </a:lnTo>
                    <a:lnTo>
                      <a:pt x="46" y="16"/>
                    </a:lnTo>
                    <a:lnTo>
                      <a:pt x="46" y="20"/>
                    </a:lnTo>
                    <a:lnTo>
                      <a:pt x="46" y="24"/>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0" y="54"/>
                    </a:lnTo>
                    <a:lnTo>
                      <a:pt x="48" y="56"/>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6" y="76"/>
                    </a:lnTo>
                    <a:lnTo>
                      <a:pt x="44" y="76"/>
                    </a:lnTo>
                    <a:lnTo>
                      <a:pt x="46" y="80"/>
                    </a:lnTo>
                    <a:lnTo>
                      <a:pt x="44" y="80"/>
                    </a:lnTo>
                    <a:lnTo>
                      <a:pt x="42" y="80"/>
                    </a:lnTo>
                    <a:lnTo>
                      <a:pt x="40" y="82"/>
                    </a:lnTo>
                    <a:lnTo>
                      <a:pt x="38" y="82"/>
                    </a:lnTo>
                    <a:lnTo>
                      <a:pt x="34" y="82"/>
                    </a:lnTo>
                    <a:lnTo>
                      <a:pt x="32" y="82"/>
                    </a:lnTo>
                    <a:lnTo>
                      <a:pt x="32" y="84"/>
                    </a:lnTo>
                    <a:lnTo>
                      <a:pt x="30" y="84"/>
                    </a:lnTo>
                    <a:lnTo>
                      <a:pt x="28" y="84"/>
                    </a:lnTo>
                    <a:lnTo>
                      <a:pt x="26" y="84"/>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02" name="Google Shape;502;p24"/>
              <p:cNvSpPr/>
              <p:nvPr/>
            </p:nvSpPr>
            <p:spPr>
              <a:xfrm>
                <a:off x="3025" y="2220"/>
                <a:ext cx="247" cy="110"/>
              </a:xfrm>
              <a:custGeom>
                <a:rect b="b" l="l" r="r" t="t"/>
                <a:pathLst>
                  <a:path extrusionOk="0" h="110" w="224">
                    <a:moveTo>
                      <a:pt x="188" y="30"/>
                    </a:moveTo>
                    <a:lnTo>
                      <a:pt x="192" y="32"/>
                    </a:lnTo>
                    <a:lnTo>
                      <a:pt x="194" y="34"/>
                    </a:lnTo>
                    <a:lnTo>
                      <a:pt x="198" y="36"/>
                    </a:lnTo>
                    <a:lnTo>
                      <a:pt x="202" y="38"/>
                    </a:lnTo>
                    <a:lnTo>
                      <a:pt x="204" y="40"/>
                    </a:lnTo>
                    <a:lnTo>
                      <a:pt x="210" y="46"/>
                    </a:lnTo>
                    <a:lnTo>
                      <a:pt x="216" y="58"/>
                    </a:lnTo>
                    <a:lnTo>
                      <a:pt x="220" y="70"/>
                    </a:lnTo>
                    <a:lnTo>
                      <a:pt x="224" y="78"/>
                    </a:lnTo>
                    <a:lnTo>
                      <a:pt x="224" y="80"/>
                    </a:lnTo>
                    <a:lnTo>
                      <a:pt x="222"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58" y="100"/>
                    </a:lnTo>
                    <a:lnTo>
                      <a:pt x="152" y="102"/>
                    </a:lnTo>
                    <a:lnTo>
                      <a:pt x="146" y="102"/>
                    </a:lnTo>
                    <a:lnTo>
                      <a:pt x="140" y="102"/>
                    </a:lnTo>
                    <a:lnTo>
                      <a:pt x="136" y="102"/>
                    </a:lnTo>
                    <a:lnTo>
                      <a:pt x="132" y="100"/>
                    </a:lnTo>
                    <a:lnTo>
                      <a:pt x="128" y="98"/>
                    </a:lnTo>
                    <a:lnTo>
                      <a:pt x="126" y="98"/>
                    </a:lnTo>
                    <a:lnTo>
                      <a:pt x="124" y="100"/>
                    </a:lnTo>
                    <a:lnTo>
                      <a:pt x="124" y="102"/>
                    </a:lnTo>
                    <a:lnTo>
                      <a:pt x="120" y="108"/>
                    </a:lnTo>
                    <a:lnTo>
                      <a:pt x="118" y="110"/>
                    </a:lnTo>
                    <a:lnTo>
                      <a:pt x="116" y="110"/>
                    </a:lnTo>
                    <a:lnTo>
                      <a:pt x="114" y="110"/>
                    </a:lnTo>
                    <a:lnTo>
                      <a:pt x="112" y="108"/>
                    </a:lnTo>
                    <a:lnTo>
                      <a:pt x="114" y="106"/>
                    </a:lnTo>
                    <a:lnTo>
                      <a:pt x="116" y="104"/>
                    </a:lnTo>
                    <a:lnTo>
                      <a:pt x="116" y="102"/>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8" y="44"/>
                    </a:lnTo>
                    <a:lnTo>
                      <a:pt x="20" y="46"/>
                    </a:lnTo>
                    <a:lnTo>
                      <a:pt x="26" y="46"/>
                    </a:lnTo>
                    <a:lnTo>
                      <a:pt x="30" y="44"/>
                    </a:lnTo>
                    <a:lnTo>
                      <a:pt x="32" y="42"/>
                    </a:lnTo>
                    <a:lnTo>
                      <a:pt x="36" y="40"/>
                    </a:lnTo>
                    <a:lnTo>
                      <a:pt x="38" y="40"/>
                    </a:lnTo>
                    <a:lnTo>
                      <a:pt x="42" y="40"/>
                    </a:lnTo>
                    <a:lnTo>
                      <a:pt x="50" y="40"/>
                    </a:lnTo>
                    <a:lnTo>
                      <a:pt x="46" y="38"/>
                    </a:lnTo>
                    <a:lnTo>
                      <a:pt x="42" y="38"/>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8" y="4"/>
                    </a:lnTo>
                    <a:lnTo>
                      <a:pt x="88" y="2"/>
                    </a:lnTo>
                    <a:lnTo>
                      <a:pt x="90" y="0"/>
                    </a:lnTo>
                    <a:lnTo>
                      <a:pt x="94" y="0"/>
                    </a:lnTo>
                    <a:lnTo>
                      <a:pt x="98" y="0"/>
                    </a:lnTo>
                    <a:lnTo>
                      <a:pt x="104" y="2"/>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62" y="18"/>
                    </a:lnTo>
                    <a:lnTo>
                      <a:pt x="166" y="22"/>
                    </a:lnTo>
                    <a:lnTo>
                      <a:pt x="170" y="24"/>
                    </a:lnTo>
                    <a:lnTo>
                      <a:pt x="180" y="26"/>
                    </a:lnTo>
                    <a:lnTo>
                      <a:pt x="182" y="28"/>
                    </a:lnTo>
                    <a:lnTo>
                      <a:pt x="186" y="28"/>
                    </a:lnTo>
                    <a:lnTo>
                      <a:pt x="188" y="30"/>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03" name="Google Shape;503;p24"/>
              <p:cNvSpPr/>
              <p:nvPr/>
            </p:nvSpPr>
            <p:spPr>
              <a:xfrm>
                <a:off x="2945" y="2150"/>
                <a:ext cx="122" cy="90"/>
              </a:xfrm>
              <a:custGeom>
                <a:rect b="b" l="l" r="r" t="t"/>
                <a:pathLst>
                  <a:path extrusionOk="0" h="90" w="11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04" name="Google Shape;504;p24"/>
              <p:cNvSpPr/>
              <p:nvPr/>
            </p:nvSpPr>
            <p:spPr>
              <a:xfrm>
                <a:off x="2932" y="2236"/>
                <a:ext cx="93" cy="84"/>
              </a:xfrm>
              <a:custGeom>
                <a:rect b="b" l="l" r="r" t="t"/>
                <a:pathLst>
                  <a:path extrusionOk="0" h="84" w="84">
                    <a:moveTo>
                      <a:pt x="84" y="2"/>
                    </a:moveTo>
                    <a:lnTo>
                      <a:pt x="72" y="4"/>
                    </a:lnTo>
                    <a:lnTo>
                      <a:pt x="70" y="4"/>
                    </a:lnTo>
                    <a:lnTo>
                      <a:pt x="68" y="2"/>
                    </a:lnTo>
                    <a:lnTo>
                      <a:pt x="66" y="0"/>
                    </a:lnTo>
                    <a:lnTo>
                      <a:pt x="48" y="4"/>
                    </a:lnTo>
                    <a:lnTo>
                      <a:pt x="34" y="6"/>
                    </a:lnTo>
                    <a:lnTo>
                      <a:pt x="20" y="8"/>
                    </a:lnTo>
                    <a:lnTo>
                      <a:pt x="20" y="10"/>
                    </a:lnTo>
                    <a:lnTo>
                      <a:pt x="18" y="12"/>
                    </a:lnTo>
                    <a:lnTo>
                      <a:pt x="18" y="16"/>
                    </a:lnTo>
                    <a:lnTo>
                      <a:pt x="16" y="18"/>
                    </a:lnTo>
                    <a:lnTo>
                      <a:pt x="12" y="20"/>
                    </a:lnTo>
                    <a:lnTo>
                      <a:pt x="8" y="22"/>
                    </a:lnTo>
                    <a:lnTo>
                      <a:pt x="6" y="26"/>
                    </a:lnTo>
                    <a:lnTo>
                      <a:pt x="2" y="30"/>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05" name="Google Shape;505;p24"/>
              <p:cNvSpPr/>
              <p:nvPr/>
            </p:nvSpPr>
            <p:spPr>
              <a:xfrm>
                <a:off x="2923" y="2208"/>
                <a:ext cx="31" cy="64"/>
              </a:xfrm>
              <a:custGeom>
                <a:rect b="b" l="l" r="r" t="t"/>
                <a:pathLst>
                  <a:path extrusionOk="0" h="64" w="28">
                    <a:moveTo>
                      <a:pt x="0" y="20"/>
                    </a:moveTo>
                    <a:lnTo>
                      <a:pt x="8" y="28"/>
                    </a:lnTo>
                    <a:lnTo>
                      <a:pt x="10" y="28"/>
                    </a:lnTo>
                    <a:lnTo>
                      <a:pt x="10" y="32"/>
                    </a:lnTo>
                    <a:lnTo>
                      <a:pt x="12" y="36"/>
                    </a:lnTo>
                    <a:lnTo>
                      <a:pt x="12" y="40"/>
                    </a:lnTo>
                    <a:lnTo>
                      <a:pt x="10" y="40"/>
                    </a:lnTo>
                    <a:lnTo>
                      <a:pt x="10" y="44"/>
                    </a:lnTo>
                    <a:lnTo>
                      <a:pt x="8" y="48"/>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6" y="34"/>
                    </a:lnTo>
                    <a:lnTo>
                      <a:pt x="26" y="32"/>
                    </a:lnTo>
                    <a:lnTo>
                      <a:pt x="26" y="28"/>
                    </a:lnTo>
                    <a:lnTo>
                      <a:pt x="26" y="24"/>
                    </a:lnTo>
                    <a:lnTo>
                      <a:pt x="26" y="22"/>
                    </a:lnTo>
                    <a:lnTo>
                      <a:pt x="26" y="18"/>
                    </a:lnTo>
                    <a:lnTo>
                      <a:pt x="24" y="14"/>
                    </a:lnTo>
                    <a:lnTo>
                      <a:pt x="22" y="8"/>
                    </a:lnTo>
                    <a:lnTo>
                      <a:pt x="20" y="4"/>
                    </a:lnTo>
                    <a:lnTo>
                      <a:pt x="18" y="2"/>
                    </a:lnTo>
                    <a:lnTo>
                      <a:pt x="16" y="0"/>
                    </a:lnTo>
                    <a:lnTo>
                      <a:pt x="12" y="0"/>
                    </a:lnTo>
                    <a:lnTo>
                      <a:pt x="8" y="0"/>
                    </a:lnTo>
                    <a:lnTo>
                      <a:pt x="6" y="2"/>
                    </a:lnTo>
                    <a:lnTo>
                      <a:pt x="0" y="20"/>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06" name="Google Shape;506;p24"/>
              <p:cNvSpPr/>
              <p:nvPr/>
            </p:nvSpPr>
            <p:spPr>
              <a:xfrm>
                <a:off x="2828" y="2130"/>
                <a:ext cx="157" cy="114"/>
              </a:xfrm>
              <a:custGeom>
                <a:rect b="b" l="l" r="r" t="t"/>
                <a:pathLst>
                  <a:path extrusionOk="0" h="114" w="142">
                    <a:moveTo>
                      <a:pt x="26" y="52"/>
                    </a:moveTo>
                    <a:lnTo>
                      <a:pt x="20" y="42"/>
                    </a:lnTo>
                    <a:lnTo>
                      <a:pt x="20" y="40"/>
                    </a:lnTo>
                    <a:lnTo>
                      <a:pt x="18" y="38"/>
                    </a:lnTo>
                    <a:lnTo>
                      <a:pt x="20" y="36"/>
                    </a:lnTo>
                    <a:lnTo>
                      <a:pt x="18" y="34"/>
                    </a:lnTo>
                    <a:lnTo>
                      <a:pt x="14" y="34"/>
                    </a:lnTo>
                    <a:lnTo>
                      <a:pt x="10" y="32"/>
                    </a:lnTo>
                    <a:lnTo>
                      <a:pt x="6" y="30"/>
                    </a:lnTo>
                    <a:lnTo>
                      <a:pt x="2" y="28"/>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8" y="74"/>
                    </a:lnTo>
                    <a:lnTo>
                      <a:pt x="138" y="76"/>
                    </a:lnTo>
                    <a:lnTo>
                      <a:pt x="138" y="78"/>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98"/>
                    </a:lnTo>
                    <a:lnTo>
                      <a:pt x="110" y="92"/>
                    </a:lnTo>
                    <a:lnTo>
                      <a:pt x="110" y="88"/>
                    </a:lnTo>
                    <a:lnTo>
                      <a:pt x="108" y="86"/>
                    </a:lnTo>
                    <a:lnTo>
                      <a:pt x="106" y="82"/>
                    </a:lnTo>
                    <a:lnTo>
                      <a:pt x="102" y="78"/>
                    </a:lnTo>
                    <a:lnTo>
                      <a:pt x="98" y="78"/>
                    </a:lnTo>
                    <a:lnTo>
                      <a:pt x="96" y="78"/>
                    </a:lnTo>
                    <a:lnTo>
                      <a:pt x="94"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07" name="Google Shape;507;p24"/>
              <p:cNvSpPr/>
              <p:nvPr/>
            </p:nvSpPr>
            <p:spPr>
              <a:xfrm>
                <a:off x="2895" y="2096"/>
                <a:ext cx="84" cy="58"/>
              </a:xfrm>
              <a:custGeom>
                <a:rect b="b" l="l" r="r" t="t"/>
                <a:pathLst>
                  <a:path extrusionOk="0" h="58" w="76">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08" name="Google Shape;508;p24"/>
              <p:cNvSpPr/>
              <p:nvPr/>
            </p:nvSpPr>
            <p:spPr>
              <a:xfrm>
                <a:off x="2831" y="2054"/>
                <a:ext cx="152" cy="66"/>
              </a:xfrm>
              <a:custGeom>
                <a:rect b="b" l="l" r="r" t="t"/>
                <a:pathLst>
                  <a:path extrusionOk="0" h="66" w="138">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6"/>
                    </a:lnTo>
                    <a:lnTo>
                      <a:pt x="26" y="6"/>
                    </a:lnTo>
                    <a:lnTo>
                      <a:pt x="24" y="6"/>
                    </a:lnTo>
                    <a:lnTo>
                      <a:pt x="24" y="4"/>
                    </a:lnTo>
                    <a:lnTo>
                      <a:pt x="22" y="4"/>
                    </a:lnTo>
                    <a:lnTo>
                      <a:pt x="22" y="2"/>
                    </a:lnTo>
                    <a:lnTo>
                      <a:pt x="20" y="0"/>
                    </a:lnTo>
                    <a:lnTo>
                      <a:pt x="18" y="0"/>
                    </a:lnTo>
                    <a:lnTo>
                      <a:pt x="20" y="4"/>
                    </a:lnTo>
                    <a:lnTo>
                      <a:pt x="18" y="4"/>
                    </a:lnTo>
                    <a:lnTo>
                      <a:pt x="16" y="4"/>
                    </a:lnTo>
                    <a:lnTo>
                      <a:pt x="14" y="6"/>
                    </a:lnTo>
                    <a:lnTo>
                      <a:pt x="12" y="6"/>
                    </a:lnTo>
                    <a:lnTo>
                      <a:pt x="8" y="6"/>
                    </a:lnTo>
                    <a:lnTo>
                      <a:pt x="6" y="6"/>
                    </a:lnTo>
                    <a:lnTo>
                      <a:pt x="6" y="8"/>
                    </a:lnTo>
                    <a:lnTo>
                      <a:pt x="4" y="8"/>
                    </a:lnTo>
                    <a:lnTo>
                      <a:pt x="2" y="8"/>
                    </a:lnTo>
                    <a:lnTo>
                      <a:pt x="0" y="8"/>
                    </a:lnTo>
                    <a:lnTo>
                      <a:pt x="0" y="18"/>
                    </a:lnTo>
                    <a:lnTo>
                      <a:pt x="8" y="20"/>
                    </a:lnTo>
                    <a:lnTo>
                      <a:pt x="12" y="26"/>
                    </a:lnTo>
                    <a:lnTo>
                      <a:pt x="16" y="42"/>
                    </a:lnTo>
                    <a:lnTo>
                      <a:pt x="18" y="42"/>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6" y="36"/>
                    </a:lnTo>
                    <a:lnTo>
                      <a:pt x="136" y="34"/>
                    </a:lnTo>
                    <a:lnTo>
                      <a:pt x="136" y="30"/>
                    </a:lnTo>
                    <a:lnTo>
                      <a:pt x="138" y="26"/>
                    </a:lnTo>
                    <a:lnTo>
                      <a:pt x="138" y="24"/>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09" name="Google Shape;509;p24"/>
              <p:cNvSpPr/>
              <p:nvPr/>
            </p:nvSpPr>
            <p:spPr>
              <a:xfrm>
                <a:off x="2848" y="1958"/>
                <a:ext cx="168" cy="122"/>
              </a:xfrm>
              <a:custGeom>
                <a:rect b="b" l="l" r="r" t="t"/>
                <a:pathLst>
                  <a:path extrusionOk="0" h="122" w="152">
                    <a:moveTo>
                      <a:pt x="90" y="4"/>
                    </a:moveTo>
                    <a:lnTo>
                      <a:pt x="84" y="0"/>
                    </a:lnTo>
                    <a:lnTo>
                      <a:pt x="84" y="2"/>
                    </a:lnTo>
                    <a:lnTo>
                      <a:pt x="82" y="4"/>
                    </a:lnTo>
                    <a:lnTo>
                      <a:pt x="82" y="8"/>
                    </a:lnTo>
                    <a:lnTo>
                      <a:pt x="80" y="10"/>
                    </a:lnTo>
                    <a:lnTo>
                      <a:pt x="78" y="12"/>
                    </a:lnTo>
                    <a:lnTo>
                      <a:pt x="60" y="18"/>
                    </a:lnTo>
                    <a:lnTo>
                      <a:pt x="56"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6"/>
                    </a:lnTo>
                    <a:lnTo>
                      <a:pt x="4" y="40"/>
                    </a:lnTo>
                    <a:lnTo>
                      <a:pt x="4" y="44"/>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8" y="74"/>
                    </a:lnTo>
                    <a:lnTo>
                      <a:pt x="6" y="76"/>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8" y="100"/>
                    </a:lnTo>
                    <a:lnTo>
                      <a:pt x="8" y="102"/>
                    </a:lnTo>
                    <a:lnTo>
                      <a:pt x="10" y="102"/>
                    </a:lnTo>
                    <a:lnTo>
                      <a:pt x="12" y="102"/>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8" y="58"/>
                    </a:lnTo>
                    <a:lnTo>
                      <a:pt x="130" y="56"/>
                    </a:lnTo>
                    <a:lnTo>
                      <a:pt x="132" y="54"/>
                    </a:lnTo>
                    <a:lnTo>
                      <a:pt x="134" y="50"/>
                    </a:lnTo>
                    <a:lnTo>
                      <a:pt x="136" y="46"/>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4" y="8"/>
                    </a:lnTo>
                    <a:lnTo>
                      <a:pt x="92" y="6"/>
                    </a:lnTo>
                    <a:lnTo>
                      <a:pt x="90" y="4"/>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10" name="Google Shape;510;p24"/>
              <p:cNvSpPr/>
              <p:nvPr/>
            </p:nvSpPr>
            <p:spPr>
              <a:xfrm>
                <a:off x="2956" y="2096"/>
                <a:ext cx="113" cy="84"/>
              </a:xfrm>
              <a:custGeom>
                <a:rect b="b" l="l" r="r" t="t"/>
                <a:pathLst>
                  <a:path extrusionOk="0" h="84" w="102">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54" y="66"/>
                    </a:lnTo>
                    <a:lnTo>
                      <a:pt x="48" y="66"/>
                    </a:lnTo>
                    <a:lnTo>
                      <a:pt x="42" y="68"/>
                    </a:lnTo>
                    <a:lnTo>
                      <a:pt x="34" y="72"/>
                    </a:lnTo>
                    <a:lnTo>
                      <a:pt x="32" y="72"/>
                    </a:lnTo>
                    <a:lnTo>
                      <a:pt x="30" y="72"/>
                    </a:lnTo>
                    <a:lnTo>
                      <a:pt x="26" y="72"/>
                    </a:lnTo>
                    <a:lnTo>
                      <a:pt x="22" y="68"/>
                    </a:lnTo>
                    <a:lnTo>
                      <a:pt x="16" y="64"/>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11" name="Google Shape;511;p24"/>
              <p:cNvSpPr/>
              <p:nvPr/>
            </p:nvSpPr>
            <p:spPr>
              <a:xfrm>
                <a:off x="3023" y="2218"/>
                <a:ext cx="46" cy="44"/>
              </a:xfrm>
              <a:custGeom>
                <a:rect b="b" l="l" r="r" t="t"/>
                <a:pathLst>
                  <a:path extrusionOk="0" h="44" w="42">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12" name="Google Shape;512;p24"/>
              <p:cNvSpPr/>
              <p:nvPr/>
            </p:nvSpPr>
            <p:spPr>
              <a:xfrm>
                <a:off x="2947" y="1196"/>
                <a:ext cx="2357" cy="1098"/>
              </a:xfrm>
              <a:custGeom>
                <a:rect b="b" l="l" r="r" t="t"/>
                <a:pathLst>
                  <a:path extrusionOk="0" h="1741923" w="3390595">
                    <a:moveTo>
                      <a:pt x="1371600" y="1423712"/>
                    </a:moveTo>
                    <a:lnTo>
                      <a:pt x="1389888" y="1423712"/>
                    </a:lnTo>
                    <a:lnTo>
                      <a:pt x="1404518" y="1409082"/>
                    </a:lnTo>
                    <a:lnTo>
                      <a:pt x="1441094" y="1420054"/>
                    </a:lnTo>
                    <a:lnTo>
                      <a:pt x="1463040" y="1412739"/>
                    </a:lnTo>
                    <a:lnTo>
                      <a:pt x="1503273" y="1449315"/>
                    </a:lnTo>
                    <a:lnTo>
                      <a:pt x="1521561" y="1471261"/>
                    </a:lnTo>
                    <a:lnTo>
                      <a:pt x="1543507" y="1438342"/>
                    </a:lnTo>
                    <a:lnTo>
                      <a:pt x="1543507" y="1420054"/>
                    </a:lnTo>
                    <a:lnTo>
                      <a:pt x="1561795" y="1427370"/>
                    </a:lnTo>
                    <a:lnTo>
                      <a:pt x="1598371" y="1390794"/>
                    </a:lnTo>
                    <a:lnTo>
                      <a:pt x="1627632" y="1405424"/>
                    </a:lnTo>
                    <a:lnTo>
                      <a:pt x="1660550" y="1398109"/>
                    </a:lnTo>
                    <a:lnTo>
                      <a:pt x="1689811" y="1398109"/>
                    </a:lnTo>
                    <a:lnTo>
                      <a:pt x="1744675" y="1434685"/>
                    </a:lnTo>
                    <a:lnTo>
                      <a:pt x="1792224" y="1438342"/>
                    </a:lnTo>
                    <a:lnTo>
                      <a:pt x="1839773" y="1423712"/>
                    </a:lnTo>
                    <a:lnTo>
                      <a:pt x="1861718" y="1394451"/>
                    </a:lnTo>
                    <a:lnTo>
                      <a:pt x="1880006" y="1394451"/>
                    </a:lnTo>
                    <a:lnTo>
                      <a:pt x="1953158" y="1431027"/>
                    </a:lnTo>
                    <a:lnTo>
                      <a:pt x="1982419" y="1409082"/>
                    </a:lnTo>
                    <a:lnTo>
                      <a:pt x="1986077" y="1376163"/>
                    </a:lnTo>
                    <a:lnTo>
                      <a:pt x="2004365" y="1317642"/>
                    </a:lnTo>
                    <a:lnTo>
                      <a:pt x="2044598" y="1310326"/>
                    </a:lnTo>
                    <a:lnTo>
                      <a:pt x="2077517" y="1313984"/>
                    </a:lnTo>
                    <a:cubicBezTo>
                      <a:pt x="2100194" y="1344220"/>
                      <a:pt x="2087270" y="1343245"/>
                      <a:pt x="2103120" y="1343245"/>
                    </a:cubicBezTo>
                    <a:lnTo>
                      <a:pt x="2110435" y="1376163"/>
                    </a:lnTo>
                    <a:lnTo>
                      <a:pt x="2147011" y="1431027"/>
                    </a:lnTo>
                    <a:lnTo>
                      <a:pt x="2157984" y="1460288"/>
                    </a:lnTo>
                    <a:lnTo>
                      <a:pt x="2190902" y="1456630"/>
                    </a:lnTo>
                    <a:lnTo>
                      <a:pt x="2205533" y="1474918"/>
                    </a:lnTo>
                    <a:lnTo>
                      <a:pt x="2227478" y="1493206"/>
                    </a:lnTo>
                    <a:lnTo>
                      <a:pt x="2249424" y="1485891"/>
                    </a:lnTo>
                    <a:lnTo>
                      <a:pt x="2267712" y="1452973"/>
                    </a:lnTo>
                    <a:lnTo>
                      <a:pt x="2300630" y="1434685"/>
                    </a:lnTo>
                    <a:lnTo>
                      <a:pt x="2296973" y="1467603"/>
                    </a:lnTo>
                    <a:lnTo>
                      <a:pt x="2256739" y="1537098"/>
                    </a:lnTo>
                    <a:lnTo>
                      <a:pt x="2220163" y="1580989"/>
                    </a:lnTo>
                    <a:lnTo>
                      <a:pt x="2216505" y="1610250"/>
                    </a:lnTo>
                    <a:lnTo>
                      <a:pt x="2223821" y="1628538"/>
                    </a:lnTo>
                    <a:lnTo>
                      <a:pt x="2256739" y="1646826"/>
                    </a:lnTo>
                    <a:lnTo>
                      <a:pt x="2318918" y="1570016"/>
                    </a:lnTo>
                    <a:lnTo>
                      <a:pt x="2366467" y="1478576"/>
                    </a:lnTo>
                    <a:lnTo>
                      <a:pt x="2384755" y="1431027"/>
                    </a:lnTo>
                    <a:cubicBezTo>
                      <a:pt x="2388613" y="1407880"/>
                      <a:pt x="2380997" y="1409082"/>
                      <a:pt x="2392070" y="1409082"/>
                    </a:cubicBezTo>
                    <a:lnTo>
                      <a:pt x="2410358" y="1376163"/>
                    </a:lnTo>
                    <a:lnTo>
                      <a:pt x="2410358" y="1317642"/>
                    </a:lnTo>
                    <a:cubicBezTo>
                      <a:pt x="2406591" y="1276194"/>
                      <a:pt x="2420168" y="1277408"/>
                      <a:pt x="2403043" y="1277408"/>
                    </a:cubicBezTo>
                    <a:lnTo>
                      <a:pt x="2384755" y="1277408"/>
                    </a:lnTo>
                    <a:lnTo>
                      <a:pt x="2348179" y="1284723"/>
                    </a:lnTo>
                    <a:lnTo>
                      <a:pt x="2307945" y="1270093"/>
                    </a:lnTo>
                    <a:lnTo>
                      <a:pt x="2304288" y="1251805"/>
                    </a:lnTo>
                    <a:lnTo>
                      <a:pt x="2344521" y="1226202"/>
                    </a:lnTo>
                    <a:lnTo>
                      <a:pt x="2348179" y="1204256"/>
                    </a:lnTo>
                    <a:lnTo>
                      <a:pt x="2450592" y="1087213"/>
                    </a:lnTo>
                    <a:lnTo>
                      <a:pt x="2571293" y="1109158"/>
                    </a:lnTo>
                    <a:lnTo>
                      <a:pt x="2567635" y="1090870"/>
                    </a:lnTo>
                    <a:cubicBezTo>
                      <a:pt x="2590671" y="1079353"/>
                      <a:pt x="2581402" y="1079898"/>
                      <a:pt x="2593238" y="1079898"/>
                    </a:cubicBezTo>
                    <a:lnTo>
                      <a:pt x="2618841" y="1079898"/>
                    </a:lnTo>
                    <a:lnTo>
                      <a:pt x="2629814" y="1112816"/>
                    </a:lnTo>
                    <a:lnTo>
                      <a:pt x="2699309" y="1094528"/>
                    </a:lnTo>
                    <a:lnTo>
                      <a:pt x="2695651" y="1068925"/>
                    </a:lnTo>
                    <a:lnTo>
                      <a:pt x="2765145" y="1014061"/>
                    </a:lnTo>
                    <a:lnTo>
                      <a:pt x="2809037" y="992115"/>
                    </a:lnTo>
                    <a:lnTo>
                      <a:pt x="2809037" y="1006746"/>
                    </a:lnTo>
                    <a:lnTo>
                      <a:pt x="2790749" y="1036006"/>
                    </a:lnTo>
                    <a:lnTo>
                      <a:pt x="2809037" y="1039664"/>
                    </a:lnTo>
                    <a:lnTo>
                      <a:pt x="2852928" y="992115"/>
                    </a:lnTo>
                    <a:lnTo>
                      <a:pt x="2860243" y="1039664"/>
                    </a:lnTo>
                    <a:lnTo>
                      <a:pt x="2809037" y="1068925"/>
                    </a:lnTo>
                    <a:lnTo>
                      <a:pt x="2790749" y="1094528"/>
                    </a:lnTo>
                    <a:lnTo>
                      <a:pt x="2768803" y="1127446"/>
                    </a:lnTo>
                    <a:lnTo>
                      <a:pt x="2728569" y="1164022"/>
                    </a:lnTo>
                    <a:lnTo>
                      <a:pt x="2691993" y="1244490"/>
                    </a:lnTo>
                    <a:lnTo>
                      <a:pt x="2721254" y="1357875"/>
                    </a:lnTo>
                    <a:lnTo>
                      <a:pt x="2739542" y="1383478"/>
                    </a:lnTo>
                    <a:lnTo>
                      <a:pt x="2790749" y="1310326"/>
                    </a:lnTo>
                    <a:lnTo>
                      <a:pt x="2820009" y="1266435"/>
                    </a:lnTo>
                    <a:lnTo>
                      <a:pt x="2841955" y="1266435"/>
                    </a:lnTo>
                    <a:lnTo>
                      <a:pt x="2838297" y="1215229"/>
                    </a:lnTo>
                    <a:lnTo>
                      <a:pt x="2860243" y="1164022"/>
                    </a:lnTo>
                    <a:lnTo>
                      <a:pt x="2841955" y="1131104"/>
                    </a:lnTo>
                    <a:lnTo>
                      <a:pt x="2849270" y="1109158"/>
                    </a:lnTo>
                    <a:lnTo>
                      <a:pt x="2889504" y="1109158"/>
                    </a:lnTo>
                    <a:lnTo>
                      <a:pt x="2896819" y="1090870"/>
                    </a:lnTo>
                    <a:lnTo>
                      <a:pt x="2896819" y="1076240"/>
                    </a:lnTo>
                    <a:lnTo>
                      <a:pt x="2918765" y="1068925"/>
                    </a:lnTo>
                    <a:lnTo>
                      <a:pt x="2969971" y="1039664"/>
                    </a:lnTo>
                    <a:lnTo>
                      <a:pt x="2991917" y="1036006"/>
                    </a:lnTo>
                    <a:lnTo>
                      <a:pt x="3035808" y="1050637"/>
                    </a:lnTo>
                    <a:lnTo>
                      <a:pt x="3057753" y="1006746"/>
                    </a:lnTo>
                    <a:cubicBezTo>
                      <a:pt x="3091738" y="987866"/>
                      <a:pt x="3078119" y="988458"/>
                      <a:pt x="3094329" y="988458"/>
                    </a:cubicBezTo>
                    <a:lnTo>
                      <a:pt x="3105302" y="966512"/>
                    </a:lnTo>
                    <a:lnTo>
                      <a:pt x="3152851" y="973827"/>
                    </a:lnTo>
                    <a:lnTo>
                      <a:pt x="3193085" y="948224"/>
                    </a:lnTo>
                    <a:cubicBezTo>
                      <a:pt x="3163148" y="903318"/>
                      <a:pt x="3181408" y="904333"/>
                      <a:pt x="3160166" y="904333"/>
                    </a:cubicBezTo>
                    <a:lnTo>
                      <a:pt x="3134563" y="878730"/>
                    </a:lnTo>
                    <a:lnTo>
                      <a:pt x="3134563" y="860442"/>
                    </a:lnTo>
                    <a:lnTo>
                      <a:pt x="3160166" y="860442"/>
                    </a:lnTo>
                    <a:lnTo>
                      <a:pt x="3207715" y="820208"/>
                    </a:lnTo>
                    <a:lnTo>
                      <a:pt x="3204057" y="790947"/>
                    </a:lnTo>
                    <a:lnTo>
                      <a:pt x="3222345" y="783632"/>
                    </a:lnTo>
                    <a:lnTo>
                      <a:pt x="3229661" y="809235"/>
                    </a:lnTo>
                    <a:lnTo>
                      <a:pt x="3277209" y="834838"/>
                    </a:lnTo>
                    <a:lnTo>
                      <a:pt x="3317443" y="878730"/>
                    </a:lnTo>
                    <a:lnTo>
                      <a:pt x="3335731" y="878730"/>
                    </a:lnTo>
                    <a:lnTo>
                      <a:pt x="3346704" y="820208"/>
                    </a:lnTo>
                    <a:lnTo>
                      <a:pt x="3368649" y="820208"/>
                    </a:lnTo>
                    <a:lnTo>
                      <a:pt x="3390595" y="794605"/>
                    </a:lnTo>
                    <a:lnTo>
                      <a:pt x="3324758" y="750714"/>
                    </a:lnTo>
                    <a:lnTo>
                      <a:pt x="3291840" y="765344"/>
                    </a:lnTo>
                    <a:lnTo>
                      <a:pt x="3273552" y="717795"/>
                    </a:lnTo>
                    <a:lnTo>
                      <a:pt x="3226003" y="673904"/>
                    </a:lnTo>
                    <a:lnTo>
                      <a:pt x="3174797" y="648301"/>
                    </a:lnTo>
                    <a:lnTo>
                      <a:pt x="3138221" y="611725"/>
                    </a:lnTo>
                    <a:lnTo>
                      <a:pt x="3094329" y="593437"/>
                    </a:lnTo>
                    <a:lnTo>
                      <a:pt x="3039465" y="586122"/>
                    </a:lnTo>
                    <a:lnTo>
                      <a:pt x="3017520" y="578806"/>
                    </a:lnTo>
                    <a:lnTo>
                      <a:pt x="3024835" y="622698"/>
                    </a:lnTo>
                    <a:lnTo>
                      <a:pt x="3021177" y="655616"/>
                    </a:lnTo>
                    <a:lnTo>
                      <a:pt x="2995574" y="662931"/>
                    </a:lnTo>
                    <a:lnTo>
                      <a:pt x="2984601" y="633670"/>
                    </a:lnTo>
                    <a:lnTo>
                      <a:pt x="2966313" y="611725"/>
                    </a:lnTo>
                    <a:lnTo>
                      <a:pt x="2988259" y="593437"/>
                    </a:lnTo>
                    <a:lnTo>
                      <a:pt x="2980944" y="582464"/>
                    </a:lnTo>
                    <a:lnTo>
                      <a:pt x="2937053" y="597094"/>
                    </a:lnTo>
                    <a:lnTo>
                      <a:pt x="2918765" y="604410"/>
                    </a:lnTo>
                    <a:lnTo>
                      <a:pt x="2867558" y="604410"/>
                    </a:lnTo>
                    <a:lnTo>
                      <a:pt x="2845613" y="604410"/>
                    </a:lnTo>
                    <a:lnTo>
                      <a:pt x="2816352" y="626355"/>
                    </a:lnTo>
                    <a:lnTo>
                      <a:pt x="2805379" y="608067"/>
                    </a:lnTo>
                    <a:lnTo>
                      <a:pt x="2805379" y="560518"/>
                    </a:lnTo>
                    <a:lnTo>
                      <a:pt x="2776118" y="527600"/>
                    </a:lnTo>
                    <a:lnTo>
                      <a:pt x="2728569" y="516627"/>
                    </a:lnTo>
                    <a:lnTo>
                      <a:pt x="2655417" y="527600"/>
                    </a:lnTo>
                    <a:lnTo>
                      <a:pt x="2626157" y="505654"/>
                    </a:lnTo>
                    <a:lnTo>
                      <a:pt x="2618841" y="516627"/>
                    </a:lnTo>
                    <a:lnTo>
                      <a:pt x="2615184" y="491024"/>
                    </a:lnTo>
                    <a:lnTo>
                      <a:pt x="2589581" y="432502"/>
                    </a:lnTo>
                    <a:lnTo>
                      <a:pt x="2563977" y="436160"/>
                    </a:lnTo>
                    <a:lnTo>
                      <a:pt x="2538374" y="461763"/>
                    </a:lnTo>
                    <a:lnTo>
                      <a:pt x="2531059" y="432502"/>
                    </a:lnTo>
                    <a:lnTo>
                      <a:pt x="2509113" y="425187"/>
                    </a:lnTo>
                    <a:lnTo>
                      <a:pt x="2439619" y="410557"/>
                    </a:lnTo>
                    <a:lnTo>
                      <a:pt x="2421331" y="417872"/>
                    </a:lnTo>
                    <a:lnTo>
                      <a:pt x="2403043" y="432502"/>
                    </a:lnTo>
                    <a:lnTo>
                      <a:pt x="2392070" y="450790"/>
                    </a:lnTo>
                    <a:lnTo>
                      <a:pt x="2392070" y="491024"/>
                    </a:lnTo>
                    <a:lnTo>
                      <a:pt x="2359152" y="505654"/>
                    </a:lnTo>
                    <a:lnTo>
                      <a:pt x="2329891" y="483709"/>
                    </a:lnTo>
                    <a:lnTo>
                      <a:pt x="2304288" y="491024"/>
                    </a:lnTo>
                    <a:lnTo>
                      <a:pt x="2267712" y="491024"/>
                    </a:lnTo>
                    <a:lnTo>
                      <a:pt x="2264054" y="465421"/>
                    </a:lnTo>
                    <a:lnTo>
                      <a:pt x="2238451" y="494682"/>
                    </a:lnTo>
                    <a:lnTo>
                      <a:pt x="2223821" y="527600"/>
                    </a:lnTo>
                    <a:lnTo>
                      <a:pt x="2205533" y="483709"/>
                    </a:lnTo>
                    <a:lnTo>
                      <a:pt x="2205533" y="410557"/>
                    </a:lnTo>
                    <a:lnTo>
                      <a:pt x="2198217" y="373981"/>
                    </a:lnTo>
                    <a:lnTo>
                      <a:pt x="2168957" y="373981"/>
                    </a:lnTo>
                    <a:lnTo>
                      <a:pt x="2139696" y="366666"/>
                    </a:lnTo>
                    <a:lnTo>
                      <a:pt x="2084832" y="366666"/>
                    </a:lnTo>
                    <a:lnTo>
                      <a:pt x="2051913" y="392269"/>
                    </a:lnTo>
                    <a:lnTo>
                      <a:pt x="1971446" y="363008"/>
                    </a:lnTo>
                    <a:lnTo>
                      <a:pt x="1953158" y="341062"/>
                    </a:lnTo>
                    <a:lnTo>
                      <a:pt x="1876349" y="326432"/>
                    </a:lnTo>
                    <a:lnTo>
                      <a:pt x="1858061" y="304486"/>
                    </a:lnTo>
                    <a:lnTo>
                      <a:pt x="1858061" y="278883"/>
                    </a:lnTo>
                    <a:lnTo>
                      <a:pt x="1839773" y="260595"/>
                    </a:lnTo>
                    <a:lnTo>
                      <a:pt x="1814169" y="286198"/>
                    </a:lnTo>
                    <a:lnTo>
                      <a:pt x="1795881" y="319117"/>
                    </a:lnTo>
                    <a:lnTo>
                      <a:pt x="1755648" y="352035"/>
                    </a:lnTo>
                    <a:lnTo>
                      <a:pt x="1755648" y="363008"/>
                    </a:lnTo>
                    <a:lnTo>
                      <a:pt x="1737360" y="322774"/>
                    </a:lnTo>
                    <a:lnTo>
                      <a:pt x="1726387" y="308144"/>
                    </a:lnTo>
                    <a:lnTo>
                      <a:pt x="1766621" y="300829"/>
                    </a:lnTo>
                    <a:lnTo>
                      <a:pt x="1817827" y="242307"/>
                    </a:lnTo>
                    <a:lnTo>
                      <a:pt x="1861718" y="198416"/>
                    </a:lnTo>
                    <a:lnTo>
                      <a:pt x="1861718" y="147210"/>
                    </a:lnTo>
                    <a:lnTo>
                      <a:pt x="1850745" y="99661"/>
                    </a:lnTo>
                    <a:lnTo>
                      <a:pt x="1803197" y="85030"/>
                    </a:lnTo>
                    <a:lnTo>
                      <a:pt x="1741017" y="117949"/>
                    </a:lnTo>
                    <a:lnTo>
                      <a:pt x="1719072" y="110634"/>
                    </a:lnTo>
                    <a:lnTo>
                      <a:pt x="1711757" y="77715"/>
                    </a:lnTo>
                    <a:lnTo>
                      <a:pt x="1711757" y="74058"/>
                    </a:lnTo>
                    <a:lnTo>
                      <a:pt x="1711757" y="41139"/>
                    </a:lnTo>
                    <a:lnTo>
                      <a:pt x="1744675" y="15536"/>
                    </a:lnTo>
                    <a:cubicBezTo>
                      <a:pt x="1705835" y="0"/>
                      <a:pt x="1721230" y="906"/>
                      <a:pt x="1700784" y="906"/>
                    </a:cubicBezTo>
                    <a:lnTo>
                      <a:pt x="1645920" y="22851"/>
                    </a:lnTo>
                    <a:lnTo>
                      <a:pt x="1616659" y="77715"/>
                    </a:lnTo>
                    <a:lnTo>
                      <a:pt x="1613001" y="99661"/>
                    </a:lnTo>
                    <a:lnTo>
                      <a:pt x="1576425" y="106976"/>
                    </a:lnTo>
                    <a:lnTo>
                      <a:pt x="1580083" y="121606"/>
                    </a:lnTo>
                    <a:lnTo>
                      <a:pt x="1623974" y="154525"/>
                    </a:lnTo>
                    <a:lnTo>
                      <a:pt x="1627632" y="183786"/>
                    </a:lnTo>
                    <a:lnTo>
                      <a:pt x="1616659" y="209389"/>
                    </a:lnTo>
                    <a:lnTo>
                      <a:pt x="1583741" y="176470"/>
                    </a:lnTo>
                    <a:lnTo>
                      <a:pt x="1558137" y="147210"/>
                    </a:lnTo>
                    <a:lnTo>
                      <a:pt x="1510589" y="143552"/>
                    </a:lnTo>
                    <a:lnTo>
                      <a:pt x="1474013" y="132579"/>
                    </a:lnTo>
                    <a:lnTo>
                      <a:pt x="1415491" y="165498"/>
                    </a:lnTo>
                    <a:lnTo>
                      <a:pt x="1367942" y="180128"/>
                    </a:lnTo>
                    <a:lnTo>
                      <a:pt x="1349654" y="234992"/>
                    </a:lnTo>
                    <a:lnTo>
                      <a:pt x="1324051" y="271568"/>
                    </a:lnTo>
                    <a:cubicBezTo>
                      <a:pt x="1293756" y="290502"/>
                      <a:pt x="1294790" y="278354"/>
                      <a:pt x="1294790" y="293514"/>
                    </a:cubicBezTo>
                    <a:lnTo>
                      <a:pt x="1298448" y="304486"/>
                    </a:lnTo>
                    <a:lnTo>
                      <a:pt x="1258214" y="333747"/>
                    </a:lnTo>
                    <a:lnTo>
                      <a:pt x="1236269" y="359350"/>
                    </a:lnTo>
                    <a:lnTo>
                      <a:pt x="1217981" y="399584"/>
                    </a:lnTo>
                    <a:lnTo>
                      <a:pt x="1228953" y="439818"/>
                    </a:lnTo>
                    <a:lnTo>
                      <a:pt x="1269187" y="461763"/>
                    </a:lnTo>
                    <a:lnTo>
                      <a:pt x="1280160" y="483709"/>
                    </a:lnTo>
                    <a:lnTo>
                      <a:pt x="1276502" y="553203"/>
                    </a:lnTo>
                    <a:lnTo>
                      <a:pt x="1294790" y="611725"/>
                    </a:lnTo>
                    <a:lnTo>
                      <a:pt x="1243584" y="567834"/>
                    </a:lnTo>
                    <a:lnTo>
                      <a:pt x="1243584" y="538573"/>
                    </a:lnTo>
                    <a:lnTo>
                      <a:pt x="1232611" y="534915"/>
                    </a:lnTo>
                    <a:cubicBezTo>
                      <a:pt x="1258792" y="486293"/>
                      <a:pt x="1276215" y="487366"/>
                      <a:pt x="1254557" y="487366"/>
                    </a:cubicBezTo>
                    <a:lnTo>
                      <a:pt x="1247241" y="472736"/>
                    </a:lnTo>
                    <a:lnTo>
                      <a:pt x="1203350" y="465421"/>
                    </a:lnTo>
                    <a:lnTo>
                      <a:pt x="1148486" y="432502"/>
                    </a:lnTo>
                    <a:lnTo>
                      <a:pt x="1133856" y="443475"/>
                    </a:lnTo>
                    <a:lnTo>
                      <a:pt x="1130198" y="403242"/>
                    </a:lnTo>
                    <a:lnTo>
                      <a:pt x="1119225" y="384954"/>
                    </a:lnTo>
                    <a:lnTo>
                      <a:pt x="1089965" y="388611"/>
                    </a:lnTo>
                    <a:lnTo>
                      <a:pt x="1089965" y="403242"/>
                    </a:lnTo>
                    <a:lnTo>
                      <a:pt x="1100937" y="439818"/>
                    </a:lnTo>
                    <a:lnTo>
                      <a:pt x="1089965" y="454448"/>
                    </a:lnTo>
                    <a:lnTo>
                      <a:pt x="1060704" y="480051"/>
                    </a:lnTo>
                    <a:lnTo>
                      <a:pt x="1068019" y="509312"/>
                    </a:lnTo>
                    <a:lnTo>
                      <a:pt x="1086307" y="523942"/>
                    </a:lnTo>
                    <a:lnTo>
                      <a:pt x="1078992" y="553203"/>
                    </a:lnTo>
                    <a:lnTo>
                      <a:pt x="1071677" y="578806"/>
                    </a:lnTo>
                    <a:lnTo>
                      <a:pt x="1064361" y="622698"/>
                    </a:lnTo>
                    <a:lnTo>
                      <a:pt x="1086307" y="633670"/>
                    </a:lnTo>
                    <a:lnTo>
                      <a:pt x="1111910" y="619040"/>
                    </a:lnTo>
                    <a:lnTo>
                      <a:pt x="1126541" y="615382"/>
                    </a:lnTo>
                    <a:lnTo>
                      <a:pt x="1152144" y="630013"/>
                    </a:lnTo>
                    <a:lnTo>
                      <a:pt x="1170432" y="684877"/>
                    </a:lnTo>
                    <a:lnTo>
                      <a:pt x="1170432" y="714138"/>
                    </a:lnTo>
                    <a:lnTo>
                      <a:pt x="1199693" y="714138"/>
                    </a:lnTo>
                    <a:lnTo>
                      <a:pt x="1236269" y="725110"/>
                    </a:lnTo>
                    <a:lnTo>
                      <a:pt x="1203350" y="750714"/>
                    </a:lnTo>
                    <a:lnTo>
                      <a:pt x="1188720" y="754371"/>
                    </a:lnTo>
                    <a:lnTo>
                      <a:pt x="1199693" y="790947"/>
                    </a:lnTo>
                    <a:lnTo>
                      <a:pt x="1199693" y="834838"/>
                    </a:lnTo>
                    <a:lnTo>
                      <a:pt x="1181405" y="834838"/>
                    </a:lnTo>
                    <a:lnTo>
                      <a:pt x="1166774" y="794605"/>
                    </a:lnTo>
                    <a:lnTo>
                      <a:pt x="1163117" y="750714"/>
                    </a:lnTo>
                    <a:lnTo>
                      <a:pt x="1141171" y="750714"/>
                    </a:lnTo>
                    <a:lnTo>
                      <a:pt x="1133856" y="783632"/>
                    </a:lnTo>
                    <a:lnTo>
                      <a:pt x="1108253" y="783632"/>
                    </a:lnTo>
                    <a:lnTo>
                      <a:pt x="1126541" y="743398"/>
                    </a:lnTo>
                    <a:lnTo>
                      <a:pt x="1126541" y="688534"/>
                    </a:lnTo>
                    <a:lnTo>
                      <a:pt x="1119225" y="637328"/>
                    </a:lnTo>
                    <a:lnTo>
                      <a:pt x="1100937" y="648301"/>
                    </a:lnTo>
                    <a:lnTo>
                      <a:pt x="1078992" y="659274"/>
                    </a:lnTo>
                    <a:lnTo>
                      <a:pt x="1078992" y="732426"/>
                    </a:lnTo>
                    <a:lnTo>
                      <a:pt x="1071677" y="772659"/>
                    </a:lnTo>
                    <a:lnTo>
                      <a:pt x="1027785" y="783632"/>
                    </a:lnTo>
                    <a:lnTo>
                      <a:pt x="991209" y="787290"/>
                    </a:lnTo>
                    <a:lnTo>
                      <a:pt x="947318" y="765344"/>
                    </a:lnTo>
                    <a:lnTo>
                      <a:pt x="961949" y="758029"/>
                    </a:lnTo>
                    <a:lnTo>
                      <a:pt x="998525" y="743398"/>
                    </a:lnTo>
                    <a:lnTo>
                      <a:pt x="1031443" y="743398"/>
                    </a:lnTo>
                    <a:lnTo>
                      <a:pt x="1027785" y="717795"/>
                    </a:lnTo>
                    <a:lnTo>
                      <a:pt x="1049731" y="681219"/>
                    </a:lnTo>
                    <a:lnTo>
                      <a:pt x="1038758" y="659274"/>
                    </a:lnTo>
                    <a:lnTo>
                      <a:pt x="1038758" y="586122"/>
                    </a:lnTo>
                    <a:lnTo>
                      <a:pt x="1042416" y="538573"/>
                    </a:lnTo>
                    <a:lnTo>
                      <a:pt x="1027785" y="505654"/>
                    </a:lnTo>
                    <a:lnTo>
                      <a:pt x="1027785" y="458106"/>
                    </a:lnTo>
                    <a:lnTo>
                      <a:pt x="1053389" y="417872"/>
                    </a:lnTo>
                    <a:lnTo>
                      <a:pt x="1057046" y="403242"/>
                    </a:lnTo>
                    <a:lnTo>
                      <a:pt x="1042416" y="395926"/>
                    </a:lnTo>
                    <a:lnTo>
                      <a:pt x="1005840" y="406899"/>
                    </a:lnTo>
                    <a:cubicBezTo>
                      <a:pt x="994135" y="391294"/>
                      <a:pt x="1000963" y="392269"/>
                      <a:pt x="991209" y="392269"/>
                    </a:cubicBezTo>
                    <a:lnTo>
                      <a:pt x="965606" y="421530"/>
                    </a:lnTo>
                    <a:lnTo>
                      <a:pt x="965606" y="454448"/>
                    </a:lnTo>
                    <a:lnTo>
                      <a:pt x="929030" y="491024"/>
                    </a:lnTo>
                    <a:lnTo>
                      <a:pt x="925373" y="538573"/>
                    </a:lnTo>
                    <a:lnTo>
                      <a:pt x="932688" y="593437"/>
                    </a:lnTo>
                    <a:lnTo>
                      <a:pt x="947318" y="633670"/>
                    </a:lnTo>
                    <a:lnTo>
                      <a:pt x="936345" y="644643"/>
                    </a:lnTo>
                    <a:lnTo>
                      <a:pt x="892454" y="619040"/>
                    </a:lnTo>
                    <a:lnTo>
                      <a:pt x="859536" y="597094"/>
                    </a:lnTo>
                    <a:lnTo>
                      <a:pt x="811987" y="593437"/>
                    </a:lnTo>
                    <a:lnTo>
                      <a:pt x="822960" y="626355"/>
                    </a:lnTo>
                    <a:lnTo>
                      <a:pt x="822960" y="648301"/>
                    </a:lnTo>
                    <a:lnTo>
                      <a:pt x="790041" y="673904"/>
                    </a:lnTo>
                    <a:lnTo>
                      <a:pt x="793699" y="630013"/>
                    </a:lnTo>
                    <a:lnTo>
                      <a:pt x="771753" y="626355"/>
                    </a:lnTo>
                    <a:lnTo>
                      <a:pt x="760781" y="659274"/>
                    </a:lnTo>
                    <a:lnTo>
                      <a:pt x="720547" y="659274"/>
                    </a:lnTo>
                    <a:lnTo>
                      <a:pt x="687629" y="673904"/>
                    </a:lnTo>
                    <a:lnTo>
                      <a:pt x="694944" y="633670"/>
                    </a:lnTo>
                    <a:cubicBezTo>
                      <a:pt x="675460" y="629774"/>
                      <a:pt x="682873" y="630013"/>
                      <a:pt x="672998" y="630013"/>
                    </a:cubicBezTo>
                    <a:lnTo>
                      <a:pt x="640080" y="662931"/>
                    </a:lnTo>
                    <a:lnTo>
                      <a:pt x="607161" y="673904"/>
                    </a:lnTo>
                    <a:lnTo>
                      <a:pt x="570585" y="699507"/>
                    </a:lnTo>
                    <a:lnTo>
                      <a:pt x="555955" y="732426"/>
                    </a:lnTo>
                    <a:lnTo>
                      <a:pt x="552297" y="750714"/>
                    </a:lnTo>
                    <a:lnTo>
                      <a:pt x="526694" y="739741"/>
                    </a:lnTo>
                    <a:lnTo>
                      <a:pt x="512064" y="728768"/>
                    </a:lnTo>
                    <a:lnTo>
                      <a:pt x="519379" y="706822"/>
                    </a:lnTo>
                    <a:lnTo>
                      <a:pt x="537667" y="684877"/>
                    </a:lnTo>
                    <a:lnTo>
                      <a:pt x="519379" y="640986"/>
                    </a:lnTo>
                    <a:lnTo>
                      <a:pt x="479145" y="644643"/>
                    </a:lnTo>
                    <a:lnTo>
                      <a:pt x="460857" y="648301"/>
                    </a:lnTo>
                    <a:lnTo>
                      <a:pt x="475488" y="662931"/>
                    </a:lnTo>
                    <a:lnTo>
                      <a:pt x="475488" y="684877"/>
                    </a:lnTo>
                    <a:lnTo>
                      <a:pt x="479145" y="717795"/>
                    </a:lnTo>
                    <a:lnTo>
                      <a:pt x="490118" y="743398"/>
                    </a:lnTo>
                    <a:lnTo>
                      <a:pt x="490118" y="769002"/>
                    </a:lnTo>
                    <a:lnTo>
                      <a:pt x="475488" y="783632"/>
                    </a:lnTo>
                    <a:lnTo>
                      <a:pt x="453542" y="761686"/>
                    </a:lnTo>
                    <a:lnTo>
                      <a:pt x="413309" y="801920"/>
                    </a:lnTo>
                    <a:lnTo>
                      <a:pt x="391363" y="816550"/>
                    </a:lnTo>
                    <a:lnTo>
                      <a:pt x="391363" y="831181"/>
                    </a:lnTo>
                    <a:lnTo>
                      <a:pt x="416966" y="853126"/>
                    </a:lnTo>
                    <a:lnTo>
                      <a:pt x="384048" y="860442"/>
                    </a:lnTo>
                    <a:lnTo>
                      <a:pt x="351129" y="842154"/>
                    </a:lnTo>
                    <a:lnTo>
                      <a:pt x="340157" y="809235"/>
                    </a:lnTo>
                    <a:lnTo>
                      <a:pt x="321869" y="816550"/>
                    </a:lnTo>
                    <a:lnTo>
                      <a:pt x="336499" y="853126"/>
                    </a:lnTo>
                    <a:lnTo>
                      <a:pt x="354787" y="900675"/>
                    </a:lnTo>
                    <a:lnTo>
                      <a:pt x="332841" y="897018"/>
                    </a:lnTo>
                    <a:lnTo>
                      <a:pt x="310896" y="864099"/>
                    </a:lnTo>
                    <a:lnTo>
                      <a:pt x="288950" y="860442"/>
                    </a:lnTo>
                    <a:lnTo>
                      <a:pt x="288950" y="823866"/>
                    </a:lnTo>
                    <a:lnTo>
                      <a:pt x="288950" y="794605"/>
                    </a:lnTo>
                    <a:lnTo>
                      <a:pt x="248717" y="769002"/>
                    </a:lnTo>
                    <a:lnTo>
                      <a:pt x="245059" y="736083"/>
                    </a:lnTo>
                    <a:lnTo>
                      <a:pt x="277977" y="750714"/>
                    </a:lnTo>
                    <a:lnTo>
                      <a:pt x="314553" y="772659"/>
                    </a:lnTo>
                    <a:lnTo>
                      <a:pt x="358445" y="798262"/>
                    </a:lnTo>
                    <a:lnTo>
                      <a:pt x="380390" y="787290"/>
                    </a:lnTo>
                    <a:lnTo>
                      <a:pt x="413309" y="761686"/>
                    </a:lnTo>
                    <a:lnTo>
                      <a:pt x="424281" y="717795"/>
                    </a:lnTo>
                    <a:cubicBezTo>
                      <a:pt x="412829" y="691071"/>
                      <a:pt x="422594" y="692192"/>
                      <a:pt x="409651" y="692192"/>
                    </a:cubicBezTo>
                    <a:lnTo>
                      <a:pt x="373075" y="673904"/>
                    </a:lnTo>
                    <a:lnTo>
                      <a:pt x="351129" y="633670"/>
                    </a:lnTo>
                    <a:lnTo>
                      <a:pt x="310896" y="615382"/>
                    </a:lnTo>
                    <a:lnTo>
                      <a:pt x="267005" y="608067"/>
                    </a:lnTo>
                    <a:lnTo>
                      <a:pt x="245059" y="586122"/>
                    </a:lnTo>
                    <a:lnTo>
                      <a:pt x="223113" y="575149"/>
                    </a:lnTo>
                    <a:lnTo>
                      <a:pt x="193853" y="611725"/>
                    </a:lnTo>
                    <a:lnTo>
                      <a:pt x="179222" y="651958"/>
                    </a:lnTo>
                    <a:lnTo>
                      <a:pt x="182880" y="673904"/>
                    </a:lnTo>
                    <a:lnTo>
                      <a:pt x="204825" y="692192"/>
                    </a:lnTo>
                    <a:lnTo>
                      <a:pt x="212141" y="739741"/>
                    </a:lnTo>
                    <a:lnTo>
                      <a:pt x="193853" y="765344"/>
                    </a:lnTo>
                    <a:lnTo>
                      <a:pt x="186537" y="776317"/>
                    </a:lnTo>
                    <a:lnTo>
                      <a:pt x="197510" y="801920"/>
                    </a:lnTo>
                    <a:lnTo>
                      <a:pt x="193853" y="886045"/>
                    </a:lnTo>
                    <a:cubicBezTo>
                      <a:pt x="205305" y="912768"/>
                      <a:pt x="214110" y="911648"/>
                      <a:pt x="201168" y="911648"/>
                    </a:cubicBezTo>
                    <a:lnTo>
                      <a:pt x="223113" y="970170"/>
                    </a:lnTo>
                    <a:lnTo>
                      <a:pt x="204825" y="984800"/>
                    </a:lnTo>
                    <a:lnTo>
                      <a:pt x="164592" y="1021376"/>
                    </a:lnTo>
                    <a:lnTo>
                      <a:pt x="157277" y="1028691"/>
                    </a:lnTo>
                    <a:lnTo>
                      <a:pt x="175565" y="1046979"/>
                    </a:lnTo>
                    <a:lnTo>
                      <a:pt x="186537" y="1057952"/>
                    </a:lnTo>
                    <a:lnTo>
                      <a:pt x="157277" y="1068925"/>
                    </a:lnTo>
                    <a:lnTo>
                      <a:pt x="131673" y="1076240"/>
                    </a:lnTo>
                    <a:lnTo>
                      <a:pt x="102413" y="1072582"/>
                    </a:lnTo>
                    <a:lnTo>
                      <a:pt x="69494" y="1083555"/>
                    </a:lnTo>
                    <a:lnTo>
                      <a:pt x="69494" y="1120131"/>
                    </a:lnTo>
                    <a:lnTo>
                      <a:pt x="80467" y="1131104"/>
                    </a:lnTo>
                    <a:lnTo>
                      <a:pt x="87782" y="1167680"/>
                    </a:lnTo>
                    <a:lnTo>
                      <a:pt x="58521" y="1174995"/>
                    </a:lnTo>
                    <a:lnTo>
                      <a:pt x="43891" y="1149392"/>
                    </a:lnTo>
                    <a:lnTo>
                      <a:pt x="14630" y="1145734"/>
                    </a:lnTo>
                    <a:lnTo>
                      <a:pt x="0" y="1193283"/>
                    </a:lnTo>
                    <a:lnTo>
                      <a:pt x="3657" y="1237174"/>
                    </a:lnTo>
                    <a:lnTo>
                      <a:pt x="36576" y="1240832"/>
                    </a:lnTo>
                    <a:lnTo>
                      <a:pt x="54864" y="1251805"/>
                    </a:lnTo>
                    <a:lnTo>
                      <a:pt x="73152" y="1299354"/>
                    </a:lnTo>
                    <a:lnTo>
                      <a:pt x="65837" y="1321299"/>
                    </a:lnTo>
                    <a:lnTo>
                      <a:pt x="87782" y="1350560"/>
                    </a:lnTo>
                    <a:lnTo>
                      <a:pt x="102413" y="1383478"/>
                    </a:lnTo>
                    <a:lnTo>
                      <a:pt x="54864" y="1423712"/>
                    </a:lnTo>
                    <a:lnTo>
                      <a:pt x="47549" y="1438342"/>
                    </a:lnTo>
                    <a:lnTo>
                      <a:pt x="29261" y="1452973"/>
                    </a:lnTo>
                    <a:lnTo>
                      <a:pt x="47549" y="1460288"/>
                    </a:lnTo>
                    <a:lnTo>
                      <a:pt x="65837" y="1452973"/>
                    </a:lnTo>
                    <a:lnTo>
                      <a:pt x="117043" y="1449315"/>
                    </a:lnTo>
                    <a:lnTo>
                      <a:pt x="135331" y="1442000"/>
                    </a:lnTo>
                    <a:lnTo>
                      <a:pt x="171907" y="1478576"/>
                    </a:lnTo>
                    <a:lnTo>
                      <a:pt x="171907" y="1522467"/>
                    </a:lnTo>
                    <a:lnTo>
                      <a:pt x="171907" y="1544413"/>
                    </a:lnTo>
                    <a:lnTo>
                      <a:pt x="215798" y="1533440"/>
                    </a:lnTo>
                    <a:lnTo>
                      <a:pt x="237744" y="1533440"/>
                    </a:lnTo>
                    <a:lnTo>
                      <a:pt x="288950" y="1551728"/>
                    </a:lnTo>
                    <a:lnTo>
                      <a:pt x="299923" y="1540755"/>
                    </a:lnTo>
                    <a:lnTo>
                      <a:pt x="325526" y="1515152"/>
                    </a:lnTo>
                    <a:lnTo>
                      <a:pt x="343814" y="1522467"/>
                    </a:lnTo>
                    <a:lnTo>
                      <a:pt x="318211" y="1551728"/>
                    </a:lnTo>
                    <a:lnTo>
                      <a:pt x="321869" y="1566358"/>
                    </a:lnTo>
                    <a:lnTo>
                      <a:pt x="354787" y="1595619"/>
                    </a:lnTo>
                    <a:lnTo>
                      <a:pt x="405993" y="1639510"/>
                    </a:lnTo>
                    <a:lnTo>
                      <a:pt x="405993" y="1665114"/>
                    </a:lnTo>
                    <a:cubicBezTo>
                      <a:pt x="386843" y="1684264"/>
                      <a:pt x="379084" y="1683402"/>
                      <a:pt x="391363" y="1683402"/>
                    </a:cubicBezTo>
                    <a:lnTo>
                      <a:pt x="435254" y="1705347"/>
                    </a:lnTo>
                    <a:lnTo>
                      <a:pt x="449885" y="1730950"/>
                    </a:lnTo>
                    <a:lnTo>
                      <a:pt x="471830" y="1730950"/>
                    </a:lnTo>
                    <a:lnTo>
                      <a:pt x="501091" y="1741923"/>
                    </a:lnTo>
                    <a:lnTo>
                      <a:pt x="530352" y="1719978"/>
                    </a:lnTo>
                    <a:lnTo>
                      <a:pt x="555955" y="1734608"/>
                    </a:lnTo>
                    <a:lnTo>
                      <a:pt x="552297" y="1698032"/>
                    </a:lnTo>
                    <a:lnTo>
                      <a:pt x="566928" y="1679744"/>
                    </a:lnTo>
                    <a:lnTo>
                      <a:pt x="548640" y="1654141"/>
                    </a:lnTo>
                    <a:lnTo>
                      <a:pt x="555955" y="1632195"/>
                    </a:lnTo>
                    <a:lnTo>
                      <a:pt x="523037" y="1613907"/>
                    </a:lnTo>
                    <a:lnTo>
                      <a:pt x="523037" y="1562701"/>
                    </a:lnTo>
                    <a:lnTo>
                      <a:pt x="534009" y="1537098"/>
                    </a:lnTo>
                    <a:lnTo>
                      <a:pt x="566928" y="1518810"/>
                    </a:lnTo>
                    <a:lnTo>
                      <a:pt x="607161" y="1511494"/>
                    </a:lnTo>
                    <a:cubicBezTo>
                      <a:pt x="620572" y="1515152"/>
                      <a:pt x="569383" y="1482822"/>
                      <a:pt x="569383" y="1482822"/>
                    </a:cubicBezTo>
                    <a:lnTo>
                      <a:pt x="577328" y="1457645"/>
                    </a:lnTo>
                    <a:lnTo>
                      <a:pt x="541523" y="1432857"/>
                    </a:lnTo>
                    <a:lnTo>
                      <a:pt x="577672" y="1432857"/>
                    </a:lnTo>
                    <a:lnTo>
                      <a:pt x="604870" y="1380527"/>
                    </a:lnTo>
                    <a:lnTo>
                      <a:pt x="621395" y="1413577"/>
                    </a:lnTo>
                    <a:lnTo>
                      <a:pt x="709530" y="1399806"/>
                    </a:lnTo>
                    <a:lnTo>
                      <a:pt x="792157" y="1391544"/>
                    </a:lnTo>
                    <a:lnTo>
                      <a:pt x="880292" y="1347476"/>
                    </a:lnTo>
                    <a:lnTo>
                      <a:pt x="921605" y="1308917"/>
                    </a:lnTo>
                    <a:lnTo>
                      <a:pt x="976689" y="1322688"/>
                    </a:lnTo>
                    <a:lnTo>
                      <a:pt x="1020757" y="1333705"/>
                    </a:lnTo>
                    <a:lnTo>
                      <a:pt x="1089612" y="1344722"/>
                    </a:lnTo>
                    <a:cubicBezTo>
                      <a:pt x="1113135" y="1264921"/>
                      <a:pt x="1125642" y="1344863"/>
                      <a:pt x="1143657" y="1344934"/>
                    </a:cubicBezTo>
                    <a:lnTo>
                      <a:pt x="1216113" y="1396089"/>
                    </a:lnTo>
                    <a:lnTo>
                      <a:pt x="1371600" y="1423712"/>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13" name="Google Shape;513;p24"/>
              <p:cNvSpPr/>
              <p:nvPr/>
            </p:nvSpPr>
            <p:spPr>
              <a:xfrm>
                <a:off x="2879" y="1974"/>
                <a:ext cx="35" cy="19"/>
              </a:xfrm>
              <a:custGeom>
                <a:rect b="b" l="l" r="r" t="t"/>
                <a:pathLst>
                  <a:path extrusionOk="0" h="116681" w="213252">
                    <a:moveTo>
                      <a:pt x="0" y="80962"/>
                    </a:moveTo>
                    <a:lnTo>
                      <a:pt x="0" y="59531"/>
                    </a:lnTo>
                    <a:cubicBezTo>
                      <a:pt x="29235" y="40041"/>
                      <a:pt x="28575" y="51929"/>
                      <a:pt x="28575" y="38100"/>
                    </a:cubicBezTo>
                    <a:lnTo>
                      <a:pt x="45244" y="38100"/>
                    </a:lnTo>
                    <a:lnTo>
                      <a:pt x="78581" y="0"/>
                    </a:lnTo>
                    <a:lnTo>
                      <a:pt x="145256" y="0"/>
                    </a:lnTo>
                    <a:lnTo>
                      <a:pt x="147638" y="14287"/>
                    </a:lnTo>
                    <a:lnTo>
                      <a:pt x="202406" y="14287"/>
                    </a:lnTo>
                    <a:cubicBezTo>
                      <a:pt x="213252" y="30556"/>
                      <a:pt x="211931" y="22851"/>
                      <a:pt x="211931" y="35719"/>
                    </a:cubicBezTo>
                    <a:lnTo>
                      <a:pt x="190500" y="57150"/>
                    </a:lnTo>
                    <a:lnTo>
                      <a:pt x="190500" y="78581"/>
                    </a:lnTo>
                    <a:cubicBezTo>
                      <a:pt x="184944" y="79375"/>
                      <a:pt x="179207" y="79349"/>
                      <a:pt x="173831" y="80962"/>
                    </a:cubicBezTo>
                    <a:cubicBezTo>
                      <a:pt x="156487" y="86165"/>
                      <a:pt x="172197" y="85725"/>
                      <a:pt x="164306" y="85725"/>
                    </a:cubicBezTo>
                    <a:cubicBezTo>
                      <a:pt x="158794" y="93075"/>
                      <a:pt x="156434" y="94131"/>
                      <a:pt x="154781" y="102394"/>
                    </a:cubicBezTo>
                    <a:cubicBezTo>
                      <a:pt x="154470" y="103950"/>
                      <a:pt x="154781" y="105569"/>
                      <a:pt x="154781" y="107156"/>
                    </a:cubicBezTo>
                    <a:cubicBezTo>
                      <a:pt x="150812" y="109537"/>
                      <a:pt x="147015" y="112230"/>
                      <a:pt x="142875" y="114300"/>
                    </a:cubicBezTo>
                    <a:cubicBezTo>
                      <a:pt x="140630" y="115423"/>
                      <a:pt x="135731" y="116681"/>
                      <a:pt x="135731" y="116681"/>
                    </a:cubicBezTo>
                    <a:cubicBezTo>
                      <a:pt x="96900" y="108914"/>
                      <a:pt x="112155" y="109537"/>
                      <a:pt x="90488" y="109537"/>
                    </a:cubicBezTo>
                    <a:lnTo>
                      <a:pt x="0" y="80962"/>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14" name="Google Shape;514;p24"/>
              <p:cNvSpPr/>
              <p:nvPr/>
            </p:nvSpPr>
            <p:spPr>
              <a:xfrm>
                <a:off x="2901" y="1960"/>
                <a:ext cx="46" cy="49"/>
              </a:xfrm>
              <a:custGeom>
                <a:rect b="b" l="l" r="r" t="t"/>
                <a:pathLst>
                  <a:path extrusionOk="0" h="221456" w="207168">
                    <a:moveTo>
                      <a:pt x="0" y="154781"/>
                    </a:moveTo>
                    <a:cubicBezTo>
                      <a:pt x="33961" y="181465"/>
                      <a:pt x="33337" y="166843"/>
                      <a:pt x="33337" y="183356"/>
                    </a:cubicBezTo>
                    <a:lnTo>
                      <a:pt x="33337" y="207169"/>
                    </a:lnTo>
                    <a:lnTo>
                      <a:pt x="52387" y="216694"/>
                    </a:lnTo>
                    <a:lnTo>
                      <a:pt x="80962" y="221456"/>
                    </a:lnTo>
                    <a:lnTo>
                      <a:pt x="76200" y="178594"/>
                    </a:lnTo>
                    <a:cubicBezTo>
                      <a:pt x="133217" y="198426"/>
                      <a:pt x="130968" y="216973"/>
                      <a:pt x="130968" y="190500"/>
                    </a:cubicBezTo>
                    <a:lnTo>
                      <a:pt x="130968" y="142875"/>
                    </a:lnTo>
                    <a:lnTo>
                      <a:pt x="207168" y="100013"/>
                    </a:lnTo>
                    <a:lnTo>
                      <a:pt x="202406" y="19050"/>
                    </a:lnTo>
                    <a:lnTo>
                      <a:pt x="171450" y="0"/>
                    </a:lnTo>
                    <a:cubicBezTo>
                      <a:pt x="153736" y="20245"/>
                      <a:pt x="154781" y="10612"/>
                      <a:pt x="154781" y="23813"/>
                    </a:cubicBezTo>
                    <a:lnTo>
                      <a:pt x="159543" y="40481"/>
                    </a:lnTo>
                    <a:lnTo>
                      <a:pt x="47625" y="76200"/>
                    </a:lnTo>
                    <a:lnTo>
                      <a:pt x="57150" y="90488"/>
                    </a:lnTo>
                    <a:lnTo>
                      <a:pt x="38100" y="114300"/>
                    </a:lnTo>
                    <a:cubicBezTo>
                      <a:pt x="34925" y="121841"/>
                      <a:pt x="23018" y="121841"/>
                      <a:pt x="16668" y="128588"/>
                    </a:cubicBezTo>
                    <a:cubicBezTo>
                      <a:pt x="10318" y="135335"/>
                      <a:pt x="794" y="146844"/>
                      <a:pt x="0" y="154781"/>
                    </a:cubicBez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15" name="Google Shape;515;p24"/>
              <p:cNvSpPr/>
              <p:nvPr/>
            </p:nvSpPr>
            <p:spPr>
              <a:xfrm>
                <a:off x="2892" y="1936"/>
                <a:ext cx="57" cy="41"/>
              </a:xfrm>
              <a:custGeom>
                <a:rect b="b" l="l" r="r" t="t"/>
                <a:pathLst>
                  <a:path extrusionOk="0" h="188119" w="259556">
                    <a:moveTo>
                      <a:pt x="0" y="176212"/>
                    </a:moveTo>
                    <a:cubicBezTo>
                      <a:pt x="48418" y="173791"/>
                      <a:pt x="63520" y="173831"/>
                      <a:pt x="45244" y="173831"/>
                    </a:cubicBezTo>
                    <a:lnTo>
                      <a:pt x="52388" y="188119"/>
                    </a:lnTo>
                    <a:lnTo>
                      <a:pt x="85725" y="188119"/>
                    </a:lnTo>
                    <a:lnTo>
                      <a:pt x="202406" y="145256"/>
                    </a:lnTo>
                    <a:lnTo>
                      <a:pt x="195263" y="126206"/>
                    </a:lnTo>
                    <a:lnTo>
                      <a:pt x="214313" y="104775"/>
                    </a:lnTo>
                    <a:lnTo>
                      <a:pt x="245269" y="121444"/>
                    </a:lnTo>
                    <a:lnTo>
                      <a:pt x="245269" y="76200"/>
                    </a:lnTo>
                    <a:lnTo>
                      <a:pt x="259556" y="14287"/>
                    </a:lnTo>
                    <a:lnTo>
                      <a:pt x="202406" y="0"/>
                    </a:lnTo>
                    <a:lnTo>
                      <a:pt x="119063" y="47625"/>
                    </a:lnTo>
                    <a:lnTo>
                      <a:pt x="140494" y="100012"/>
                    </a:lnTo>
                    <a:lnTo>
                      <a:pt x="128588" y="104775"/>
                    </a:lnTo>
                    <a:lnTo>
                      <a:pt x="97631" y="102394"/>
                    </a:lnTo>
                    <a:lnTo>
                      <a:pt x="78581" y="61912"/>
                    </a:lnTo>
                    <a:lnTo>
                      <a:pt x="47625" y="97631"/>
                    </a:lnTo>
                    <a:lnTo>
                      <a:pt x="45244" y="126206"/>
                    </a:lnTo>
                    <a:lnTo>
                      <a:pt x="0" y="176212"/>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16" name="Google Shape;516;p24"/>
              <p:cNvSpPr/>
              <p:nvPr/>
            </p:nvSpPr>
            <p:spPr>
              <a:xfrm>
                <a:off x="2927" y="1917"/>
                <a:ext cx="28" cy="24"/>
              </a:xfrm>
              <a:custGeom>
                <a:rect b="b" l="l" r="r" t="t"/>
                <a:pathLst>
                  <a:path extrusionOk="0" h="104775" w="126430">
                    <a:moveTo>
                      <a:pt x="69280" y="90488"/>
                    </a:moveTo>
                    <a:cubicBezTo>
                      <a:pt x="42320" y="83135"/>
                      <a:pt x="34036" y="83344"/>
                      <a:pt x="45467" y="83344"/>
                    </a:cubicBezTo>
                    <a:lnTo>
                      <a:pt x="7367" y="104775"/>
                    </a:lnTo>
                    <a:cubicBezTo>
                      <a:pt x="4825" y="76814"/>
                      <a:pt x="8907" y="86423"/>
                      <a:pt x="2605" y="73819"/>
                    </a:cubicBezTo>
                    <a:cubicBezTo>
                      <a:pt x="0" y="55579"/>
                      <a:pt x="224" y="62763"/>
                      <a:pt x="224" y="52388"/>
                    </a:cubicBezTo>
                    <a:cubicBezTo>
                      <a:pt x="3399" y="47625"/>
                      <a:pt x="5980" y="42408"/>
                      <a:pt x="9749" y="38100"/>
                    </a:cubicBezTo>
                    <a:cubicBezTo>
                      <a:pt x="11633" y="35946"/>
                      <a:pt x="16892" y="33338"/>
                      <a:pt x="16892" y="33338"/>
                    </a:cubicBezTo>
                    <a:lnTo>
                      <a:pt x="21655" y="16669"/>
                    </a:lnTo>
                    <a:lnTo>
                      <a:pt x="47849" y="0"/>
                    </a:lnTo>
                    <a:lnTo>
                      <a:pt x="126430" y="28575"/>
                    </a:lnTo>
                    <a:cubicBezTo>
                      <a:pt x="114059" y="55791"/>
                      <a:pt x="121307" y="61549"/>
                      <a:pt x="112142" y="52388"/>
                    </a:cubicBezTo>
                    <a:lnTo>
                      <a:pt x="74042" y="38100"/>
                    </a:lnTo>
                    <a:lnTo>
                      <a:pt x="69280" y="90488"/>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17" name="Google Shape;517;p24"/>
              <p:cNvSpPr/>
              <p:nvPr/>
            </p:nvSpPr>
            <p:spPr>
              <a:xfrm>
                <a:off x="2735" y="2214"/>
                <a:ext cx="22" cy="30"/>
              </a:xfrm>
              <a:custGeom>
                <a:rect b="b" l="l" r="r" t="t"/>
                <a:pathLst>
                  <a:path extrusionOk="0" h="138113" w="100013">
                    <a:moveTo>
                      <a:pt x="0" y="73819"/>
                    </a:moveTo>
                    <a:lnTo>
                      <a:pt x="42863" y="40481"/>
                    </a:lnTo>
                    <a:lnTo>
                      <a:pt x="50006" y="2381"/>
                    </a:lnTo>
                    <a:lnTo>
                      <a:pt x="69056" y="0"/>
                    </a:lnTo>
                    <a:lnTo>
                      <a:pt x="100013" y="45244"/>
                    </a:lnTo>
                    <a:lnTo>
                      <a:pt x="88106" y="61913"/>
                    </a:lnTo>
                    <a:lnTo>
                      <a:pt x="64294" y="138113"/>
                    </a:lnTo>
                    <a:lnTo>
                      <a:pt x="0" y="73819"/>
                    </a:lnTo>
                    <a:close/>
                  </a:path>
                </a:pathLst>
              </a:custGeom>
              <a:solidFill>
                <a:srgbClr val="E5E5E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518" name="Google Shape;518;p24"/>
              <p:cNvSpPr/>
              <p:nvPr/>
            </p:nvSpPr>
            <p:spPr>
              <a:xfrm>
                <a:off x="2944" y="2164"/>
                <a:ext cx="121" cy="90"/>
              </a:xfrm>
              <a:custGeom>
                <a:rect b="b" l="l" r="r" t="t"/>
                <a:pathLst>
                  <a:path extrusionOk="0" h="90" w="11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19" name="Google Shape;519;p24"/>
              <p:cNvSpPr/>
              <p:nvPr/>
            </p:nvSpPr>
            <p:spPr>
              <a:xfrm>
                <a:off x="2893" y="2110"/>
                <a:ext cx="84" cy="58"/>
              </a:xfrm>
              <a:custGeom>
                <a:rect b="b" l="l" r="r" t="t"/>
                <a:pathLst>
                  <a:path extrusionOk="0" h="58" w="76">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20" name="Google Shape;520;p24"/>
              <p:cNvSpPr/>
              <p:nvPr/>
            </p:nvSpPr>
            <p:spPr>
              <a:xfrm>
                <a:off x="2955" y="2110"/>
                <a:ext cx="112" cy="84"/>
              </a:xfrm>
              <a:custGeom>
                <a:rect b="b" l="l" r="r" t="t"/>
                <a:pathLst>
                  <a:path extrusionOk="0" h="84" w="102">
                    <a:moveTo>
                      <a:pt x="20" y="6"/>
                    </a:moveTo>
                    <a:lnTo>
                      <a:pt x="20" y="6"/>
                    </a:lnTo>
                    <a:lnTo>
                      <a:pt x="22" y="4"/>
                    </a:lnTo>
                    <a:cubicBezTo>
                      <a:pt x="23" y="3"/>
                      <a:pt x="25" y="3"/>
                      <a:pt x="26" y="2"/>
                    </a:cubicBezTo>
                    <a:lnTo>
                      <a:pt x="32" y="2"/>
                    </a:lnTo>
                    <a:lnTo>
                      <a:pt x="38" y="2"/>
                    </a:lnTo>
                    <a:lnTo>
                      <a:pt x="42" y="2"/>
                    </a:lnTo>
                    <a:cubicBezTo>
                      <a:pt x="44" y="3"/>
                      <a:pt x="46" y="3"/>
                      <a:pt x="48" y="4"/>
                    </a:cubicBezTo>
                    <a:lnTo>
                      <a:pt x="50" y="4"/>
                    </a:lnTo>
                    <a:lnTo>
                      <a:pt x="52" y="6"/>
                    </a:lnTo>
                    <a:lnTo>
                      <a:pt x="56" y="6"/>
                    </a:lnTo>
                    <a:lnTo>
                      <a:pt x="60" y="6"/>
                    </a:lnTo>
                    <a:lnTo>
                      <a:pt x="66" y="6"/>
                    </a:lnTo>
                    <a:lnTo>
                      <a:pt x="68" y="4"/>
                    </a:lnTo>
                    <a:lnTo>
                      <a:pt x="70" y="4"/>
                    </a:lnTo>
                    <a:cubicBezTo>
                      <a:pt x="71" y="3"/>
                      <a:pt x="71" y="1"/>
                      <a:pt x="72" y="0"/>
                    </a:cubicBezTo>
                    <a:cubicBezTo>
                      <a:pt x="73" y="1"/>
                      <a:pt x="75" y="2"/>
                      <a:pt x="76" y="2"/>
                    </a:cubicBezTo>
                    <a:lnTo>
                      <a:pt x="81" y="2"/>
                    </a:lnTo>
                    <a:cubicBezTo>
                      <a:pt x="83" y="2"/>
                      <a:pt x="86" y="4"/>
                      <a:pt x="87" y="5"/>
                    </a:cubicBezTo>
                    <a:cubicBezTo>
                      <a:pt x="87" y="7"/>
                      <a:pt x="90" y="9"/>
                      <a:pt x="91" y="10"/>
                    </a:cubicBezTo>
                    <a:cubicBezTo>
                      <a:pt x="91" y="11"/>
                      <a:pt x="92" y="13"/>
                      <a:pt x="92" y="14"/>
                    </a:cubicBezTo>
                    <a:lnTo>
                      <a:pt x="92" y="16"/>
                    </a:lnTo>
                    <a:cubicBezTo>
                      <a:pt x="93" y="17"/>
                      <a:pt x="93" y="19"/>
                      <a:pt x="94" y="20"/>
                    </a:cubicBezTo>
                    <a:cubicBezTo>
                      <a:pt x="95" y="21"/>
                      <a:pt x="95" y="23"/>
                      <a:pt x="96" y="24"/>
                    </a:cubicBezTo>
                    <a:lnTo>
                      <a:pt x="96" y="30"/>
                    </a:lnTo>
                    <a:cubicBezTo>
                      <a:pt x="97" y="31"/>
                      <a:pt x="97" y="33"/>
                      <a:pt x="98" y="34"/>
                    </a:cubicBezTo>
                    <a:lnTo>
                      <a:pt x="98" y="40"/>
                    </a:lnTo>
                    <a:cubicBezTo>
                      <a:pt x="97" y="43"/>
                      <a:pt x="97" y="45"/>
                      <a:pt x="96" y="48"/>
                    </a:cubicBez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cubicBezTo>
                      <a:pt x="97" y="81"/>
                      <a:pt x="95" y="81"/>
                      <a:pt x="94" y="80"/>
                    </a:cubicBezTo>
                    <a:lnTo>
                      <a:pt x="92" y="78"/>
                    </a:lnTo>
                    <a:cubicBezTo>
                      <a:pt x="91" y="77"/>
                      <a:pt x="89" y="77"/>
                      <a:pt x="88" y="76"/>
                    </a:cubicBezTo>
                    <a:lnTo>
                      <a:pt x="84" y="76"/>
                    </a:lnTo>
                    <a:cubicBezTo>
                      <a:pt x="81" y="75"/>
                      <a:pt x="77" y="73"/>
                      <a:pt x="74" y="72"/>
                    </a:cubicBezTo>
                    <a:lnTo>
                      <a:pt x="74" y="70"/>
                    </a:lnTo>
                    <a:lnTo>
                      <a:pt x="72" y="70"/>
                    </a:lnTo>
                    <a:cubicBezTo>
                      <a:pt x="71" y="69"/>
                      <a:pt x="69" y="69"/>
                      <a:pt x="68" y="68"/>
                    </a:cubicBezTo>
                    <a:cubicBezTo>
                      <a:pt x="67" y="67"/>
                      <a:pt x="65" y="67"/>
                      <a:pt x="64" y="66"/>
                    </a:cubicBezTo>
                    <a:lnTo>
                      <a:pt x="60" y="66"/>
                    </a:lnTo>
                    <a:lnTo>
                      <a:pt x="54" y="66"/>
                    </a:lnTo>
                    <a:lnTo>
                      <a:pt x="48" y="66"/>
                    </a:lnTo>
                    <a:cubicBezTo>
                      <a:pt x="46" y="67"/>
                      <a:pt x="44" y="67"/>
                      <a:pt x="42" y="68"/>
                    </a:cubicBezTo>
                    <a:cubicBezTo>
                      <a:pt x="39" y="69"/>
                      <a:pt x="37" y="71"/>
                      <a:pt x="34" y="72"/>
                    </a:cubicBezTo>
                    <a:lnTo>
                      <a:pt x="32" y="72"/>
                    </a:lnTo>
                    <a:lnTo>
                      <a:pt x="30" y="72"/>
                    </a:lnTo>
                    <a:lnTo>
                      <a:pt x="26" y="72"/>
                    </a:lnTo>
                    <a:lnTo>
                      <a:pt x="22" y="68"/>
                    </a:lnTo>
                    <a:cubicBezTo>
                      <a:pt x="20" y="67"/>
                      <a:pt x="18" y="65"/>
                      <a:pt x="16" y="64"/>
                    </a:cubicBezTo>
                    <a:cubicBezTo>
                      <a:pt x="13" y="62"/>
                      <a:pt x="11" y="60"/>
                      <a:pt x="8" y="58"/>
                    </a:cubicBezTo>
                    <a:cubicBezTo>
                      <a:pt x="7" y="57"/>
                      <a:pt x="5" y="57"/>
                      <a:pt x="4" y="56"/>
                    </a:cubicBezTo>
                    <a:cubicBezTo>
                      <a:pt x="3" y="55"/>
                      <a:pt x="1" y="55"/>
                      <a:pt x="0" y="54"/>
                    </a:cubicBezTo>
                    <a:lnTo>
                      <a:pt x="2" y="54"/>
                    </a:lnTo>
                    <a:lnTo>
                      <a:pt x="4" y="52"/>
                    </a:lnTo>
                    <a:lnTo>
                      <a:pt x="8" y="48"/>
                    </a:lnTo>
                    <a:cubicBezTo>
                      <a:pt x="9" y="47"/>
                      <a:pt x="9" y="45"/>
                      <a:pt x="10" y="44"/>
                    </a:cubicBezTo>
                    <a:lnTo>
                      <a:pt x="14" y="40"/>
                    </a:lnTo>
                    <a:cubicBezTo>
                      <a:pt x="15" y="39"/>
                      <a:pt x="15" y="37"/>
                      <a:pt x="16" y="36"/>
                    </a:cubicBezTo>
                    <a:lnTo>
                      <a:pt x="16" y="34"/>
                    </a:lnTo>
                    <a:lnTo>
                      <a:pt x="16" y="32"/>
                    </a:lnTo>
                    <a:lnTo>
                      <a:pt x="16" y="26"/>
                    </a:lnTo>
                    <a:cubicBezTo>
                      <a:pt x="17" y="24"/>
                      <a:pt x="17" y="22"/>
                      <a:pt x="18" y="20"/>
                    </a:cubicBezTo>
                    <a:lnTo>
                      <a:pt x="18" y="14"/>
                    </a:lnTo>
                    <a:lnTo>
                      <a:pt x="18" y="12"/>
                    </a:lnTo>
                    <a:lnTo>
                      <a:pt x="20" y="10"/>
                    </a:lnTo>
                    <a:lnTo>
                      <a:pt x="20" y="6"/>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21" name="Google Shape;521;p24"/>
              <p:cNvSpPr/>
              <p:nvPr/>
            </p:nvSpPr>
            <p:spPr>
              <a:xfrm>
                <a:off x="3021" y="2232"/>
                <a:ext cx="46" cy="43"/>
              </a:xfrm>
              <a:custGeom>
                <a:rect b="b" l="l" r="r" t="t"/>
                <a:pathLst>
                  <a:path extrusionOk="0" h="44" w="42">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22" name="Google Shape;522;p24"/>
              <p:cNvSpPr/>
              <p:nvPr/>
            </p:nvSpPr>
            <p:spPr>
              <a:xfrm>
                <a:off x="2970" y="2067"/>
                <a:ext cx="202" cy="125"/>
              </a:xfrm>
              <a:custGeom>
                <a:rect b="b" l="l" r="r" t="t"/>
                <a:pathLst>
                  <a:path extrusionOk="0" h="561975" w="914518">
                    <a:moveTo>
                      <a:pt x="28575" y="230982"/>
                    </a:moveTo>
                    <a:lnTo>
                      <a:pt x="0" y="183357"/>
                    </a:lnTo>
                    <a:lnTo>
                      <a:pt x="19050" y="169069"/>
                    </a:lnTo>
                    <a:lnTo>
                      <a:pt x="52387" y="171450"/>
                    </a:lnTo>
                    <a:lnTo>
                      <a:pt x="35718" y="159544"/>
                    </a:lnTo>
                    <a:lnTo>
                      <a:pt x="35718" y="130969"/>
                    </a:lnTo>
                    <a:lnTo>
                      <a:pt x="47625" y="104775"/>
                    </a:lnTo>
                    <a:lnTo>
                      <a:pt x="33337" y="100013"/>
                    </a:lnTo>
                    <a:lnTo>
                      <a:pt x="200025" y="42863"/>
                    </a:lnTo>
                    <a:lnTo>
                      <a:pt x="250031" y="0"/>
                    </a:lnTo>
                    <a:lnTo>
                      <a:pt x="330993" y="0"/>
                    </a:lnTo>
                    <a:lnTo>
                      <a:pt x="359568" y="30957"/>
                    </a:lnTo>
                    <a:lnTo>
                      <a:pt x="400050" y="21432"/>
                    </a:lnTo>
                    <a:lnTo>
                      <a:pt x="428625" y="47625"/>
                    </a:lnTo>
                    <a:lnTo>
                      <a:pt x="431006" y="90488"/>
                    </a:lnTo>
                    <a:lnTo>
                      <a:pt x="447675" y="97632"/>
                    </a:lnTo>
                    <a:lnTo>
                      <a:pt x="519112" y="76200"/>
                    </a:lnTo>
                    <a:lnTo>
                      <a:pt x="583406" y="109538"/>
                    </a:lnTo>
                    <a:cubicBezTo>
                      <a:pt x="617529" y="114412"/>
                      <a:pt x="627968" y="114300"/>
                      <a:pt x="614362" y="114300"/>
                    </a:cubicBezTo>
                    <a:lnTo>
                      <a:pt x="638175" y="128588"/>
                    </a:lnTo>
                    <a:lnTo>
                      <a:pt x="766762" y="140494"/>
                    </a:lnTo>
                    <a:lnTo>
                      <a:pt x="854868" y="104775"/>
                    </a:lnTo>
                    <a:lnTo>
                      <a:pt x="907256" y="133350"/>
                    </a:lnTo>
                    <a:cubicBezTo>
                      <a:pt x="914518" y="181760"/>
                      <a:pt x="914400" y="164922"/>
                      <a:pt x="914400" y="183357"/>
                    </a:cubicBezTo>
                    <a:cubicBezTo>
                      <a:pt x="856128" y="185785"/>
                      <a:pt x="870735" y="172259"/>
                      <a:pt x="854868" y="188119"/>
                    </a:cubicBezTo>
                    <a:lnTo>
                      <a:pt x="833437" y="209550"/>
                    </a:lnTo>
                    <a:lnTo>
                      <a:pt x="833437" y="228600"/>
                    </a:lnTo>
                    <a:cubicBezTo>
                      <a:pt x="857900" y="245724"/>
                      <a:pt x="866939" y="245269"/>
                      <a:pt x="854868" y="245269"/>
                    </a:cubicBezTo>
                    <a:lnTo>
                      <a:pt x="862012" y="323850"/>
                    </a:lnTo>
                    <a:cubicBezTo>
                      <a:pt x="840129" y="355460"/>
                      <a:pt x="828031" y="354807"/>
                      <a:pt x="842962" y="354807"/>
                    </a:cubicBezTo>
                    <a:lnTo>
                      <a:pt x="812006" y="354807"/>
                    </a:lnTo>
                    <a:lnTo>
                      <a:pt x="759618" y="421482"/>
                    </a:lnTo>
                    <a:cubicBezTo>
                      <a:pt x="730273" y="428817"/>
                      <a:pt x="731043" y="438443"/>
                      <a:pt x="731043" y="426244"/>
                    </a:cubicBezTo>
                    <a:lnTo>
                      <a:pt x="709612" y="476250"/>
                    </a:lnTo>
                    <a:lnTo>
                      <a:pt x="740568" y="507207"/>
                    </a:lnTo>
                    <a:lnTo>
                      <a:pt x="854868" y="542925"/>
                    </a:lnTo>
                    <a:lnTo>
                      <a:pt x="854868" y="552450"/>
                    </a:lnTo>
                    <a:lnTo>
                      <a:pt x="762000" y="561975"/>
                    </a:lnTo>
                    <a:lnTo>
                      <a:pt x="702468" y="547688"/>
                    </a:lnTo>
                    <a:cubicBezTo>
                      <a:pt x="675481" y="531019"/>
                      <a:pt x="648770" y="513893"/>
                      <a:pt x="621506" y="497682"/>
                    </a:cubicBezTo>
                    <a:cubicBezTo>
                      <a:pt x="619348" y="496399"/>
                      <a:pt x="646509" y="497285"/>
                      <a:pt x="614362" y="495300"/>
                    </a:cubicBezTo>
                    <a:lnTo>
                      <a:pt x="426243" y="523875"/>
                    </a:lnTo>
                    <a:lnTo>
                      <a:pt x="428625" y="483394"/>
                    </a:lnTo>
                    <a:lnTo>
                      <a:pt x="445293" y="473869"/>
                    </a:lnTo>
                    <a:lnTo>
                      <a:pt x="407193" y="447675"/>
                    </a:lnTo>
                    <a:lnTo>
                      <a:pt x="407193" y="402432"/>
                    </a:lnTo>
                    <a:cubicBezTo>
                      <a:pt x="419351" y="365960"/>
                      <a:pt x="419100" y="379263"/>
                      <a:pt x="419100" y="364332"/>
                    </a:cubicBezTo>
                    <a:lnTo>
                      <a:pt x="419100" y="333375"/>
                    </a:lnTo>
                    <a:lnTo>
                      <a:pt x="407193" y="321469"/>
                    </a:lnTo>
                    <a:cubicBezTo>
                      <a:pt x="409654" y="296867"/>
                      <a:pt x="409575" y="305634"/>
                      <a:pt x="409575" y="295275"/>
                    </a:cubicBezTo>
                    <a:lnTo>
                      <a:pt x="390525" y="259557"/>
                    </a:lnTo>
                    <a:lnTo>
                      <a:pt x="390525" y="245269"/>
                    </a:lnTo>
                    <a:lnTo>
                      <a:pt x="357187" y="209550"/>
                    </a:lnTo>
                    <a:lnTo>
                      <a:pt x="290512" y="185738"/>
                    </a:lnTo>
                    <a:lnTo>
                      <a:pt x="276225" y="204788"/>
                    </a:lnTo>
                    <a:lnTo>
                      <a:pt x="261937" y="202407"/>
                    </a:lnTo>
                    <a:lnTo>
                      <a:pt x="259556" y="216694"/>
                    </a:lnTo>
                    <a:lnTo>
                      <a:pt x="188118" y="214313"/>
                    </a:lnTo>
                    <a:lnTo>
                      <a:pt x="178593" y="202407"/>
                    </a:lnTo>
                    <a:lnTo>
                      <a:pt x="145256" y="195263"/>
                    </a:lnTo>
                    <a:lnTo>
                      <a:pt x="28575" y="230982"/>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23" name="Google Shape;523;p24"/>
              <p:cNvSpPr/>
              <p:nvPr/>
            </p:nvSpPr>
            <p:spPr>
              <a:xfrm>
                <a:off x="3030" y="2110"/>
                <a:ext cx="35" cy="49"/>
              </a:xfrm>
              <a:custGeom>
                <a:rect b="b" l="l" r="r" t="t"/>
                <a:pathLst>
                  <a:path extrusionOk="0" h="221456" w="156408">
                    <a:moveTo>
                      <a:pt x="9869" y="83344"/>
                    </a:moveTo>
                    <a:cubicBezTo>
                      <a:pt x="111" y="51628"/>
                      <a:pt x="344" y="63183"/>
                      <a:pt x="344" y="50006"/>
                    </a:cubicBezTo>
                    <a:cubicBezTo>
                      <a:pt x="7740" y="17956"/>
                      <a:pt x="0" y="26538"/>
                      <a:pt x="9869" y="16669"/>
                    </a:cubicBezTo>
                    <a:lnTo>
                      <a:pt x="19394" y="0"/>
                    </a:lnTo>
                    <a:lnTo>
                      <a:pt x="83688" y="21431"/>
                    </a:lnTo>
                    <a:lnTo>
                      <a:pt x="119407" y="59531"/>
                    </a:lnTo>
                    <a:lnTo>
                      <a:pt x="119407" y="78581"/>
                    </a:lnTo>
                    <a:lnTo>
                      <a:pt x="140838" y="111919"/>
                    </a:lnTo>
                    <a:lnTo>
                      <a:pt x="133694" y="138112"/>
                    </a:lnTo>
                    <a:cubicBezTo>
                      <a:pt x="151092" y="145569"/>
                      <a:pt x="156408" y="145256"/>
                      <a:pt x="147982" y="145256"/>
                    </a:cubicBezTo>
                    <a:lnTo>
                      <a:pt x="145600" y="192881"/>
                    </a:lnTo>
                    <a:lnTo>
                      <a:pt x="97975" y="221456"/>
                    </a:lnTo>
                    <a:lnTo>
                      <a:pt x="59875" y="216694"/>
                    </a:lnTo>
                    <a:cubicBezTo>
                      <a:pt x="60697" y="193676"/>
                      <a:pt x="62257" y="170670"/>
                      <a:pt x="62257" y="147637"/>
                    </a:cubicBezTo>
                    <a:cubicBezTo>
                      <a:pt x="47359" y="135223"/>
                      <a:pt x="54168" y="135731"/>
                      <a:pt x="45588" y="135731"/>
                    </a:cubicBezTo>
                    <a:lnTo>
                      <a:pt x="9869" y="83344"/>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24" name="Google Shape;524;p24"/>
              <p:cNvSpPr/>
              <p:nvPr/>
            </p:nvSpPr>
            <p:spPr>
              <a:xfrm>
                <a:off x="2882" y="2189"/>
                <a:ext cx="45" cy="39"/>
              </a:xfrm>
              <a:custGeom>
                <a:rect b="b" l="l" r="r" t="t"/>
                <a:pathLst>
                  <a:path extrusionOk="0" h="175252" w="203650">
                    <a:moveTo>
                      <a:pt x="152400" y="0"/>
                    </a:moveTo>
                    <a:cubicBezTo>
                      <a:pt x="169197" y="103178"/>
                      <a:pt x="203650" y="102394"/>
                      <a:pt x="166687" y="102394"/>
                    </a:cubicBezTo>
                    <a:lnTo>
                      <a:pt x="154781" y="140494"/>
                    </a:lnTo>
                    <a:cubicBezTo>
                      <a:pt x="140494" y="151607"/>
                      <a:pt x="127634" y="164852"/>
                      <a:pt x="111919" y="173832"/>
                    </a:cubicBezTo>
                    <a:cubicBezTo>
                      <a:pt x="109434" y="175252"/>
                      <a:pt x="104775" y="169069"/>
                      <a:pt x="104775" y="169069"/>
                    </a:cubicBezTo>
                    <a:lnTo>
                      <a:pt x="73819" y="142875"/>
                    </a:lnTo>
                    <a:lnTo>
                      <a:pt x="42862" y="140494"/>
                    </a:lnTo>
                    <a:lnTo>
                      <a:pt x="42862" y="128588"/>
                    </a:lnTo>
                    <a:lnTo>
                      <a:pt x="50006" y="133350"/>
                    </a:lnTo>
                    <a:lnTo>
                      <a:pt x="0" y="28575"/>
                    </a:lnTo>
                    <a:cubicBezTo>
                      <a:pt x="12526" y="18554"/>
                      <a:pt x="6824" y="19050"/>
                      <a:pt x="14287" y="19050"/>
                    </a:cubicBezTo>
                    <a:cubicBezTo>
                      <a:pt x="45850" y="45757"/>
                      <a:pt x="45244" y="31727"/>
                      <a:pt x="45244" y="47625"/>
                    </a:cubicBezTo>
                    <a:lnTo>
                      <a:pt x="152400" y="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25" name="Google Shape;525;p24"/>
              <p:cNvSpPr/>
              <p:nvPr/>
            </p:nvSpPr>
            <p:spPr>
              <a:xfrm>
                <a:off x="3259" y="2274"/>
                <a:ext cx="44" cy="39"/>
              </a:xfrm>
              <a:custGeom>
                <a:rect b="b" l="l" r="r" t="t"/>
                <a:pathLst>
                  <a:path extrusionOk="0" h="176949" w="200025">
                    <a:moveTo>
                      <a:pt x="0" y="45981"/>
                    </a:moveTo>
                    <a:lnTo>
                      <a:pt x="28575" y="95987"/>
                    </a:lnTo>
                    <a:lnTo>
                      <a:pt x="42862" y="145993"/>
                    </a:lnTo>
                    <a:cubicBezTo>
                      <a:pt x="96320" y="128984"/>
                      <a:pt x="82295" y="116363"/>
                      <a:pt x="97631" y="131706"/>
                    </a:cubicBezTo>
                    <a:lnTo>
                      <a:pt x="200025" y="176949"/>
                    </a:lnTo>
                    <a:cubicBezTo>
                      <a:pt x="154411" y="90522"/>
                      <a:pt x="187092" y="91224"/>
                      <a:pt x="152400" y="91224"/>
                    </a:cubicBezTo>
                    <a:lnTo>
                      <a:pt x="88106" y="24549"/>
                    </a:lnTo>
                    <a:cubicBezTo>
                      <a:pt x="78286" y="0"/>
                      <a:pt x="87130" y="737"/>
                      <a:pt x="76200" y="737"/>
                    </a:cubicBezTo>
                    <a:lnTo>
                      <a:pt x="0" y="45981"/>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26" name="Google Shape;526;p24"/>
              <p:cNvSpPr/>
              <p:nvPr/>
            </p:nvSpPr>
            <p:spPr>
              <a:xfrm>
                <a:off x="3276" y="2237"/>
                <a:ext cx="76" cy="75"/>
              </a:xfrm>
              <a:custGeom>
                <a:rect b="b" l="l" r="r" t="t"/>
                <a:pathLst>
                  <a:path extrusionOk="0" h="340519" w="347313">
                    <a:moveTo>
                      <a:pt x="0" y="173831"/>
                    </a:moveTo>
                    <a:lnTo>
                      <a:pt x="73818" y="261938"/>
                    </a:lnTo>
                    <a:lnTo>
                      <a:pt x="97631" y="261938"/>
                    </a:lnTo>
                    <a:lnTo>
                      <a:pt x="100012" y="288131"/>
                    </a:lnTo>
                    <a:lnTo>
                      <a:pt x="123825" y="340519"/>
                    </a:lnTo>
                    <a:lnTo>
                      <a:pt x="183356" y="283369"/>
                    </a:lnTo>
                    <a:lnTo>
                      <a:pt x="240506" y="321469"/>
                    </a:lnTo>
                    <a:lnTo>
                      <a:pt x="252412" y="180975"/>
                    </a:lnTo>
                    <a:lnTo>
                      <a:pt x="326231" y="190500"/>
                    </a:lnTo>
                    <a:cubicBezTo>
                      <a:pt x="335974" y="156400"/>
                      <a:pt x="347313" y="157163"/>
                      <a:pt x="333375" y="157163"/>
                    </a:cubicBezTo>
                    <a:lnTo>
                      <a:pt x="250031" y="104775"/>
                    </a:lnTo>
                    <a:lnTo>
                      <a:pt x="271462" y="14288"/>
                    </a:lnTo>
                    <a:lnTo>
                      <a:pt x="211931" y="0"/>
                    </a:lnTo>
                    <a:cubicBezTo>
                      <a:pt x="211137" y="19844"/>
                      <a:pt x="210344" y="39687"/>
                      <a:pt x="209550" y="59531"/>
                    </a:cubicBezTo>
                    <a:lnTo>
                      <a:pt x="188118" y="73819"/>
                    </a:lnTo>
                    <a:lnTo>
                      <a:pt x="185737" y="104775"/>
                    </a:lnTo>
                    <a:lnTo>
                      <a:pt x="133350" y="69056"/>
                    </a:lnTo>
                    <a:lnTo>
                      <a:pt x="83343" y="69056"/>
                    </a:lnTo>
                    <a:lnTo>
                      <a:pt x="95250" y="133350"/>
                    </a:lnTo>
                    <a:lnTo>
                      <a:pt x="0" y="173831"/>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27" name="Google Shape;527;p24"/>
              <p:cNvSpPr/>
              <p:nvPr/>
            </p:nvSpPr>
            <p:spPr>
              <a:xfrm>
                <a:off x="3227" y="2230"/>
                <a:ext cx="71" cy="54"/>
              </a:xfrm>
              <a:custGeom>
                <a:rect b="b" l="l" r="r" t="t"/>
                <a:pathLst>
                  <a:path extrusionOk="0" h="245269" w="321469">
                    <a:moveTo>
                      <a:pt x="147638" y="245269"/>
                    </a:moveTo>
                    <a:lnTo>
                      <a:pt x="111919" y="209550"/>
                    </a:lnTo>
                    <a:cubicBezTo>
                      <a:pt x="61184" y="187806"/>
                      <a:pt x="80048" y="188119"/>
                      <a:pt x="59532" y="188119"/>
                    </a:cubicBezTo>
                    <a:cubicBezTo>
                      <a:pt x="58738" y="184944"/>
                      <a:pt x="58965" y="181317"/>
                      <a:pt x="57150" y="178594"/>
                    </a:cubicBezTo>
                    <a:cubicBezTo>
                      <a:pt x="55563" y="176213"/>
                      <a:pt x="50007" y="173831"/>
                      <a:pt x="50007" y="173831"/>
                    </a:cubicBezTo>
                    <a:cubicBezTo>
                      <a:pt x="30187" y="178787"/>
                      <a:pt x="30957" y="185139"/>
                      <a:pt x="30957" y="176212"/>
                    </a:cubicBezTo>
                    <a:lnTo>
                      <a:pt x="26194" y="161925"/>
                    </a:lnTo>
                    <a:lnTo>
                      <a:pt x="0" y="161925"/>
                    </a:lnTo>
                    <a:lnTo>
                      <a:pt x="35719" y="130969"/>
                    </a:lnTo>
                    <a:lnTo>
                      <a:pt x="30957" y="66675"/>
                    </a:lnTo>
                    <a:lnTo>
                      <a:pt x="92869" y="64294"/>
                    </a:lnTo>
                    <a:lnTo>
                      <a:pt x="123825" y="90487"/>
                    </a:lnTo>
                    <a:cubicBezTo>
                      <a:pt x="133911" y="80401"/>
                      <a:pt x="128860" y="80962"/>
                      <a:pt x="135732" y="80962"/>
                    </a:cubicBezTo>
                    <a:lnTo>
                      <a:pt x="135732" y="66675"/>
                    </a:lnTo>
                    <a:lnTo>
                      <a:pt x="161925" y="61912"/>
                    </a:lnTo>
                    <a:lnTo>
                      <a:pt x="178594" y="35719"/>
                    </a:lnTo>
                    <a:lnTo>
                      <a:pt x="178594" y="0"/>
                    </a:lnTo>
                    <a:lnTo>
                      <a:pt x="250032" y="0"/>
                    </a:lnTo>
                    <a:lnTo>
                      <a:pt x="228600" y="64294"/>
                    </a:lnTo>
                    <a:lnTo>
                      <a:pt x="304800" y="102394"/>
                    </a:lnTo>
                    <a:lnTo>
                      <a:pt x="321469" y="164306"/>
                    </a:lnTo>
                    <a:lnTo>
                      <a:pt x="219075" y="207169"/>
                    </a:lnTo>
                    <a:lnTo>
                      <a:pt x="147638" y="245269"/>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28" name="Google Shape;528;p24"/>
              <p:cNvSpPr/>
              <p:nvPr/>
            </p:nvSpPr>
            <p:spPr>
              <a:xfrm>
                <a:off x="2848" y="2159"/>
                <a:ext cx="74" cy="61"/>
              </a:xfrm>
              <a:custGeom>
                <a:rect b="b" l="l" r="r" t="t"/>
                <a:pathLst>
                  <a:path extrusionOk="0" h="263668" w="335757">
                    <a:moveTo>
                      <a:pt x="302419" y="142875"/>
                    </a:moveTo>
                    <a:lnTo>
                      <a:pt x="335757" y="42863"/>
                    </a:lnTo>
                    <a:lnTo>
                      <a:pt x="240507" y="42863"/>
                    </a:lnTo>
                    <a:lnTo>
                      <a:pt x="223838" y="19050"/>
                    </a:lnTo>
                    <a:lnTo>
                      <a:pt x="228600" y="0"/>
                    </a:lnTo>
                    <a:lnTo>
                      <a:pt x="166688" y="33338"/>
                    </a:lnTo>
                    <a:lnTo>
                      <a:pt x="166688" y="66675"/>
                    </a:lnTo>
                    <a:lnTo>
                      <a:pt x="147638" y="100013"/>
                    </a:lnTo>
                    <a:lnTo>
                      <a:pt x="21432" y="85725"/>
                    </a:lnTo>
                    <a:lnTo>
                      <a:pt x="0" y="97631"/>
                    </a:lnTo>
                    <a:lnTo>
                      <a:pt x="7144" y="119063"/>
                    </a:lnTo>
                    <a:cubicBezTo>
                      <a:pt x="21908" y="138748"/>
                      <a:pt x="29370" y="138113"/>
                      <a:pt x="19050" y="138113"/>
                    </a:cubicBezTo>
                    <a:cubicBezTo>
                      <a:pt x="95847" y="205311"/>
                      <a:pt x="95250" y="171037"/>
                      <a:pt x="95250" y="207169"/>
                    </a:cubicBezTo>
                    <a:lnTo>
                      <a:pt x="107157" y="190500"/>
                    </a:lnTo>
                    <a:cubicBezTo>
                      <a:pt x="143594" y="207505"/>
                      <a:pt x="142875" y="194030"/>
                      <a:pt x="142875" y="209550"/>
                    </a:cubicBezTo>
                    <a:cubicBezTo>
                      <a:pt x="171412" y="204362"/>
                      <a:pt x="205044" y="263668"/>
                      <a:pt x="205044" y="247650"/>
                    </a:cubicBezTo>
                    <a:cubicBezTo>
                      <a:pt x="190478" y="208807"/>
                      <a:pt x="154782" y="173108"/>
                      <a:pt x="154782" y="157163"/>
                    </a:cubicBezTo>
                    <a:lnTo>
                      <a:pt x="169069" y="147638"/>
                    </a:lnTo>
                    <a:cubicBezTo>
                      <a:pt x="196094" y="172205"/>
                      <a:pt x="186919" y="163106"/>
                      <a:pt x="197644" y="173831"/>
                    </a:cubicBezTo>
                    <a:lnTo>
                      <a:pt x="302419" y="142875"/>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29" name="Google Shape;529;p24"/>
              <p:cNvSpPr/>
              <p:nvPr/>
            </p:nvSpPr>
            <p:spPr>
              <a:xfrm>
                <a:off x="2914" y="2162"/>
                <a:ext cx="66" cy="80"/>
              </a:xfrm>
              <a:custGeom>
                <a:rect b="b" l="l" r="r" t="t"/>
                <a:pathLst>
                  <a:path extrusionOk="0" h="362363" w="297656">
                    <a:moveTo>
                      <a:pt x="0" y="140494"/>
                    </a:moveTo>
                    <a:lnTo>
                      <a:pt x="35719" y="30957"/>
                    </a:lnTo>
                    <a:lnTo>
                      <a:pt x="83344" y="9525"/>
                    </a:lnTo>
                    <a:lnTo>
                      <a:pt x="140494" y="0"/>
                    </a:lnTo>
                    <a:lnTo>
                      <a:pt x="157162" y="38100"/>
                    </a:lnTo>
                    <a:lnTo>
                      <a:pt x="154781" y="73819"/>
                    </a:lnTo>
                    <a:cubicBezTo>
                      <a:pt x="198254" y="110046"/>
                      <a:pt x="179046" y="109538"/>
                      <a:pt x="200025" y="109538"/>
                    </a:cubicBezTo>
                    <a:cubicBezTo>
                      <a:pt x="222907" y="99368"/>
                      <a:pt x="213639" y="100013"/>
                      <a:pt x="226219" y="100013"/>
                    </a:cubicBezTo>
                    <a:lnTo>
                      <a:pt x="226219" y="119063"/>
                    </a:lnTo>
                    <a:lnTo>
                      <a:pt x="245269" y="147638"/>
                    </a:lnTo>
                    <a:lnTo>
                      <a:pt x="245269" y="173832"/>
                    </a:lnTo>
                    <a:lnTo>
                      <a:pt x="278606" y="233363"/>
                    </a:lnTo>
                    <a:lnTo>
                      <a:pt x="297656" y="250032"/>
                    </a:lnTo>
                    <a:lnTo>
                      <a:pt x="297656" y="276225"/>
                    </a:lnTo>
                    <a:cubicBezTo>
                      <a:pt x="256562" y="310068"/>
                      <a:pt x="274656" y="309563"/>
                      <a:pt x="254794" y="309563"/>
                    </a:cubicBezTo>
                    <a:lnTo>
                      <a:pt x="261937" y="328613"/>
                    </a:lnTo>
                    <a:cubicBezTo>
                      <a:pt x="246940" y="336112"/>
                      <a:pt x="247650" y="330432"/>
                      <a:pt x="247650" y="338138"/>
                    </a:cubicBezTo>
                    <a:lnTo>
                      <a:pt x="247650" y="347663"/>
                    </a:lnTo>
                    <a:cubicBezTo>
                      <a:pt x="198252" y="345193"/>
                      <a:pt x="214241" y="352392"/>
                      <a:pt x="195262" y="342900"/>
                    </a:cubicBezTo>
                    <a:lnTo>
                      <a:pt x="183356" y="342900"/>
                    </a:lnTo>
                    <a:cubicBezTo>
                      <a:pt x="165835" y="357918"/>
                      <a:pt x="171862" y="362363"/>
                      <a:pt x="164306" y="354807"/>
                    </a:cubicBezTo>
                    <a:lnTo>
                      <a:pt x="121444" y="271463"/>
                    </a:lnTo>
                    <a:lnTo>
                      <a:pt x="71437" y="271463"/>
                    </a:lnTo>
                    <a:lnTo>
                      <a:pt x="45244" y="226219"/>
                    </a:lnTo>
                    <a:lnTo>
                      <a:pt x="0" y="140494"/>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30" name="Google Shape;530;p24"/>
              <p:cNvSpPr/>
              <p:nvPr/>
            </p:nvSpPr>
            <p:spPr>
              <a:xfrm>
                <a:off x="2828" y="2145"/>
                <a:ext cx="71" cy="38"/>
              </a:xfrm>
              <a:custGeom>
                <a:rect b="b" l="l" r="r" t="t"/>
                <a:pathLst>
                  <a:path extrusionOk="0" h="169068" w="321469">
                    <a:moveTo>
                      <a:pt x="0" y="114300"/>
                    </a:moveTo>
                    <a:lnTo>
                      <a:pt x="61912" y="142875"/>
                    </a:lnTo>
                    <a:cubicBezTo>
                      <a:pt x="91594" y="147822"/>
                      <a:pt x="83657" y="140810"/>
                      <a:pt x="92869" y="150018"/>
                    </a:cubicBezTo>
                    <a:lnTo>
                      <a:pt x="97631" y="159543"/>
                    </a:lnTo>
                    <a:lnTo>
                      <a:pt x="114300" y="150018"/>
                    </a:lnTo>
                    <a:lnTo>
                      <a:pt x="238125" y="169068"/>
                    </a:lnTo>
                    <a:lnTo>
                      <a:pt x="259556" y="133350"/>
                    </a:lnTo>
                    <a:lnTo>
                      <a:pt x="259556" y="95250"/>
                    </a:lnTo>
                    <a:lnTo>
                      <a:pt x="321469" y="73818"/>
                    </a:lnTo>
                    <a:lnTo>
                      <a:pt x="321469" y="59531"/>
                    </a:lnTo>
                    <a:lnTo>
                      <a:pt x="290512" y="0"/>
                    </a:lnTo>
                    <a:lnTo>
                      <a:pt x="266700" y="21431"/>
                    </a:lnTo>
                    <a:lnTo>
                      <a:pt x="276225" y="40481"/>
                    </a:lnTo>
                    <a:lnTo>
                      <a:pt x="154781" y="50006"/>
                    </a:lnTo>
                    <a:lnTo>
                      <a:pt x="0" y="11430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31" name="Google Shape;531;p24"/>
              <p:cNvSpPr/>
              <p:nvPr/>
            </p:nvSpPr>
            <p:spPr>
              <a:xfrm>
                <a:off x="2896" y="2082"/>
                <a:ext cx="86" cy="53"/>
              </a:xfrm>
              <a:custGeom>
                <a:rect b="b" l="l" r="r" t="t"/>
                <a:pathLst>
                  <a:path extrusionOk="0" h="240507" w="392906">
                    <a:moveTo>
                      <a:pt x="0" y="173832"/>
                    </a:moveTo>
                    <a:lnTo>
                      <a:pt x="73819" y="30957"/>
                    </a:lnTo>
                    <a:lnTo>
                      <a:pt x="95250" y="42863"/>
                    </a:lnTo>
                    <a:lnTo>
                      <a:pt x="119063" y="40482"/>
                    </a:lnTo>
                    <a:lnTo>
                      <a:pt x="119063" y="71438"/>
                    </a:lnTo>
                    <a:cubicBezTo>
                      <a:pt x="191237" y="42568"/>
                      <a:pt x="164853" y="42863"/>
                      <a:pt x="192881" y="42863"/>
                    </a:cubicBezTo>
                    <a:cubicBezTo>
                      <a:pt x="222189" y="55074"/>
                      <a:pt x="221456" y="65088"/>
                      <a:pt x="221456" y="52388"/>
                    </a:cubicBezTo>
                    <a:cubicBezTo>
                      <a:pt x="219869" y="41275"/>
                      <a:pt x="216694" y="30275"/>
                      <a:pt x="216694" y="19050"/>
                    </a:cubicBezTo>
                    <a:cubicBezTo>
                      <a:pt x="216694" y="16188"/>
                      <a:pt x="221456" y="26194"/>
                      <a:pt x="221456" y="26194"/>
                    </a:cubicBezTo>
                    <a:lnTo>
                      <a:pt x="230981" y="26194"/>
                    </a:lnTo>
                    <a:cubicBezTo>
                      <a:pt x="245709" y="4103"/>
                      <a:pt x="236683" y="4763"/>
                      <a:pt x="247650" y="4763"/>
                    </a:cubicBezTo>
                    <a:lnTo>
                      <a:pt x="266700" y="14288"/>
                    </a:lnTo>
                    <a:lnTo>
                      <a:pt x="283369" y="0"/>
                    </a:lnTo>
                    <a:lnTo>
                      <a:pt x="309563" y="0"/>
                    </a:lnTo>
                    <a:lnTo>
                      <a:pt x="321469" y="16669"/>
                    </a:lnTo>
                    <a:lnTo>
                      <a:pt x="338138" y="19050"/>
                    </a:lnTo>
                    <a:lnTo>
                      <a:pt x="385763" y="45244"/>
                    </a:lnTo>
                    <a:lnTo>
                      <a:pt x="373856" y="71438"/>
                    </a:lnTo>
                    <a:lnTo>
                      <a:pt x="373856" y="102394"/>
                    </a:lnTo>
                    <a:lnTo>
                      <a:pt x="392906" y="116682"/>
                    </a:lnTo>
                    <a:lnTo>
                      <a:pt x="357188" y="111919"/>
                    </a:lnTo>
                    <a:lnTo>
                      <a:pt x="330994" y="135732"/>
                    </a:lnTo>
                    <a:lnTo>
                      <a:pt x="307181" y="138113"/>
                    </a:lnTo>
                    <a:lnTo>
                      <a:pt x="285750" y="152400"/>
                    </a:lnTo>
                    <a:lnTo>
                      <a:pt x="261938" y="138113"/>
                    </a:lnTo>
                    <a:lnTo>
                      <a:pt x="230981" y="166688"/>
                    </a:lnTo>
                    <a:lnTo>
                      <a:pt x="216694" y="166688"/>
                    </a:lnTo>
                    <a:lnTo>
                      <a:pt x="216694" y="195263"/>
                    </a:lnTo>
                    <a:cubicBezTo>
                      <a:pt x="214201" y="212718"/>
                      <a:pt x="219926" y="211932"/>
                      <a:pt x="211931" y="211932"/>
                    </a:cubicBezTo>
                    <a:lnTo>
                      <a:pt x="171450" y="211932"/>
                    </a:lnTo>
                    <a:lnTo>
                      <a:pt x="114300" y="240507"/>
                    </a:lnTo>
                    <a:lnTo>
                      <a:pt x="66675" y="240507"/>
                    </a:lnTo>
                    <a:lnTo>
                      <a:pt x="57150" y="223838"/>
                    </a:lnTo>
                    <a:cubicBezTo>
                      <a:pt x="36092" y="234367"/>
                      <a:pt x="43120" y="238384"/>
                      <a:pt x="33338" y="228600"/>
                    </a:cubicBezTo>
                    <a:lnTo>
                      <a:pt x="0" y="173832"/>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grpSp>
          <p:nvGrpSpPr>
            <p:cNvPr id="532" name="Google Shape;532;p24"/>
            <p:cNvGrpSpPr/>
            <p:nvPr/>
          </p:nvGrpSpPr>
          <p:grpSpPr>
            <a:xfrm>
              <a:off x="2089282" y="2798744"/>
              <a:ext cx="906998" cy="1297010"/>
              <a:chOff x="1421" y="2651"/>
              <a:chExt cx="847" cy="1230"/>
            </a:xfrm>
          </p:grpSpPr>
          <p:sp>
            <p:nvSpPr>
              <p:cNvPr id="533" name="Google Shape;533;p24"/>
              <p:cNvSpPr/>
              <p:nvPr/>
            </p:nvSpPr>
            <p:spPr>
              <a:xfrm>
                <a:off x="1725" y="3029"/>
                <a:ext cx="195" cy="204"/>
              </a:xfrm>
              <a:custGeom>
                <a:rect b="b" l="l" r="r" t="t"/>
                <a:pathLst>
                  <a:path extrusionOk="0" h="204" w="176">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34" name="Google Shape;534;p24"/>
              <p:cNvSpPr/>
              <p:nvPr/>
            </p:nvSpPr>
            <p:spPr>
              <a:xfrm>
                <a:off x="1560" y="2889"/>
                <a:ext cx="196" cy="244"/>
              </a:xfrm>
              <a:custGeom>
                <a:rect b="b" l="l" r="r" t="t"/>
                <a:pathLst>
                  <a:path extrusionOk="0" h="244" w="178">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35" name="Google Shape;535;p24"/>
              <p:cNvSpPr/>
              <p:nvPr/>
            </p:nvSpPr>
            <p:spPr>
              <a:xfrm>
                <a:off x="1697" y="2709"/>
                <a:ext cx="194" cy="172"/>
              </a:xfrm>
              <a:custGeom>
                <a:rect b="b" l="l" r="r" t="t"/>
                <a:pathLst>
                  <a:path extrusionOk="0" h="172" w="176">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36" name="Google Shape;536;p24"/>
              <p:cNvSpPr/>
              <p:nvPr/>
            </p:nvSpPr>
            <p:spPr>
              <a:xfrm>
                <a:off x="1867" y="2767"/>
                <a:ext cx="57" cy="86"/>
              </a:xfrm>
              <a:custGeom>
                <a:rect b="b" l="l" r="r" t="t"/>
                <a:pathLst>
                  <a:path extrusionOk="0" h="86" w="52">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37" name="Google Shape;537;p24"/>
              <p:cNvSpPr/>
              <p:nvPr/>
            </p:nvSpPr>
            <p:spPr>
              <a:xfrm>
                <a:off x="1902" y="2795"/>
                <a:ext cx="51" cy="56"/>
              </a:xfrm>
              <a:custGeom>
                <a:rect b="b" l="l" r="r" t="t"/>
                <a:pathLst>
                  <a:path extrusionOk="0" h="56" w="4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38" name="Google Shape;538;p24"/>
              <p:cNvSpPr/>
              <p:nvPr/>
            </p:nvSpPr>
            <p:spPr>
              <a:xfrm>
                <a:off x="1942" y="2805"/>
                <a:ext cx="50" cy="42"/>
              </a:xfrm>
              <a:custGeom>
                <a:rect b="b" l="l" r="r" t="t"/>
                <a:pathLst>
                  <a:path extrusionOk="0" h="42" w="46">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39" name="Google Shape;539;p24"/>
              <p:cNvSpPr/>
              <p:nvPr/>
            </p:nvSpPr>
            <p:spPr>
              <a:xfrm>
                <a:off x="1608" y="2707"/>
                <a:ext cx="164" cy="242"/>
              </a:xfrm>
              <a:custGeom>
                <a:rect b="b" l="l" r="r" t="t"/>
                <a:pathLst>
                  <a:path extrusionOk="0" h="242" w="148">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40" name="Google Shape;540;p24"/>
              <p:cNvSpPr/>
              <p:nvPr/>
            </p:nvSpPr>
            <p:spPr>
              <a:xfrm>
                <a:off x="1564" y="2873"/>
                <a:ext cx="89" cy="84"/>
              </a:xfrm>
              <a:custGeom>
                <a:rect b="b" l="l" r="r" t="t"/>
                <a:pathLst>
                  <a:path extrusionOk="0" h="84" w="80">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41" name="Google Shape;541;p24"/>
              <p:cNvSpPr/>
              <p:nvPr/>
            </p:nvSpPr>
            <p:spPr>
              <a:xfrm>
                <a:off x="1686" y="3213"/>
                <a:ext cx="295" cy="660"/>
              </a:xfrm>
              <a:custGeom>
                <a:rect b="b" l="l" r="r" t="t"/>
                <a:pathLst>
                  <a:path extrusionOk="0" h="660" w="268">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solidFill>
                <a:srgbClr val="6DB12D"/>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42" name="Google Shape;542;p24"/>
              <p:cNvSpPr/>
              <p:nvPr/>
            </p:nvSpPr>
            <p:spPr>
              <a:xfrm>
                <a:off x="1681" y="2823"/>
                <a:ext cx="587" cy="572"/>
              </a:xfrm>
              <a:custGeom>
                <a:rect b="b" l="l" r="r" t="t"/>
                <a:pathLst>
                  <a:path extrusionOk="0" h="572" w="53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43" name="Google Shape;543;p24"/>
              <p:cNvSpPr/>
              <p:nvPr/>
            </p:nvSpPr>
            <p:spPr>
              <a:xfrm>
                <a:off x="1646" y="3125"/>
                <a:ext cx="165" cy="756"/>
              </a:xfrm>
              <a:custGeom>
                <a:rect b="b" l="l" r="r" t="t"/>
                <a:pathLst>
                  <a:path extrusionOk="0" h="756" w="150">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44" name="Google Shape;544;p24"/>
              <p:cNvSpPr/>
              <p:nvPr/>
            </p:nvSpPr>
            <p:spPr>
              <a:xfrm>
                <a:off x="1845" y="3175"/>
                <a:ext cx="121" cy="126"/>
              </a:xfrm>
              <a:custGeom>
                <a:rect b="b" l="l" r="r" t="t"/>
                <a:pathLst>
                  <a:path extrusionOk="0" h="126" w="110">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45" name="Google Shape;545;p24"/>
              <p:cNvSpPr/>
              <p:nvPr/>
            </p:nvSpPr>
            <p:spPr>
              <a:xfrm>
                <a:off x="1487" y="2699"/>
                <a:ext cx="57" cy="70"/>
              </a:xfrm>
              <a:custGeom>
                <a:rect b="b" l="l" r="r" t="t"/>
                <a:pathLst>
                  <a:path extrusionOk="0" h="70" w="52">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46" name="Google Shape;546;p24"/>
              <p:cNvSpPr/>
              <p:nvPr/>
            </p:nvSpPr>
            <p:spPr>
              <a:xfrm>
                <a:off x="1421" y="2651"/>
                <a:ext cx="66" cy="74"/>
              </a:xfrm>
              <a:custGeom>
                <a:rect b="b" l="l" r="r" t="t"/>
                <a:pathLst>
                  <a:path extrusionOk="0" h="74" w="60">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47" name="Google Shape;547;p24"/>
              <p:cNvSpPr/>
              <p:nvPr/>
            </p:nvSpPr>
            <p:spPr>
              <a:xfrm>
                <a:off x="1502" y="2763"/>
                <a:ext cx="53" cy="40"/>
              </a:xfrm>
              <a:custGeom>
                <a:rect b="b" l="l" r="r" t="t"/>
                <a:pathLst>
                  <a:path extrusionOk="0" h="40" w="48">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48" name="Google Shape;548;p24"/>
              <p:cNvSpPr/>
              <p:nvPr/>
            </p:nvSpPr>
            <p:spPr>
              <a:xfrm>
                <a:off x="1540" y="2781"/>
                <a:ext cx="90" cy="30"/>
              </a:xfrm>
              <a:custGeom>
                <a:rect b="b" l="l" r="r" t="t"/>
                <a:pathLst>
                  <a:path extrusionOk="0" h="30" w="82">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49" name="Google Shape;549;p24"/>
              <p:cNvSpPr/>
              <p:nvPr/>
            </p:nvSpPr>
            <p:spPr>
              <a:xfrm>
                <a:off x="1454" y="2691"/>
                <a:ext cx="90" cy="46"/>
              </a:xfrm>
              <a:custGeom>
                <a:rect b="b" l="l" r="r" t="t"/>
                <a:pathLst>
                  <a:path extrusionOk="0" h="46" w="82">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50" name="Google Shape;550;p24"/>
              <p:cNvSpPr/>
              <p:nvPr/>
            </p:nvSpPr>
            <p:spPr>
              <a:xfrm>
                <a:off x="1441" y="2715"/>
                <a:ext cx="48" cy="24"/>
              </a:xfrm>
              <a:custGeom>
                <a:rect b="b" l="l" r="r" t="t"/>
                <a:pathLst>
                  <a:path extrusionOk="0" h="24" w="4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51" name="Google Shape;551;p24"/>
              <p:cNvSpPr/>
              <p:nvPr/>
            </p:nvSpPr>
            <p:spPr>
              <a:xfrm>
                <a:off x="1906" y="3345"/>
                <a:ext cx="86" cy="90"/>
              </a:xfrm>
              <a:custGeom>
                <a:rect b="b" l="l" r="r" t="t"/>
                <a:pathLst>
                  <a:path extrusionOk="0" h="90" w="78">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grpSp>
        <p:grpSp>
          <p:nvGrpSpPr>
            <p:cNvPr id="552" name="Google Shape;552;p24"/>
            <p:cNvGrpSpPr/>
            <p:nvPr/>
          </p:nvGrpSpPr>
          <p:grpSpPr>
            <a:xfrm>
              <a:off x="3126915" y="2459215"/>
              <a:ext cx="1035496" cy="1062923"/>
              <a:chOff x="2390" y="2329"/>
              <a:chExt cx="967" cy="1008"/>
            </a:xfrm>
          </p:grpSpPr>
          <p:sp>
            <p:nvSpPr>
              <p:cNvPr id="553" name="Google Shape;553;p24"/>
              <p:cNvSpPr/>
              <p:nvPr/>
            </p:nvSpPr>
            <p:spPr>
              <a:xfrm>
                <a:off x="3119" y="2399"/>
                <a:ext cx="24" cy="62"/>
              </a:xfrm>
              <a:custGeom>
                <a:rect b="b" l="l" r="r" t="t"/>
                <a:pathLst>
                  <a:path extrusionOk="0" h="62" w="2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54" name="Google Shape;554;p24"/>
              <p:cNvSpPr/>
              <p:nvPr/>
            </p:nvSpPr>
            <p:spPr>
              <a:xfrm>
                <a:off x="2624" y="2681"/>
                <a:ext cx="29" cy="106"/>
              </a:xfrm>
              <a:custGeom>
                <a:rect b="b" l="l" r="r" t="t"/>
                <a:pathLst>
                  <a:path extrusionOk="0" h="106" w="2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55" name="Google Shape;555;p24"/>
              <p:cNvSpPr/>
              <p:nvPr/>
            </p:nvSpPr>
            <p:spPr>
              <a:xfrm>
                <a:off x="2638" y="2675"/>
                <a:ext cx="46" cy="102"/>
              </a:xfrm>
              <a:custGeom>
                <a:rect b="b" l="l" r="r" t="t"/>
                <a:pathLst>
                  <a:path extrusionOk="0" h="102" w="4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56" name="Google Shape;556;p24"/>
              <p:cNvSpPr/>
              <p:nvPr/>
            </p:nvSpPr>
            <p:spPr>
              <a:xfrm>
                <a:off x="2675" y="2673"/>
                <a:ext cx="161" cy="120"/>
              </a:xfrm>
              <a:custGeom>
                <a:rect b="b" l="l" r="r" t="t"/>
                <a:pathLst>
                  <a:path extrusionOk="0" h="120" w="146">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57" name="Google Shape;557;p24"/>
              <p:cNvSpPr/>
              <p:nvPr/>
            </p:nvSpPr>
            <p:spPr>
              <a:xfrm>
                <a:off x="2770" y="2673"/>
                <a:ext cx="97" cy="148"/>
              </a:xfrm>
              <a:custGeom>
                <a:rect b="b" l="l" r="r" t="t"/>
                <a:pathLst>
                  <a:path extrusionOk="0" h="148" w="8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58" name="Google Shape;558;p24"/>
              <p:cNvSpPr/>
              <p:nvPr/>
            </p:nvSpPr>
            <p:spPr>
              <a:xfrm>
                <a:off x="2838" y="2723"/>
                <a:ext cx="164" cy="84"/>
              </a:xfrm>
              <a:custGeom>
                <a:rect b="b" l="l" r="r" t="t"/>
                <a:pathLst>
                  <a:path extrusionOk="0" h="84" w="148">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59" name="Google Shape;559;p24"/>
              <p:cNvSpPr/>
              <p:nvPr/>
            </p:nvSpPr>
            <p:spPr>
              <a:xfrm>
                <a:off x="2761" y="2819"/>
                <a:ext cx="82" cy="82"/>
              </a:xfrm>
              <a:custGeom>
                <a:rect b="b" l="l" r="r" t="t"/>
                <a:pathLst>
                  <a:path extrusionOk="0" h="82" w="74">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60" name="Google Shape;560;p24"/>
              <p:cNvSpPr/>
              <p:nvPr/>
            </p:nvSpPr>
            <p:spPr>
              <a:xfrm>
                <a:off x="2768" y="2821"/>
                <a:ext cx="28" cy="16"/>
              </a:xfrm>
              <a:custGeom>
                <a:rect b="b" l="l" r="r" t="t"/>
                <a:pathLst>
                  <a:path extrusionOk="0" h="16" w="2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61" name="Google Shape;561;p24"/>
              <p:cNvSpPr/>
              <p:nvPr/>
            </p:nvSpPr>
            <p:spPr>
              <a:xfrm>
                <a:off x="3055" y="2799"/>
                <a:ext cx="79" cy="76"/>
              </a:xfrm>
              <a:custGeom>
                <a:rect b="b" l="l" r="r" t="t"/>
                <a:pathLst>
                  <a:path extrusionOk="0" h="76" w="72">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62" name="Google Shape;562;p24"/>
              <p:cNvSpPr/>
              <p:nvPr/>
            </p:nvSpPr>
            <p:spPr>
              <a:xfrm>
                <a:off x="3057" y="2869"/>
                <a:ext cx="24" cy="26"/>
              </a:xfrm>
              <a:custGeom>
                <a:rect b="b" l="l" r="r" t="t"/>
                <a:pathLst>
                  <a:path extrusionOk="0" h="26" w="22">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63" name="Google Shape;563;p24"/>
              <p:cNvSpPr/>
              <p:nvPr/>
            </p:nvSpPr>
            <p:spPr>
              <a:xfrm>
                <a:off x="2799" y="2909"/>
                <a:ext cx="31" cy="22"/>
              </a:xfrm>
              <a:custGeom>
                <a:rect b="b" l="l" r="r" t="t"/>
                <a:pathLst>
                  <a:path extrusionOk="0" h="22" w="28">
                    <a:moveTo>
                      <a:pt x="2" y="10"/>
                    </a:moveTo>
                    <a:lnTo>
                      <a:pt x="4" y="22"/>
                    </a:lnTo>
                    <a:lnTo>
                      <a:pt x="28" y="4"/>
                    </a:lnTo>
                    <a:lnTo>
                      <a:pt x="26" y="2"/>
                    </a:lnTo>
                    <a:lnTo>
                      <a:pt x="24" y="0"/>
                    </a:lnTo>
                    <a:lnTo>
                      <a:pt x="22" y="0"/>
                    </a:lnTo>
                    <a:lnTo>
                      <a:pt x="20" y="0"/>
                    </a:lnTo>
                    <a:lnTo>
                      <a:pt x="14" y="2"/>
                    </a:lnTo>
                    <a:lnTo>
                      <a:pt x="0" y="8"/>
                    </a:lnTo>
                    <a:lnTo>
                      <a:pt x="2" y="10"/>
                    </a:lnTo>
                  </a:path>
                </a:pathLst>
              </a:custGeom>
              <a:solidFill>
                <a:srgbClr val="E5E5E5"/>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64" name="Google Shape;564;p24"/>
              <p:cNvSpPr/>
              <p:nvPr/>
            </p:nvSpPr>
            <p:spPr>
              <a:xfrm>
                <a:off x="2516" y="2333"/>
                <a:ext cx="287" cy="246"/>
              </a:xfrm>
              <a:custGeom>
                <a:rect b="b" l="l" r="r" t="t"/>
                <a:pathLst>
                  <a:path extrusionOk="0" h="246" w="260">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65" name="Google Shape;565;p24"/>
              <p:cNvSpPr/>
              <p:nvPr/>
            </p:nvSpPr>
            <p:spPr>
              <a:xfrm>
                <a:off x="2397" y="2471"/>
                <a:ext cx="124" cy="98"/>
              </a:xfrm>
              <a:custGeom>
                <a:rect b="b" l="l" r="r" t="t"/>
                <a:pathLst>
                  <a:path extrusionOk="0" h="98" w="112">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66" name="Google Shape;566;p24"/>
              <p:cNvSpPr/>
              <p:nvPr/>
            </p:nvSpPr>
            <p:spPr>
              <a:xfrm>
                <a:off x="2390" y="2477"/>
                <a:ext cx="175" cy="182"/>
              </a:xfrm>
              <a:custGeom>
                <a:rect b="b" l="l" r="r" t="t"/>
                <a:pathLst>
                  <a:path extrusionOk="0" h="182" w="158">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67" name="Google Shape;567;p24"/>
              <p:cNvSpPr/>
              <p:nvPr/>
            </p:nvSpPr>
            <p:spPr>
              <a:xfrm>
                <a:off x="2406" y="2675"/>
                <a:ext cx="44" cy="28"/>
              </a:xfrm>
              <a:custGeom>
                <a:rect b="b" l="l" r="r" t="t"/>
                <a:pathLst>
                  <a:path extrusionOk="0" h="28" w="40">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68" name="Google Shape;568;p24"/>
              <p:cNvSpPr/>
              <p:nvPr/>
            </p:nvSpPr>
            <p:spPr>
              <a:xfrm>
                <a:off x="2390" y="2633"/>
                <a:ext cx="73" cy="50"/>
              </a:xfrm>
              <a:custGeom>
                <a:rect b="b" l="l" r="r" t="t"/>
                <a:pathLst>
                  <a:path extrusionOk="0" h="50" w="66">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69" name="Google Shape;569;p24"/>
              <p:cNvSpPr/>
              <p:nvPr/>
            </p:nvSpPr>
            <p:spPr>
              <a:xfrm>
                <a:off x="2395" y="2653"/>
                <a:ext cx="46" cy="10"/>
              </a:xfrm>
              <a:custGeom>
                <a:rect b="b" l="l" r="r" t="t"/>
                <a:pathLst>
                  <a:path extrusionOk="0" h="10" w="42">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70" name="Google Shape;570;p24"/>
              <p:cNvSpPr/>
              <p:nvPr/>
            </p:nvSpPr>
            <p:spPr>
              <a:xfrm>
                <a:off x="2479" y="2737"/>
                <a:ext cx="92" cy="56"/>
              </a:xfrm>
              <a:custGeom>
                <a:rect b="b" l="l" r="r" t="t"/>
                <a:pathLst>
                  <a:path extrusionOk="0" h="56" w="84">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71" name="Google Shape;571;p24"/>
              <p:cNvSpPr/>
              <p:nvPr/>
            </p:nvSpPr>
            <p:spPr>
              <a:xfrm>
                <a:off x="2459" y="2713"/>
                <a:ext cx="40" cy="44"/>
              </a:xfrm>
              <a:custGeom>
                <a:rect b="b" l="l" r="r" t="t"/>
                <a:pathLst>
                  <a:path extrusionOk="0" h="44" w="36">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72" name="Google Shape;572;p24"/>
              <p:cNvSpPr/>
              <p:nvPr/>
            </p:nvSpPr>
            <p:spPr>
              <a:xfrm>
                <a:off x="2423" y="2677"/>
                <a:ext cx="111" cy="70"/>
              </a:xfrm>
              <a:custGeom>
                <a:rect b="b" l="l" r="r" t="t"/>
                <a:pathLst>
                  <a:path extrusionOk="0" h="70" w="10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73" name="Google Shape;573;p24"/>
              <p:cNvSpPr/>
              <p:nvPr/>
            </p:nvSpPr>
            <p:spPr>
              <a:xfrm>
                <a:off x="2521" y="2697"/>
                <a:ext cx="92" cy="88"/>
              </a:xfrm>
              <a:custGeom>
                <a:rect b="b" l="l" r="r" t="t"/>
                <a:pathLst>
                  <a:path extrusionOk="0" h="88" w="84">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74" name="Google Shape;574;p24"/>
              <p:cNvSpPr/>
              <p:nvPr/>
            </p:nvSpPr>
            <p:spPr>
              <a:xfrm>
                <a:off x="2563" y="2661"/>
                <a:ext cx="81" cy="38"/>
              </a:xfrm>
              <a:custGeom>
                <a:rect b="b" l="l" r="r" t="t"/>
                <a:pathLst>
                  <a:path extrusionOk="0" h="38" w="74">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75" name="Google Shape;575;p24"/>
              <p:cNvSpPr/>
              <p:nvPr/>
            </p:nvSpPr>
            <p:spPr>
              <a:xfrm>
                <a:off x="2602" y="2681"/>
                <a:ext cx="36" cy="106"/>
              </a:xfrm>
              <a:custGeom>
                <a:rect b="b" l="l" r="r" t="t"/>
                <a:pathLst>
                  <a:path extrusionOk="0" h="106" w="32">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76" name="Google Shape;576;p24"/>
              <p:cNvSpPr/>
              <p:nvPr/>
            </p:nvSpPr>
            <p:spPr>
              <a:xfrm>
                <a:off x="2463" y="2351"/>
                <a:ext cx="175" cy="126"/>
              </a:xfrm>
              <a:custGeom>
                <a:rect b="b" l="l" r="r" t="t"/>
                <a:pathLst>
                  <a:path extrusionOk="0" h="126" w="158">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77" name="Google Shape;577;p24"/>
              <p:cNvSpPr/>
              <p:nvPr/>
            </p:nvSpPr>
            <p:spPr>
              <a:xfrm>
                <a:off x="2748" y="2329"/>
                <a:ext cx="57" cy="112"/>
              </a:xfrm>
              <a:custGeom>
                <a:rect b="b" l="l" r="r" t="t"/>
                <a:pathLst>
                  <a:path extrusionOk="0" h="112" w="5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78" name="Google Shape;578;p24"/>
              <p:cNvSpPr/>
              <p:nvPr/>
            </p:nvSpPr>
            <p:spPr>
              <a:xfrm>
                <a:off x="2772" y="2391"/>
                <a:ext cx="228" cy="202"/>
              </a:xfrm>
              <a:custGeom>
                <a:rect b="b" l="l" r="r" t="t"/>
                <a:pathLst>
                  <a:path extrusionOk="0" h="202" w="206">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79" name="Google Shape;579;p24"/>
              <p:cNvSpPr/>
              <p:nvPr/>
            </p:nvSpPr>
            <p:spPr>
              <a:xfrm>
                <a:off x="2808" y="2533"/>
                <a:ext cx="57" cy="132"/>
              </a:xfrm>
              <a:custGeom>
                <a:rect b="b" l="l" r="r" t="t"/>
                <a:pathLst>
                  <a:path extrusionOk="0" h="132" w="5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solidFill>
                <a:srgbClr val="E5E5E5"/>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80" name="Google Shape;580;p24"/>
              <p:cNvSpPr/>
              <p:nvPr/>
            </p:nvSpPr>
            <p:spPr>
              <a:xfrm>
                <a:off x="2624" y="2533"/>
                <a:ext cx="241" cy="162"/>
              </a:xfrm>
              <a:custGeom>
                <a:rect b="b" l="l" r="r" t="t"/>
                <a:pathLst>
                  <a:path extrusionOk="0" h="162" w="218">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81" name="Google Shape;581;p24"/>
              <p:cNvSpPr/>
              <p:nvPr/>
            </p:nvSpPr>
            <p:spPr>
              <a:xfrm>
                <a:off x="2836" y="2547"/>
                <a:ext cx="139" cy="212"/>
              </a:xfrm>
              <a:custGeom>
                <a:rect b="b" l="l" r="r" t="t"/>
                <a:pathLst>
                  <a:path extrusionOk="0" h="212" w="126">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solidFill>
                <a:srgbClr val="6DB12D"/>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82" name="Google Shape;582;p24"/>
              <p:cNvSpPr/>
              <p:nvPr/>
            </p:nvSpPr>
            <p:spPr>
              <a:xfrm>
                <a:off x="2944" y="2553"/>
                <a:ext cx="241" cy="250"/>
              </a:xfrm>
              <a:custGeom>
                <a:rect b="b" l="l" r="r" t="t"/>
                <a:pathLst>
                  <a:path extrusionOk="0" h="250" w="218">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83" name="Google Shape;583;p24"/>
              <p:cNvSpPr/>
              <p:nvPr/>
            </p:nvSpPr>
            <p:spPr>
              <a:xfrm>
                <a:off x="2788" y="2797"/>
                <a:ext cx="97" cy="122"/>
              </a:xfrm>
              <a:custGeom>
                <a:rect b="b" l="l" r="r" t="t"/>
                <a:pathLst>
                  <a:path extrusionOk="0" h="122" w="88">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84" name="Google Shape;584;p24"/>
              <p:cNvSpPr/>
              <p:nvPr/>
            </p:nvSpPr>
            <p:spPr>
              <a:xfrm>
                <a:off x="2799" y="2937"/>
                <a:ext cx="143" cy="156"/>
              </a:xfrm>
              <a:custGeom>
                <a:rect b="b" l="l" r="r" t="t"/>
                <a:pathLst>
                  <a:path extrusionOk="0" h="156" w="130">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solidFill>
                <a:srgbClr val="E5E5E5"/>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85" name="Google Shape;585;p24"/>
              <p:cNvSpPr/>
              <p:nvPr/>
            </p:nvSpPr>
            <p:spPr>
              <a:xfrm>
                <a:off x="2803" y="2779"/>
                <a:ext cx="280" cy="258"/>
              </a:xfrm>
              <a:custGeom>
                <a:rect b="b" l="l" r="r" t="t"/>
                <a:pathLst>
                  <a:path extrusionOk="0" h="258" w="254">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86" name="Google Shape;586;p24"/>
              <p:cNvSpPr/>
              <p:nvPr/>
            </p:nvSpPr>
            <p:spPr>
              <a:xfrm>
                <a:off x="2922" y="2971"/>
                <a:ext cx="214" cy="120"/>
              </a:xfrm>
              <a:custGeom>
                <a:rect b="b" l="l" r="r" t="t"/>
                <a:pathLst>
                  <a:path extrusionOk="0" h="120" w="194">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87" name="Google Shape;587;p24"/>
              <p:cNvSpPr/>
              <p:nvPr/>
            </p:nvSpPr>
            <p:spPr>
              <a:xfrm>
                <a:off x="2796" y="3079"/>
                <a:ext cx="212" cy="166"/>
              </a:xfrm>
              <a:custGeom>
                <a:rect b="b" l="l" r="r" t="t"/>
                <a:pathLst>
                  <a:path extrusionOk="0" h="166" w="192">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88" name="Google Shape;588;p24"/>
              <p:cNvSpPr/>
              <p:nvPr/>
            </p:nvSpPr>
            <p:spPr>
              <a:xfrm>
                <a:off x="3229" y="2697"/>
                <a:ext cx="128" cy="164"/>
              </a:xfrm>
              <a:custGeom>
                <a:rect b="b" l="l" r="r" t="t"/>
                <a:pathLst>
                  <a:path extrusionOk="0" h="164" w="116">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89" name="Google Shape;589;p24"/>
              <p:cNvSpPr/>
              <p:nvPr/>
            </p:nvSpPr>
            <p:spPr>
              <a:xfrm>
                <a:off x="3119" y="2793"/>
                <a:ext cx="117" cy="124"/>
              </a:xfrm>
              <a:custGeom>
                <a:rect b="b" l="l" r="r" t="t"/>
                <a:pathLst>
                  <a:path extrusionOk="0" h="124" w="106">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90" name="Google Shape;590;p24"/>
              <p:cNvSpPr/>
              <p:nvPr/>
            </p:nvSpPr>
            <p:spPr>
              <a:xfrm>
                <a:off x="3112" y="2621"/>
                <a:ext cx="197" cy="190"/>
              </a:xfrm>
              <a:custGeom>
                <a:rect b="b" l="l" r="r" t="t"/>
                <a:pathLst>
                  <a:path extrusionOk="0" h="190" w="178">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91" name="Google Shape;591;p24"/>
              <p:cNvSpPr/>
              <p:nvPr/>
            </p:nvSpPr>
            <p:spPr>
              <a:xfrm>
                <a:off x="3059" y="2887"/>
                <a:ext cx="27" cy="32"/>
              </a:xfrm>
              <a:custGeom>
                <a:rect b="b" l="l" r="r" t="t"/>
                <a:pathLst>
                  <a:path extrusionOk="0" h="32" w="24">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92" name="Google Shape;592;p24"/>
              <p:cNvSpPr/>
              <p:nvPr/>
            </p:nvSpPr>
            <p:spPr>
              <a:xfrm>
                <a:off x="3068" y="2867"/>
                <a:ext cx="139" cy="142"/>
              </a:xfrm>
              <a:custGeom>
                <a:rect b="b" l="l" r="r" t="t"/>
                <a:pathLst>
                  <a:path extrusionOk="0" h="142" w="126">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93" name="Google Shape;593;p24"/>
              <p:cNvSpPr/>
              <p:nvPr/>
            </p:nvSpPr>
            <p:spPr>
              <a:xfrm>
                <a:off x="3086" y="3001"/>
                <a:ext cx="123" cy="212"/>
              </a:xfrm>
              <a:custGeom>
                <a:rect b="b" l="l" r="r" t="t"/>
                <a:pathLst>
                  <a:path extrusionOk="0" h="212" w="1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94" name="Google Shape;594;p24"/>
              <p:cNvSpPr/>
              <p:nvPr/>
            </p:nvSpPr>
            <p:spPr>
              <a:xfrm>
                <a:off x="2863" y="3161"/>
                <a:ext cx="247" cy="176"/>
              </a:xfrm>
              <a:custGeom>
                <a:rect b="b" l="l" r="r" t="t"/>
                <a:pathLst>
                  <a:path extrusionOk="0" h="176" w="224">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95" name="Google Shape;595;p24"/>
              <p:cNvSpPr/>
              <p:nvPr/>
            </p:nvSpPr>
            <p:spPr>
              <a:xfrm>
                <a:off x="3086" y="3191"/>
                <a:ext cx="15" cy="28"/>
              </a:xfrm>
              <a:custGeom>
                <a:rect b="b" l="l" r="r" t="t"/>
                <a:pathLst>
                  <a:path extrusionOk="0" h="28" w="14">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96" name="Google Shape;596;p24"/>
              <p:cNvSpPr/>
              <p:nvPr/>
            </p:nvSpPr>
            <p:spPr>
              <a:xfrm>
                <a:off x="3022" y="3237"/>
                <a:ext cx="24" cy="26"/>
              </a:xfrm>
              <a:custGeom>
                <a:rect b="b" l="l" r="r" t="t"/>
                <a:pathLst>
                  <a:path extrusionOk="0" h="26" w="22">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97" name="Google Shape;597;p24"/>
              <p:cNvSpPr/>
              <p:nvPr/>
            </p:nvSpPr>
            <p:spPr>
              <a:xfrm>
                <a:off x="3008" y="3065"/>
                <a:ext cx="111" cy="96"/>
              </a:xfrm>
              <a:custGeom>
                <a:rect b="b" l="l" r="r" t="t"/>
                <a:pathLst>
                  <a:path extrusionOk="0" h="96" w="100">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98" name="Google Shape;598;p24"/>
              <p:cNvSpPr/>
              <p:nvPr/>
            </p:nvSpPr>
            <p:spPr>
              <a:xfrm>
                <a:off x="2461" y="2505"/>
                <a:ext cx="232" cy="200"/>
              </a:xfrm>
              <a:custGeom>
                <a:rect b="b" l="l" r="r" t="t"/>
                <a:pathLst>
                  <a:path extrusionOk="0" h="200" w="21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599" name="Google Shape;599;p24"/>
              <p:cNvSpPr/>
              <p:nvPr/>
            </p:nvSpPr>
            <p:spPr>
              <a:xfrm>
                <a:off x="3000" y="2425"/>
                <a:ext cx="152" cy="150"/>
              </a:xfrm>
              <a:custGeom>
                <a:rect b="b" l="l" r="r" t="t"/>
                <a:pathLst>
                  <a:path extrusionOk="0" h="150" w="138">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00" name="Google Shape;600;p24"/>
              <p:cNvSpPr/>
              <p:nvPr/>
            </p:nvSpPr>
            <p:spPr>
              <a:xfrm>
                <a:off x="3094" y="2429"/>
                <a:ext cx="45" cy="50"/>
              </a:xfrm>
              <a:custGeom>
                <a:rect b="b" l="l" r="r" t="t"/>
                <a:pathLst>
                  <a:path extrusionOk="0" h="50" w="4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01" name="Google Shape;601;p24"/>
              <p:cNvSpPr/>
              <p:nvPr/>
            </p:nvSpPr>
            <p:spPr>
              <a:xfrm>
                <a:off x="3247" y="3003"/>
                <a:ext cx="95" cy="182"/>
              </a:xfrm>
              <a:custGeom>
                <a:rect b="b" l="l" r="r" t="t"/>
                <a:pathLst>
                  <a:path extrusionOk="0" h="182" w="86">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02" name="Google Shape;602;p24"/>
              <p:cNvSpPr/>
              <p:nvPr/>
            </p:nvSpPr>
            <p:spPr>
              <a:xfrm>
                <a:off x="2922" y="3082"/>
                <a:ext cx="142" cy="149"/>
              </a:xfrm>
              <a:custGeom>
                <a:rect b="b" l="l" r="r" t="t"/>
                <a:pathLst>
                  <a:path extrusionOk="0" h="138" w="120">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grpSp>
        <p:grpSp>
          <p:nvGrpSpPr>
            <p:cNvPr id="603" name="Google Shape;603;p24"/>
            <p:cNvGrpSpPr/>
            <p:nvPr/>
          </p:nvGrpSpPr>
          <p:grpSpPr>
            <a:xfrm>
              <a:off x="3927905" y="1260252"/>
              <a:ext cx="2320504" cy="1840071"/>
              <a:chOff x="3138" y="-720"/>
              <a:chExt cx="2167" cy="1745"/>
            </a:xfrm>
          </p:grpSpPr>
          <p:sp>
            <p:nvSpPr>
              <p:cNvPr id="604" name="Google Shape;604;p24"/>
              <p:cNvSpPr/>
              <p:nvPr/>
            </p:nvSpPr>
            <p:spPr>
              <a:xfrm>
                <a:off x="4485" y="917"/>
                <a:ext cx="135" cy="108"/>
              </a:xfrm>
              <a:custGeom>
                <a:rect b="b" l="l" r="r" t="t"/>
                <a:pathLst>
                  <a:path extrusionOk="0" h="108" w="122">
                    <a:moveTo>
                      <a:pt x="122" y="28"/>
                    </a:moveTo>
                    <a:lnTo>
                      <a:pt x="114" y="24"/>
                    </a:lnTo>
                    <a:lnTo>
                      <a:pt x="102" y="18"/>
                    </a:lnTo>
                    <a:lnTo>
                      <a:pt x="92" y="14"/>
                    </a:lnTo>
                    <a:lnTo>
                      <a:pt x="80" y="14"/>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05" name="Google Shape;605;p24"/>
              <p:cNvSpPr/>
              <p:nvPr/>
            </p:nvSpPr>
            <p:spPr>
              <a:xfrm>
                <a:off x="4626" y="107"/>
                <a:ext cx="36" cy="164"/>
              </a:xfrm>
              <a:custGeom>
                <a:rect b="b" l="l" r="r" t="t"/>
                <a:pathLst>
                  <a:path extrusionOk="0" h="164" w="32">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2" y="32"/>
                    </a:lnTo>
                    <a:lnTo>
                      <a:pt x="22" y="28"/>
                    </a:lnTo>
                    <a:lnTo>
                      <a:pt x="22" y="22"/>
                    </a:lnTo>
                    <a:lnTo>
                      <a:pt x="22" y="16"/>
                    </a:lnTo>
                    <a:lnTo>
                      <a:pt x="24" y="12"/>
                    </a:lnTo>
                    <a:lnTo>
                      <a:pt x="26" y="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06" name="Google Shape;606;p24"/>
              <p:cNvSpPr/>
              <p:nvPr/>
            </p:nvSpPr>
            <p:spPr>
              <a:xfrm>
                <a:off x="4037" y="617"/>
                <a:ext cx="95" cy="116"/>
              </a:xfrm>
              <a:custGeom>
                <a:rect b="b" l="l" r="r" t="t"/>
                <a:pathLst>
                  <a:path extrusionOk="0" h="116" w="86">
                    <a:moveTo>
                      <a:pt x="0" y="26"/>
                    </a:moveTo>
                    <a:lnTo>
                      <a:pt x="2" y="26"/>
                    </a:lnTo>
                    <a:lnTo>
                      <a:pt x="4" y="26"/>
                    </a:lnTo>
                    <a:lnTo>
                      <a:pt x="8" y="28"/>
                    </a:lnTo>
                    <a:lnTo>
                      <a:pt x="8" y="30"/>
                    </a:lnTo>
                    <a:lnTo>
                      <a:pt x="10" y="32"/>
                    </a:lnTo>
                    <a:lnTo>
                      <a:pt x="10" y="36"/>
                    </a:lnTo>
                    <a:lnTo>
                      <a:pt x="20" y="36"/>
                    </a:lnTo>
                    <a:lnTo>
                      <a:pt x="22" y="40"/>
                    </a:lnTo>
                    <a:lnTo>
                      <a:pt x="22" y="44"/>
                    </a:lnTo>
                    <a:lnTo>
                      <a:pt x="22" y="48"/>
                    </a:lnTo>
                    <a:lnTo>
                      <a:pt x="20" y="54"/>
                    </a:lnTo>
                    <a:lnTo>
                      <a:pt x="20" y="58"/>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58" y="56"/>
                    </a:lnTo>
                    <a:lnTo>
                      <a:pt x="54" y="54"/>
                    </a:lnTo>
                    <a:lnTo>
                      <a:pt x="52" y="50"/>
                    </a:lnTo>
                    <a:lnTo>
                      <a:pt x="48" y="48"/>
                    </a:lnTo>
                    <a:lnTo>
                      <a:pt x="46" y="44"/>
                    </a:lnTo>
                    <a:lnTo>
                      <a:pt x="48" y="40"/>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0" y="2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07" name="Google Shape;607;p24"/>
              <p:cNvSpPr/>
              <p:nvPr/>
            </p:nvSpPr>
            <p:spPr>
              <a:xfrm>
                <a:off x="3501" y="425"/>
                <a:ext cx="221" cy="174"/>
              </a:xfrm>
              <a:custGeom>
                <a:rect b="b" l="l" r="r" t="t"/>
                <a:pathLst>
                  <a:path extrusionOk="0" h="174" w="200">
                    <a:moveTo>
                      <a:pt x="154" y="0"/>
                    </a:moveTo>
                    <a:lnTo>
                      <a:pt x="154" y="2"/>
                    </a:lnTo>
                    <a:lnTo>
                      <a:pt x="150" y="2"/>
                    </a:lnTo>
                    <a:lnTo>
                      <a:pt x="148" y="4"/>
                    </a:lnTo>
                    <a:lnTo>
                      <a:pt x="144" y="8"/>
                    </a:lnTo>
                    <a:lnTo>
                      <a:pt x="142" y="10"/>
                    </a:lnTo>
                    <a:lnTo>
                      <a:pt x="142" y="14"/>
                    </a:lnTo>
                    <a:lnTo>
                      <a:pt x="126" y="1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2" y="132"/>
                    </a:lnTo>
                    <a:lnTo>
                      <a:pt x="8" y="134"/>
                    </a:lnTo>
                    <a:lnTo>
                      <a:pt x="6" y="138"/>
                    </a:lnTo>
                    <a:lnTo>
                      <a:pt x="4" y="144"/>
                    </a:lnTo>
                    <a:lnTo>
                      <a:pt x="4" y="146"/>
                    </a:lnTo>
                    <a:lnTo>
                      <a:pt x="4" y="150"/>
                    </a:lnTo>
                    <a:lnTo>
                      <a:pt x="4" y="154"/>
                    </a:lnTo>
                    <a:lnTo>
                      <a:pt x="6" y="158"/>
                    </a:lnTo>
                    <a:lnTo>
                      <a:pt x="8" y="162"/>
                    </a:lnTo>
                    <a:lnTo>
                      <a:pt x="10" y="160"/>
                    </a:lnTo>
                    <a:lnTo>
                      <a:pt x="14" y="160"/>
                    </a:lnTo>
                    <a:lnTo>
                      <a:pt x="18" y="158"/>
                    </a:lnTo>
                    <a:lnTo>
                      <a:pt x="22" y="158"/>
                    </a:lnTo>
                    <a:lnTo>
                      <a:pt x="24" y="156"/>
                    </a:lnTo>
                    <a:lnTo>
                      <a:pt x="30" y="156"/>
                    </a:lnTo>
                    <a:lnTo>
                      <a:pt x="34" y="158"/>
                    </a:lnTo>
                    <a:lnTo>
                      <a:pt x="40" y="158"/>
                    </a:lnTo>
                    <a:lnTo>
                      <a:pt x="44" y="158"/>
                    </a:lnTo>
                    <a:lnTo>
                      <a:pt x="46" y="158"/>
                    </a:lnTo>
                    <a:lnTo>
                      <a:pt x="48" y="158"/>
                    </a:lnTo>
                    <a:lnTo>
                      <a:pt x="52" y="158"/>
                    </a:lnTo>
                    <a:lnTo>
                      <a:pt x="56" y="160"/>
                    </a:lnTo>
                    <a:lnTo>
                      <a:pt x="60" y="160"/>
                    </a:lnTo>
                    <a:lnTo>
                      <a:pt x="64" y="162"/>
                    </a:lnTo>
                    <a:lnTo>
                      <a:pt x="66" y="166"/>
                    </a:lnTo>
                    <a:lnTo>
                      <a:pt x="76" y="174"/>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4"/>
                    </a:lnTo>
                    <a:lnTo>
                      <a:pt x="198" y="42"/>
                    </a:lnTo>
                    <a:lnTo>
                      <a:pt x="196" y="40"/>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58" y="26"/>
                    </a:lnTo>
                    <a:lnTo>
                      <a:pt x="156" y="22"/>
                    </a:lnTo>
                    <a:lnTo>
                      <a:pt x="156" y="18"/>
                    </a:lnTo>
                    <a:lnTo>
                      <a:pt x="156" y="14"/>
                    </a:lnTo>
                    <a:lnTo>
                      <a:pt x="172" y="0"/>
                    </a:lnTo>
                    <a:lnTo>
                      <a:pt x="154"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08" name="Google Shape;608;p24"/>
              <p:cNvSpPr/>
              <p:nvPr/>
            </p:nvSpPr>
            <p:spPr>
              <a:xfrm>
                <a:off x="4028" y="837"/>
                <a:ext cx="75" cy="66"/>
              </a:xfrm>
              <a:custGeom>
                <a:rect b="b" l="l" r="r" t="t"/>
                <a:pathLst>
                  <a:path extrusionOk="0" h="66" w="68">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09" name="Google Shape;609;p24"/>
              <p:cNvSpPr/>
              <p:nvPr/>
            </p:nvSpPr>
            <p:spPr>
              <a:xfrm>
                <a:off x="3876" y="583"/>
                <a:ext cx="60" cy="56"/>
              </a:xfrm>
              <a:custGeom>
                <a:rect b="b" l="l" r="r" t="t"/>
                <a:pathLst>
                  <a:path extrusionOk="0" h="56" w="54">
                    <a:moveTo>
                      <a:pt x="54" y="56"/>
                    </a:moveTo>
                    <a:lnTo>
                      <a:pt x="48" y="44"/>
                    </a:lnTo>
                    <a:lnTo>
                      <a:pt x="48" y="42"/>
                    </a:lnTo>
                    <a:lnTo>
                      <a:pt x="44" y="40"/>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6" y="0"/>
                    </a:lnTo>
                    <a:lnTo>
                      <a:pt x="28" y="2"/>
                    </a:lnTo>
                    <a:lnTo>
                      <a:pt x="30" y="6"/>
                    </a:lnTo>
                    <a:lnTo>
                      <a:pt x="30" y="14"/>
                    </a:lnTo>
                    <a:lnTo>
                      <a:pt x="34" y="28"/>
                    </a:lnTo>
                    <a:lnTo>
                      <a:pt x="36" y="26"/>
                    </a:lnTo>
                    <a:lnTo>
                      <a:pt x="38" y="24"/>
                    </a:lnTo>
                    <a:lnTo>
                      <a:pt x="40" y="20"/>
                    </a:lnTo>
                    <a:lnTo>
                      <a:pt x="40" y="18"/>
                    </a:lnTo>
                    <a:lnTo>
                      <a:pt x="42" y="14"/>
                    </a:lnTo>
                    <a:lnTo>
                      <a:pt x="44" y="12"/>
                    </a:lnTo>
                    <a:lnTo>
                      <a:pt x="46" y="12"/>
                    </a:lnTo>
                    <a:lnTo>
                      <a:pt x="48" y="14"/>
                    </a:lnTo>
                    <a:lnTo>
                      <a:pt x="48" y="18"/>
                    </a:lnTo>
                    <a:lnTo>
                      <a:pt x="52" y="34"/>
                    </a:lnTo>
                    <a:lnTo>
                      <a:pt x="54" y="46"/>
                    </a:lnTo>
                    <a:lnTo>
                      <a:pt x="54" y="5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10" name="Google Shape;610;p24"/>
              <p:cNvSpPr/>
              <p:nvPr/>
            </p:nvSpPr>
            <p:spPr>
              <a:xfrm>
                <a:off x="3931" y="545"/>
                <a:ext cx="111" cy="272"/>
              </a:xfrm>
              <a:custGeom>
                <a:rect b="b" l="l" r="r" t="t"/>
                <a:pathLst>
                  <a:path extrusionOk="0" h="272" w="100">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6"/>
                    </a:lnTo>
                    <a:lnTo>
                      <a:pt x="0" y="74"/>
                    </a:lnTo>
                    <a:lnTo>
                      <a:pt x="0" y="72"/>
                    </a:lnTo>
                    <a:lnTo>
                      <a:pt x="2" y="70"/>
                    </a:lnTo>
                    <a:lnTo>
                      <a:pt x="4" y="72"/>
                    </a:lnTo>
                    <a:lnTo>
                      <a:pt x="6" y="72"/>
                    </a:lnTo>
                    <a:lnTo>
                      <a:pt x="8" y="74"/>
                    </a:lnTo>
                    <a:lnTo>
                      <a:pt x="10" y="72"/>
                    </a:lnTo>
                    <a:lnTo>
                      <a:pt x="10" y="70"/>
                    </a:lnTo>
                    <a:lnTo>
                      <a:pt x="8" y="56"/>
                    </a:lnTo>
                    <a:lnTo>
                      <a:pt x="6" y="56"/>
                    </a:lnTo>
                    <a:lnTo>
                      <a:pt x="8" y="56"/>
                    </a:lnTo>
                    <a:lnTo>
                      <a:pt x="10" y="58"/>
                    </a:lnTo>
                    <a:lnTo>
                      <a:pt x="14" y="60"/>
                    </a:lnTo>
                    <a:lnTo>
                      <a:pt x="16" y="60"/>
                    </a:lnTo>
                    <a:lnTo>
                      <a:pt x="22" y="58"/>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11" name="Google Shape;611;p24"/>
              <p:cNvSpPr/>
              <p:nvPr/>
            </p:nvSpPr>
            <p:spPr>
              <a:xfrm>
                <a:off x="4070" y="607"/>
                <a:ext cx="100" cy="168"/>
              </a:xfrm>
              <a:custGeom>
                <a:rect b="b" l="l" r="r" t="t"/>
                <a:pathLst>
                  <a:path extrusionOk="0" h="168" w="90">
                    <a:moveTo>
                      <a:pt x="56" y="124"/>
                    </a:moveTo>
                    <a:lnTo>
                      <a:pt x="58" y="124"/>
                    </a:lnTo>
                    <a:lnTo>
                      <a:pt x="60" y="126"/>
                    </a:lnTo>
                    <a:lnTo>
                      <a:pt x="62" y="128"/>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4" y="30"/>
                    </a:lnTo>
                    <a:lnTo>
                      <a:pt x="68" y="28"/>
                    </a:lnTo>
                    <a:lnTo>
                      <a:pt x="72" y="26"/>
                    </a:lnTo>
                    <a:lnTo>
                      <a:pt x="70" y="24"/>
                    </a:lnTo>
                    <a:lnTo>
                      <a:pt x="70" y="22"/>
                    </a:lnTo>
                    <a:lnTo>
                      <a:pt x="68" y="18"/>
                    </a:lnTo>
                    <a:lnTo>
                      <a:pt x="68" y="16"/>
                    </a:lnTo>
                    <a:lnTo>
                      <a:pt x="64" y="12"/>
                    </a:lnTo>
                    <a:lnTo>
                      <a:pt x="62" y="10"/>
                    </a:lnTo>
                    <a:lnTo>
                      <a:pt x="60" y="6"/>
                    </a:lnTo>
                    <a:lnTo>
                      <a:pt x="56" y="4"/>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18" y="50"/>
                    </a:lnTo>
                    <a:lnTo>
                      <a:pt x="16" y="54"/>
                    </a:lnTo>
                    <a:lnTo>
                      <a:pt x="18" y="58"/>
                    </a:lnTo>
                    <a:lnTo>
                      <a:pt x="22" y="60"/>
                    </a:lnTo>
                    <a:lnTo>
                      <a:pt x="24" y="64"/>
                    </a:lnTo>
                    <a:lnTo>
                      <a:pt x="28" y="66"/>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12" name="Google Shape;612;p24"/>
              <p:cNvSpPr/>
              <p:nvPr/>
            </p:nvSpPr>
            <p:spPr>
              <a:xfrm>
                <a:off x="4015" y="643"/>
                <a:ext cx="91" cy="208"/>
              </a:xfrm>
              <a:custGeom>
                <a:rect b="b" l="l" r="r" t="t"/>
                <a:pathLst>
                  <a:path extrusionOk="0" h="208" w="82">
                    <a:moveTo>
                      <a:pt x="20" y="0"/>
                    </a:moveTo>
                    <a:lnTo>
                      <a:pt x="18" y="2"/>
                    </a:lnTo>
                    <a:lnTo>
                      <a:pt x="14" y="4"/>
                    </a:lnTo>
                    <a:lnTo>
                      <a:pt x="10" y="6"/>
                    </a:lnTo>
                    <a:lnTo>
                      <a:pt x="6" y="14"/>
                    </a:lnTo>
                    <a:lnTo>
                      <a:pt x="4" y="24"/>
                    </a:lnTo>
                    <a:lnTo>
                      <a:pt x="8"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40" y="32"/>
                    </a:lnTo>
                    <a:lnTo>
                      <a:pt x="40" y="28"/>
                    </a:lnTo>
                    <a:lnTo>
                      <a:pt x="42" y="22"/>
                    </a:lnTo>
                    <a:lnTo>
                      <a:pt x="42" y="18"/>
                    </a:lnTo>
                    <a:lnTo>
                      <a:pt x="42" y="14"/>
                    </a:lnTo>
                    <a:lnTo>
                      <a:pt x="40" y="10"/>
                    </a:lnTo>
                    <a:lnTo>
                      <a:pt x="30" y="10"/>
                    </a:lnTo>
                    <a:lnTo>
                      <a:pt x="30" y="6"/>
                    </a:lnTo>
                    <a:lnTo>
                      <a:pt x="28" y="4"/>
                    </a:lnTo>
                    <a:lnTo>
                      <a:pt x="28" y="2"/>
                    </a:lnTo>
                    <a:lnTo>
                      <a:pt x="24" y="0"/>
                    </a:lnTo>
                    <a:lnTo>
                      <a:pt x="22" y="0"/>
                    </a:lnTo>
                    <a:lnTo>
                      <a:pt x="20"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13" name="Google Shape;613;p24"/>
              <p:cNvSpPr/>
              <p:nvPr/>
            </p:nvSpPr>
            <p:spPr>
              <a:xfrm>
                <a:off x="3872" y="533"/>
                <a:ext cx="77" cy="38"/>
              </a:xfrm>
              <a:custGeom>
                <a:rect b="b" l="l" r="r" t="t"/>
                <a:pathLst>
                  <a:path extrusionOk="0" h="38" w="70">
                    <a:moveTo>
                      <a:pt x="58" y="38"/>
                    </a:moveTo>
                    <a:lnTo>
                      <a:pt x="34" y="36"/>
                    </a:lnTo>
                    <a:lnTo>
                      <a:pt x="30" y="36"/>
                    </a:lnTo>
                    <a:lnTo>
                      <a:pt x="26" y="36"/>
                    </a:lnTo>
                    <a:lnTo>
                      <a:pt x="18" y="36"/>
                    </a:lnTo>
                    <a:lnTo>
                      <a:pt x="10" y="38"/>
                    </a:lnTo>
                    <a:lnTo>
                      <a:pt x="8" y="38"/>
                    </a:lnTo>
                    <a:lnTo>
                      <a:pt x="4" y="38"/>
                    </a:lnTo>
                    <a:lnTo>
                      <a:pt x="2" y="38"/>
                    </a:lnTo>
                    <a:lnTo>
                      <a:pt x="0" y="36"/>
                    </a:lnTo>
                    <a:lnTo>
                      <a:pt x="0" y="34"/>
                    </a:lnTo>
                    <a:lnTo>
                      <a:pt x="0" y="32"/>
                    </a:lnTo>
                    <a:lnTo>
                      <a:pt x="4" y="16"/>
                    </a:lnTo>
                    <a:lnTo>
                      <a:pt x="8" y="14"/>
                    </a:lnTo>
                    <a:lnTo>
                      <a:pt x="10" y="10"/>
                    </a:lnTo>
                    <a:lnTo>
                      <a:pt x="16" y="6"/>
                    </a:lnTo>
                    <a:lnTo>
                      <a:pt x="20" y="4"/>
                    </a:lnTo>
                    <a:lnTo>
                      <a:pt x="26" y="2"/>
                    </a:lnTo>
                    <a:lnTo>
                      <a:pt x="32" y="0"/>
                    </a:lnTo>
                    <a:lnTo>
                      <a:pt x="50" y="2"/>
                    </a:lnTo>
                    <a:lnTo>
                      <a:pt x="64" y="4"/>
                    </a:lnTo>
                    <a:lnTo>
                      <a:pt x="70" y="12"/>
                    </a:lnTo>
                    <a:lnTo>
                      <a:pt x="58" y="3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14" name="Google Shape;614;p24"/>
              <p:cNvSpPr/>
              <p:nvPr/>
            </p:nvSpPr>
            <p:spPr>
              <a:xfrm>
                <a:off x="3759" y="511"/>
                <a:ext cx="108" cy="52"/>
              </a:xfrm>
              <a:custGeom>
                <a:rect b="b" l="l" r="r" t="t"/>
                <a:pathLst>
                  <a:path extrusionOk="0" h="52" w="98">
                    <a:moveTo>
                      <a:pt x="8" y="0"/>
                    </a:moveTo>
                    <a:lnTo>
                      <a:pt x="8" y="0"/>
                    </a:lnTo>
                    <a:lnTo>
                      <a:pt x="6" y="2"/>
                    </a:lnTo>
                    <a:lnTo>
                      <a:pt x="4" y="4"/>
                    </a:lnTo>
                    <a:lnTo>
                      <a:pt x="2" y="6"/>
                    </a:lnTo>
                    <a:lnTo>
                      <a:pt x="0" y="10"/>
                    </a:lnTo>
                    <a:lnTo>
                      <a:pt x="0" y="12"/>
                    </a:lnTo>
                    <a:lnTo>
                      <a:pt x="2" y="16"/>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solidFill>
                <a:srgbClr val="E5E5E5"/>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15" name="Google Shape;615;p24"/>
              <p:cNvSpPr/>
              <p:nvPr/>
            </p:nvSpPr>
            <p:spPr>
              <a:xfrm>
                <a:off x="3585" y="433"/>
                <a:ext cx="417" cy="372"/>
              </a:xfrm>
              <a:custGeom>
                <a:rect b="b" l="l" r="r" t="t"/>
                <a:pathLst>
                  <a:path extrusionOk="0" h="372" w="378">
                    <a:moveTo>
                      <a:pt x="264" y="138"/>
                    </a:moveTo>
                    <a:lnTo>
                      <a:pt x="262" y="136"/>
                    </a:lnTo>
                    <a:lnTo>
                      <a:pt x="260" y="134"/>
                    </a:lnTo>
                    <a:lnTo>
                      <a:pt x="260" y="130"/>
                    </a:lnTo>
                    <a:lnTo>
                      <a:pt x="262" y="128"/>
                    </a:lnTo>
                    <a:lnTo>
                      <a:pt x="262" y="126"/>
                    </a:lnTo>
                    <a:lnTo>
                      <a:pt x="262" y="122"/>
                    </a:lnTo>
                    <a:lnTo>
                      <a:pt x="264" y="118"/>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4" y="2"/>
                    </a:lnTo>
                    <a:lnTo>
                      <a:pt x="140" y="6"/>
                    </a:lnTo>
                    <a:lnTo>
                      <a:pt x="140" y="8"/>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6" y="170"/>
                    </a:lnTo>
                    <a:lnTo>
                      <a:pt x="12" y="170"/>
                    </a:lnTo>
                    <a:lnTo>
                      <a:pt x="18" y="170"/>
                    </a:lnTo>
                    <a:lnTo>
                      <a:pt x="24" y="168"/>
                    </a:lnTo>
                    <a:lnTo>
                      <a:pt x="26" y="168"/>
                    </a:lnTo>
                    <a:lnTo>
                      <a:pt x="28" y="166"/>
                    </a:lnTo>
                    <a:lnTo>
                      <a:pt x="30" y="166"/>
                    </a:lnTo>
                    <a:lnTo>
                      <a:pt x="32" y="166"/>
                    </a:lnTo>
                    <a:lnTo>
                      <a:pt x="36" y="166"/>
                    </a:lnTo>
                    <a:lnTo>
                      <a:pt x="36" y="168"/>
                    </a:lnTo>
                    <a:lnTo>
                      <a:pt x="34" y="170"/>
                    </a:lnTo>
                    <a:lnTo>
                      <a:pt x="32" y="176"/>
                    </a:lnTo>
                    <a:lnTo>
                      <a:pt x="28" y="180"/>
                    </a:lnTo>
                    <a:lnTo>
                      <a:pt x="24" y="184"/>
                    </a:lnTo>
                    <a:lnTo>
                      <a:pt x="20" y="188"/>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4" y="354"/>
                    </a:lnTo>
                    <a:lnTo>
                      <a:pt x="108" y="358"/>
                    </a:lnTo>
                    <a:lnTo>
                      <a:pt x="110" y="362"/>
                    </a:lnTo>
                    <a:lnTo>
                      <a:pt x="112" y="366"/>
                    </a:lnTo>
                    <a:lnTo>
                      <a:pt x="114" y="370"/>
                    </a:lnTo>
                    <a:lnTo>
                      <a:pt x="116" y="372"/>
                    </a:lnTo>
                    <a:lnTo>
                      <a:pt x="120" y="372"/>
                    </a:lnTo>
                    <a:lnTo>
                      <a:pt x="126" y="372"/>
                    </a:lnTo>
                    <a:lnTo>
                      <a:pt x="130" y="372"/>
                    </a:lnTo>
                    <a:lnTo>
                      <a:pt x="132" y="372"/>
                    </a:lnTo>
                    <a:lnTo>
                      <a:pt x="132" y="370"/>
                    </a:lnTo>
                    <a:lnTo>
                      <a:pt x="132" y="368"/>
                    </a:lnTo>
                    <a:lnTo>
                      <a:pt x="134" y="364"/>
                    </a:lnTo>
                    <a:lnTo>
                      <a:pt x="134" y="362"/>
                    </a:lnTo>
                    <a:lnTo>
                      <a:pt x="138" y="358"/>
                    </a:lnTo>
                    <a:lnTo>
                      <a:pt x="140" y="356"/>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50" y="200"/>
                    </a:lnTo>
                    <a:lnTo>
                      <a:pt x="250" y="198"/>
                    </a:lnTo>
                    <a:lnTo>
                      <a:pt x="254" y="196"/>
                    </a:lnTo>
                    <a:lnTo>
                      <a:pt x="258" y="194"/>
                    </a:lnTo>
                    <a:lnTo>
                      <a:pt x="262" y="194"/>
                    </a:lnTo>
                    <a:lnTo>
                      <a:pt x="270" y="196"/>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90" y="150"/>
                    </a:lnTo>
                    <a:lnTo>
                      <a:pt x="292" y="152"/>
                    </a:lnTo>
                    <a:lnTo>
                      <a:pt x="294" y="156"/>
                    </a:lnTo>
                    <a:lnTo>
                      <a:pt x="294" y="164"/>
                    </a:lnTo>
                    <a:lnTo>
                      <a:pt x="298" y="178"/>
                    </a:lnTo>
                    <a:lnTo>
                      <a:pt x="300" y="176"/>
                    </a:lnTo>
                    <a:lnTo>
                      <a:pt x="302" y="174"/>
                    </a:lnTo>
                    <a:lnTo>
                      <a:pt x="304" y="170"/>
                    </a:lnTo>
                    <a:lnTo>
                      <a:pt x="304" y="168"/>
                    </a:lnTo>
                    <a:lnTo>
                      <a:pt x="306" y="164"/>
                    </a:lnTo>
                    <a:lnTo>
                      <a:pt x="308" y="162"/>
                    </a:lnTo>
                    <a:lnTo>
                      <a:pt x="310" y="162"/>
                    </a:lnTo>
                    <a:lnTo>
                      <a:pt x="312" y="164"/>
                    </a:lnTo>
                    <a:lnTo>
                      <a:pt x="312" y="168"/>
                    </a:lnTo>
                    <a:lnTo>
                      <a:pt x="314" y="176"/>
                    </a:lnTo>
                    <a:lnTo>
                      <a:pt x="316" y="184"/>
                    </a:lnTo>
                    <a:lnTo>
                      <a:pt x="316" y="182"/>
                    </a:lnTo>
                    <a:lnTo>
                      <a:pt x="318" y="182"/>
                    </a:lnTo>
                    <a:lnTo>
                      <a:pt x="320" y="182"/>
                    </a:lnTo>
                    <a:lnTo>
                      <a:pt x="320" y="184"/>
                    </a:lnTo>
                    <a:lnTo>
                      <a:pt x="322" y="184"/>
                    </a:lnTo>
                    <a:lnTo>
                      <a:pt x="324" y="184"/>
                    </a:lnTo>
                    <a:lnTo>
                      <a:pt x="324" y="182"/>
                    </a:lnTo>
                    <a:lnTo>
                      <a:pt x="324" y="178"/>
                    </a:lnTo>
                    <a:lnTo>
                      <a:pt x="322" y="174"/>
                    </a:lnTo>
                    <a:lnTo>
                      <a:pt x="322" y="170"/>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16" name="Google Shape;616;p24"/>
              <p:cNvSpPr/>
              <p:nvPr/>
            </p:nvSpPr>
            <p:spPr>
              <a:xfrm>
                <a:off x="3488" y="389"/>
                <a:ext cx="216" cy="136"/>
              </a:xfrm>
              <a:custGeom>
                <a:rect b="b" l="l" r="r" t="t"/>
                <a:pathLst>
                  <a:path extrusionOk="0" h="136" w="196">
                    <a:moveTo>
                      <a:pt x="196" y="36"/>
                    </a:moveTo>
                    <a:lnTo>
                      <a:pt x="194" y="36"/>
                    </a:lnTo>
                    <a:lnTo>
                      <a:pt x="190" y="36"/>
                    </a:lnTo>
                    <a:lnTo>
                      <a:pt x="184" y="36"/>
                    </a:lnTo>
                    <a:lnTo>
                      <a:pt x="176" y="36"/>
                    </a:lnTo>
                    <a:lnTo>
                      <a:pt x="166" y="38"/>
                    </a:lnTo>
                    <a:lnTo>
                      <a:pt x="162" y="40"/>
                    </a:lnTo>
                    <a:lnTo>
                      <a:pt x="160" y="42"/>
                    </a:lnTo>
                    <a:lnTo>
                      <a:pt x="156" y="44"/>
                    </a:lnTo>
                    <a:lnTo>
                      <a:pt x="154" y="46"/>
                    </a:lnTo>
                    <a:lnTo>
                      <a:pt x="154" y="50"/>
                    </a:lnTo>
                    <a:lnTo>
                      <a:pt x="138" y="5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17" name="Google Shape;617;p24"/>
              <p:cNvSpPr/>
              <p:nvPr/>
            </p:nvSpPr>
            <p:spPr>
              <a:xfrm>
                <a:off x="4369" y="265"/>
                <a:ext cx="128" cy="172"/>
              </a:xfrm>
              <a:custGeom>
                <a:rect b="b" l="l" r="r" t="t"/>
                <a:pathLst>
                  <a:path extrusionOk="0" h="172" w="116">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74" y="70"/>
                    </a:lnTo>
                    <a:lnTo>
                      <a:pt x="86" y="56"/>
                    </a:lnTo>
                    <a:lnTo>
                      <a:pt x="94" y="46"/>
                    </a:lnTo>
                    <a:lnTo>
                      <a:pt x="98" y="42"/>
                    </a:lnTo>
                    <a:lnTo>
                      <a:pt x="104" y="32"/>
                    </a:lnTo>
                    <a:lnTo>
                      <a:pt x="110" y="20"/>
                    </a:lnTo>
                    <a:lnTo>
                      <a:pt x="114" y="12"/>
                    </a:lnTo>
                    <a:lnTo>
                      <a:pt x="114" y="8"/>
                    </a:lnTo>
                    <a:lnTo>
                      <a:pt x="116"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18" name="Google Shape;618;p24"/>
              <p:cNvSpPr/>
              <p:nvPr/>
            </p:nvSpPr>
            <p:spPr>
              <a:xfrm>
                <a:off x="3671" y="95"/>
                <a:ext cx="874" cy="574"/>
              </a:xfrm>
              <a:custGeom>
                <a:rect b="b" l="l" r="r" t="t"/>
                <a:pathLst>
                  <a:path extrusionOk="0" h="574" w="792">
                    <a:moveTo>
                      <a:pt x="194" y="86"/>
                    </a:moveTo>
                    <a:cubicBezTo>
                      <a:pt x="193" y="92"/>
                      <a:pt x="193" y="98"/>
                      <a:pt x="192" y="104"/>
                    </a:cubicBezTo>
                    <a:cubicBezTo>
                      <a:pt x="194" y="109"/>
                      <a:pt x="196" y="115"/>
                      <a:pt x="198" y="120"/>
                    </a:cubicBezTo>
                    <a:cubicBezTo>
                      <a:pt x="201" y="124"/>
                      <a:pt x="205" y="128"/>
                      <a:pt x="208" y="132"/>
                    </a:cubicBezTo>
                    <a:cubicBezTo>
                      <a:pt x="213" y="135"/>
                      <a:pt x="217" y="139"/>
                      <a:pt x="222" y="142"/>
                    </a:cubicBezTo>
                    <a:cubicBezTo>
                      <a:pt x="227" y="144"/>
                      <a:pt x="231" y="146"/>
                      <a:pt x="236" y="148"/>
                    </a:cubicBezTo>
                    <a:lnTo>
                      <a:pt x="248" y="154"/>
                    </a:lnTo>
                    <a:cubicBezTo>
                      <a:pt x="251" y="157"/>
                      <a:pt x="255" y="159"/>
                      <a:pt x="258" y="162"/>
                    </a:cubicBezTo>
                    <a:lnTo>
                      <a:pt x="264" y="174"/>
                    </a:lnTo>
                    <a:cubicBezTo>
                      <a:pt x="265" y="179"/>
                      <a:pt x="267" y="183"/>
                      <a:pt x="268" y="188"/>
                    </a:cubicBezTo>
                    <a:cubicBezTo>
                      <a:pt x="269" y="191"/>
                      <a:pt x="269" y="195"/>
                      <a:pt x="270" y="198"/>
                    </a:cubicBezTo>
                    <a:lnTo>
                      <a:pt x="270" y="202"/>
                    </a:lnTo>
                    <a:cubicBezTo>
                      <a:pt x="271" y="205"/>
                      <a:pt x="271" y="207"/>
                      <a:pt x="272" y="210"/>
                    </a:cubicBezTo>
                    <a:cubicBezTo>
                      <a:pt x="275" y="211"/>
                      <a:pt x="277" y="213"/>
                      <a:pt x="280" y="214"/>
                    </a:cubicBezTo>
                    <a:cubicBezTo>
                      <a:pt x="285" y="215"/>
                      <a:pt x="289" y="215"/>
                      <a:pt x="294" y="216"/>
                    </a:cubicBezTo>
                    <a:cubicBezTo>
                      <a:pt x="299" y="217"/>
                      <a:pt x="305" y="217"/>
                      <a:pt x="310" y="218"/>
                    </a:cubicBezTo>
                    <a:cubicBezTo>
                      <a:pt x="315" y="217"/>
                      <a:pt x="319" y="217"/>
                      <a:pt x="324" y="216"/>
                    </a:cubicBezTo>
                    <a:cubicBezTo>
                      <a:pt x="329" y="215"/>
                      <a:pt x="333" y="215"/>
                      <a:pt x="338" y="214"/>
                    </a:cubicBezTo>
                    <a:lnTo>
                      <a:pt x="348" y="214"/>
                    </a:lnTo>
                    <a:cubicBezTo>
                      <a:pt x="351" y="215"/>
                      <a:pt x="353" y="215"/>
                      <a:pt x="356" y="216"/>
                    </a:cubicBezTo>
                    <a:lnTo>
                      <a:pt x="362" y="222"/>
                    </a:lnTo>
                    <a:cubicBezTo>
                      <a:pt x="364" y="223"/>
                      <a:pt x="366" y="225"/>
                      <a:pt x="368" y="226"/>
                    </a:cubicBezTo>
                    <a:cubicBezTo>
                      <a:pt x="372" y="227"/>
                      <a:pt x="376" y="227"/>
                      <a:pt x="380" y="228"/>
                    </a:cubicBezTo>
                    <a:cubicBezTo>
                      <a:pt x="385" y="227"/>
                      <a:pt x="391" y="227"/>
                      <a:pt x="396" y="226"/>
                    </a:cubicBezTo>
                    <a:cubicBezTo>
                      <a:pt x="401" y="224"/>
                      <a:pt x="407" y="222"/>
                      <a:pt x="412" y="220"/>
                    </a:cubicBezTo>
                    <a:cubicBezTo>
                      <a:pt x="416" y="217"/>
                      <a:pt x="420" y="215"/>
                      <a:pt x="424" y="212"/>
                    </a:cubicBezTo>
                    <a:cubicBezTo>
                      <a:pt x="427" y="211"/>
                      <a:pt x="429" y="209"/>
                      <a:pt x="432" y="208"/>
                    </a:cubicBezTo>
                    <a:cubicBezTo>
                      <a:pt x="435" y="207"/>
                      <a:pt x="437" y="207"/>
                      <a:pt x="440" y="206"/>
                    </a:cubicBezTo>
                    <a:cubicBezTo>
                      <a:pt x="445" y="205"/>
                      <a:pt x="449" y="203"/>
                      <a:pt x="454" y="202"/>
                    </a:cubicBezTo>
                    <a:cubicBezTo>
                      <a:pt x="461" y="201"/>
                      <a:pt x="467" y="199"/>
                      <a:pt x="474" y="198"/>
                    </a:cubicBezTo>
                    <a:cubicBezTo>
                      <a:pt x="481" y="197"/>
                      <a:pt x="487" y="195"/>
                      <a:pt x="494" y="194"/>
                    </a:cubicBezTo>
                    <a:cubicBezTo>
                      <a:pt x="501" y="193"/>
                      <a:pt x="507" y="191"/>
                      <a:pt x="514" y="190"/>
                    </a:cubicBezTo>
                    <a:cubicBezTo>
                      <a:pt x="519" y="189"/>
                      <a:pt x="525" y="187"/>
                      <a:pt x="530" y="186"/>
                    </a:cubicBezTo>
                    <a:lnTo>
                      <a:pt x="542" y="180"/>
                    </a:lnTo>
                    <a:cubicBezTo>
                      <a:pt x="544" y="177"/>
                      <a:pt x="546" y="175"/>
                      <a:pt x="548" y="172"/>
                    </a:cubicBezTo>
                    <a:cubicBezTo>
                      <a:pt x="549" y="169"/>
                      <a:pt x="551" y="167"/>
                      <a:pt x="552" y="164"/>
                    </a:cubicBezTo>
                    <a:lnTo>
                      <a:pt x="552" y="156"/>
                    </a:lnTo>
                    <a:lnTo>
                      <a:pt x="552" y="154"/>
                    </a:lnTo>
                    <a:cubicBezTo>
                      <a:pt x="557" y="151"/>
                      <a:pt x="563" y="149"/>
                      <a:pt x="568" y="146"/>
                    </a:cubicBezTo>
                    <a:cubicBezTo>
                      <a:pt x="573" y="145"/>
                      <a:pt x="579" y="143"/>
                      <a:pt x="584" y="142"/>
                    </a:cubicBezTo>
                    <a:lnTo>
                      <a:pt x="590" y="142"/>
                    </a:lnTo>
                    <a:cubicBezTo>
                      <a:pt x="592" y="141"/>
                      <a:pt x="594" y="141"/>
                      <a:pt x="596" y="140"/>
                    </a:cubicBezTo>
                    <a:cubicBezTo>
                      <a:pt x="599" y="139"/>
                      <a:pt x="601" y="139"/>
                      <a:pt x="604" y="138"/>
                    </a:cubicBezTo>
                    <a:lnTo>
                      <a:pt x="608" y="134"/>
                    </a:lnTo>
                    <a:lnTo>
                      <a:pt x="612" y="130"/>
                    </a:lnTo>
                    <a:lnTo>
                      <a:pt x="612" y="126"/>
                    </a:lnTo>
                    <a:cubicBezTo>
                      <a:pt x="611" y="125"/>
                      <a:pt x="611" y="123"/>
                      <a:pt x="610" y="122"/>
                    </a:cubicBezTo>
                    <a:lnTo>
                      <a:pt x="606" y="118"/>
                    </a:lnTo>
                    <a:cubicBezTo>
                      <a:pt x="604" y="117"/>
                      <a:pt x="602" y="117"/>
                      <a:pt x="600" y="116"/>
                    </a:cubicBezTo>
                    <a:cubicBezTo>
                      <a:pt x="599" y="115"/>
                      <a:pt x="597" y="115"/>
                      <a:pt x="596" y="114"/>
                    </a:cubicBezTo>
                    <a:lnTo>
                      <a:pt x="592" y="114"/>
                    </a:lnTo>
                    <a:lnTo>
                      <a:pt x="590" y="114"/>
                    </a:lnTo>
                    <a:lnTo>
                      <a:pt x="562" y="114"/>
                    </a:lnTo>
                    <a:cubicBezTo>
                      <a:pt x="565" y="101"/>
                      <a:pt x="567" y="89"/>
                      <a:pt x="570" y="76"/>
                    </a:cubicBezTo>
                    <a:cubicBezTo>
                      <a:pt x="576" y="71"/>
                      <a:pt x="582" y="65"/>
                      <a:pt x="588" y="60"/>
                    </a:cubicBezTo>
                    <a:lnTo>
                      <a:pt x="588" y="56"/>
                    </a:lnTo>
                    <a:lnTo>
                      <a:pt x="588" y="46"/>
                    </a:lnTo>
                    <a:cubicBezTo>
                      <a:pt x="589" y="42"/>
                      <a:pt x="589" y="38"/>
                      <a:pt x="590" y="34"/>
                    </a:cubicBezTo>
                    <a:cubicBezTo>
                      <a:pt x="591" y="29"/>
                      <a:pt x="593" y="25"/>
                      <a:pt x="594" y="20"/>
                    </a:cubicBezTo>
                    <a:cubicBezTo>
                      <a:pt x="597" y="16"/>
                      <a:pt x="599" y="12"/>
                      <a:pt x="602" y="8"/>
                    </a:cubicBezTo>
                    <a:lnTo>
                      <a:pt x="614" y="2"/>
                    </a:lnTo>
                    <a:cubicBezTo>
                      <a:pt x="621" y="1"/>
                      <a:pt x="627" y="1"/>
                      <a:pt x="634" y="0"/>
                    </a:cubicBezTo>
                    <a:cubicBezTo>
                      <a:pt x="639" y="1"/>
                      <a:pt x="643" y="1"/>
                      <a:pt x="648" y="2"/>
                    </a:cubicBezTo>
                    <a:cubicBezTo>
                      <a:pt x="651" y="4"/>
                      <a:pt x="655" y="6"/>
                      <a:pt x="658" y="8"/>
                    </a:cubicBezTo>
                    <a:lnTo>
                      <a:pt x="664" y="20"/>
                    </a:lnTo>
                    <a:lnTo>
                      <a:pt x="666" y="22"/>
                    </a:lnTo>
                    <a:lnTo>
                      <a:pt x="666" y="24"/>
                    </a:lnTo>
                    <a:cubicBezTo>
                      <a:pt x="667" y="26"/>
                      <a:pt x="667" y="28"/>
                      <a:pt x="668" y="30"/>
                    </a:cubicBezTo>
                    <a:cubicBezTo>
                      <a:pt x="669" y="32"/>
                      <a:pt x="671" y="34"/>
                      <a:pt x="672" y="36"/>
                    </a:cubicBezTo>
                    <a:cubicBezTo>
                      <a:pt x="673" y="38"/>
                      <a:pt x="673" y="40"/>
                      <a:pt x="674" y="42"/>
                    </a:cubicBezTo>
                    <a:cubicBezTo>
                      <a:pt x="675" y="45"/>
                      <a:pt x="675" y="47"/>
                      <a:pt x="676" y="50"/>
                    </a:cubicBezTo>
                    <a:lnTo>
                      <a:pt x="678" y="52"/>
                    </a:lnTo>
                    <a:lnTo>
                      <a:pt x="686" y="60"/>
                    </a:lnTo>
                    <a:cubicBezTo>
                      <a:pt x="689" y="63"/>
                      <a:pt x="691" y="67"/>
                      <a:pt x="694" y="70"/>
                    </a:cubicBezTo>
                    <a:cubicBezTo>
                      <a:pt x="696" y="73"/>
                      <a:pt x="698" y="77"/>
                      <a:pt x="700" y="80"/>
                    </a:cubicBezTo>
                    <a:cubicBezTo>
                      <a:pt x="701" y="84"/>
                      <a:pt x="701" y="88"/>
                      <a:pt x="702" y="92"/>
                    </a:cubicBezTo>
                    <a:lnTo>
                      <a:pt x="704" y="92"/>
                    </a:lnTo>
                    <a:lnTo>
                      <a:pt x="706" y="92"/>
                    </a:lnTo>
                    <a:lnTo>
                      <a:pt x="708" y="90"/>
                    </a:lnTo>
                    <a:lnTo>
                      <a:pt x="712" y="90"/>
                    </a:lnTo>
                    <a:lnTo>
                      <a:pt x="716" y="90"/>
                    </a:lnTo>
                    <a:cubicBezTo>
                      <a:pt x="718" y="91"/>
                      <a:pt x="720" y="91"/>
                      <a:pt x="722" y="92"/>
                    </a:cubicBezTo>
                    <a:cubicBezTo>
                      <a:pt x="723" y="93"/>
                      <a:pt x="725" y="93"/>
                      <a:pt x="726" y="94"/>
                    </a:cubicBezTo>
                    <a:lnTo>
                      <a:pt x="730" y="98"/>
                    </a:lnTo>
                    <a:cubicBezTo>
                      <a:pt x="731" y="100"/>
                      <a:pt x="731" y="102"/>
                      <a:pt x="732" y="104"/>
                    </a:cubicBezTo>
                    <a:lnTo>
                      <a:pt x="734" y="106"/>
                    </a:lnTo>
                    <a:lnTo>
                      <a:pt x="734" y="108"/>
                    </a:lnTo>
                    <a:cubicBezTo>
                      <a:pt x="735" y="109"/>
                      <a:pt x="735" y="111"/>
                      <a:pt x="736" y="112"/>
                    </a:cubicBezTo>
                    <a:lnTo>
                      <a:pt x="738" y="114"/>
                    </a:lnTo>
                    <a:lnTo>
                      <a:pt x="742" y="114"/>
                    </a:lnTo>
                    <a:lnTo>
                      <a:pt x="746" y="114"/>
                    </a:lnTo>
                    <a:cubicBezTo>
                      <a:pt x="748" y="113"/>
                      <a:pt x="750" y="113"/>
                      <a:pt x="752" y="112"/>
                    </a:cubicBezTo>
                    <a:cubicBezTo>
                      <a:pt x="754" y="111"/>
                      <a:pt x="756" y="109"/>
                      <a:pt x="758" y="108"/>
                    </a:cubicBezTo>
                    <a:lnTo>
                      <a:pt x="760" y="108"/>
                    </a:lnTo>
                    <a:cubicBezTo>
                      <a:pt x="761" y="107"/>
                      <a:pt x="761" y="105"/>
                      <a:pt x="762" y="104"/>
                    </a:cubicBezTo>
                    <a:cubicBezTo>
                      <a:pt x="763" y="103"/>
                      <a:pt x="763" y="101"/>
                      <a:pt x="764" y="100"/>
                    </a:cubicBezTo>
                    <a:cubicBezTo>
                      <a:pt x="765" y="98"/>
                      <a:pt x="767" y="96"/>
                      <a:pt x="768" y="94"/>
                    </a:cubicBezTo>
                    <a:cubicBezTo>
                      <a:pt x="770" y="93"/>
                      <a:pt x="772" y="91"/>
                      <a:pt x="774" y="90"/>
                    </a:cubicBezTo>
                    <a:cubicBezTo>
                      <a:pt x="775" y="88"/>
                      <a:pt x="777" y="86"/>
                      <a:pt x="778" y="84"/>
                    </a:cubicBezTo>
                    <a:cubicBezTo>
                      <a:pt x="780" y="83"/>
                      <a:pt x="782" y="81"/>
                      <a:pt x="784" y="80"/>
                    </a:cubicBezTo>
                    <a:cubicBezTo>
                      <a:pt x="786" y="79"/>
                      <a:pt x="788" y="79"/>
                      <a:pt x="790" y="78"/>
                    </a:cubicBezTo>
                    <a:lnTo>
                      <a:pt x="790" y="80"/>
                    </a:lnTo>
                    <a:lnTo>
                      <a:pt x="790" y="82"/>
                    </a:lnTo>
                    <a:lnTo>
                      <a:pt x="790" y="86"/>
                    </a:lnTo>
                    <a:lnTo>
                      <a:pt x="790" y="90"/>
                    </a:lnTo>
                    <a:cubicBezTo>
                      <a:pt x="790" y="96"/>
                      <a:pt x="792" y="108"/>
                      <a:pt x="787" y="121"/>
                    </a:cubicBezTo>
                    <a:cubicBezTo>
                      <a:pt x="783" y="127"/>
                      <a:pt x="764" y="161"/>
                      <a:pt x="759" y="166"/>
                    </a:cubicBezTo>
                    <a:cubicBezTo>
                      <a:pt x="751" y="175"/>
                      <a:pt x="747" y="170"/>
                      <a:pt x="740" y="174"/>
                    </a:cubicBezTo>
                    <a:cubicBezTo>
                      <a:pt x="733" y="179"/>
                      <a:pt x="727" y="185"/>
                      <a:pt x="720" y="190"/>
                    </a:cubicBezTo>
                    <a:cubicBezTo>
                      <a:pt x="713" y="196"/>
                      <a:pt x="705" y="202"/>
                      <a:pt x="698" y="208"/>
                    </a:cubicBezTo>
                    <a:lnTo>
                      <a:pt x="696" y="210"/>
                    </a:lnTo>
                    <a:lnTo>
                      <a:pt x="694" y="212"/>
                    </a:lnTo>
                    <a:cubicBezTo>
                      <a:pt x="693" y="213"/>
                      <a:pt x="691" y="213"/>
                      <a:pt x="690" y="214"/>
                    </a:cubicBezTo>
                    <a:cubicBezTo>
                      <a:pt x="689" y="215"/>
                      <a:pt x="687" y="215"/>
                      <a:pt x="686" y="216"/>
                    </a:cubicBezTo>
                    <a:cubicBezTo>
                      <a:pt x="684" y="217"/>
                      <a:pt x="682" y="217"/>
                      <a:pt x="680" y="218"/>
                    </a:cubicBezTo>
                    <a:lnTo>
                      <a:pt x="672" y="218"/>
                    </a:lnTo>
                    <a:lnTo>
                      <a:pt x="666" y="218"/>
                    </a:lnTo>
                    <a:cubicBezTo>
                      <a:pt x="664" y="217"/>
                      <a:pt x="662" y="217"/>
                      <a:pt x="660" y="216"/>
                    </a:cubicBezTo>
                    <a:lnTo>
                      <a:pt x="656" y="216"/>
                    </a:lnTo>
                    <a:lnTo>
                      <a:pt x="654" y="216"/>
                    </a:lnTo>
                    <a:lnTo>
                      <a:pt x="652" y="216"/>
                    </a:lnTo>
                    <a:lnTo>
                      <a:pt x="648" y="216"/>
                    </a:lnTo>
                    <a:lnTo>
                      <a:pt x="646" y="218"/>
                    </a:lnTo>
                    <a:lnTo>
                      <a:pt x="644" y="220"/>
                    </a:lnTo>
                    <a:lnTo>
                      <a:pt x="644" y="224"/>
                    </a:lnTo>
                    <a:cubicBezTo>
                      <a:pt x="645" y="225"/>
                      <a:pt x="645" y="227"/>
                      <a:pt x="646" y="228"/>
                    </a:cubicBezTo>
                    <a:lnTo>
                      <a:pt x="646" y="232"/>
                    </a:lnTo>
                    <a:lnTo>
                      <a:pt x="646" y="236"/>
                    </a:lnTo>
                    <a:lnTo>
                      <a:pt x="646" y="238"/>
                    </a:lnTo>
                    <a:lnTo>
                      <a:pt x="644" y="240"/>
                    </a:lnTo>
                    <a:lnTo>
                      <a:pt x="642" y="242"/>
                    </a:lnTo>
                    <a:lnTo>
                      <a:pt x="638" y="242"/>
                    </a:lnTo>
                    <a:lnTo>
                      <a:pt x="636" y="242"/>
                    </a:lnTo>
                    <a:cubicBezTo>
                      <a:pt x="635" y="241"/>
                      <a:pt x="633" y="241"/>
                      <a:pt x="632" y="240"/>
                    </a:cubicBezTo>
                    <a:lnTo>
                      <a:pt x="630" y="240"/>
                    </a:lnTo>
                    <a:lnTo>
                      <a:pt x="628" y="240"/>
                    </a:lnTo>
                    <a:lnTo>
                      <a:pt x="628" y="262"/>
                    </a:lnTo>
                    <a:lnTo>
                      <a:pt x="626" y="264"/>
                    </a:lnTo>
                    <a:lnTo>
                      <a:pt x="622" y="268"/>
                    </a:lnTo>
                    <a:cubicBezTo>
                      <a:pt x="621" y="269"/>
                      <a:pt x="619" y="269"/>
                      <a:pt x="618" y="270"/>
                    </a:cubicBezTo>
                    <a:cubicBezTo>
                      <a:pt x="616" y="271"/>
                      <a:pt x="614" y="273"/>
                      <a:pt x="612" y="274"/>
                    </a:cubicBezTo>
                    <a:cubicBezTo>
                      <a:pt x="611" y="275"/>
                      <a:pt x="609" y="275"/>
                      <a:pt x="608" y="276"/>
                    </a:cubicBezTo>
                    <a:lnTo>
                      <a:pt x="606" y="276"/>
                    </a:lnTo>
                    <a:lnTo>
                      <a:pt x="604" y="276"/>
                    </a:lnTo>
                    <a:lnTo>
                      <a:pt x="602" y="274"/>
                    </a:lnTo>
                    <a:lnTo>
                      <a:pt x="600" y="274"/>
                    </a:lnTo>
                    <a:lnTo>
                      <a:pt x="600" y="272"/>
                    </a:lnTo>
                    <a:lnTo>
                      <a:pt x="600" y="268"/>
                    </a:lnTo>
                    <a:cubicBezTo>
                      <a:pt x="601" y="267"/>
                      <a:pt x="601" y="265"/>
                      <a:pt x="602" y="264"/>
                    </a:cubicBezTo>
                    <a:cubicBezTo>
                      <a:pt x="603" y="263"/>
                      <a:pt x="605" y="263"/>
                      <a:pt x="606" y="262"/>
                    </a:cubicBezTo>
                    <a:cubicBezTo>
                      <a:pt x="607" y="261"/>
                      <a:pt x="607" y="259"/>
                      <a:pt x="608" y="258"/>
                    </a:cubicBezTo>
                    <a:lnTo>
                      <a:pt x="608" y="256"/>
                    </a:lnTo>
                    <a:lnTo>
                      <a:pt x="608" y="254"/>
                    </a:lnTo>
                    <a:cubicBezTo>
                      <a:pt x="607" y="253"/>
                      <a:pt x="605" y="253"/>
                      <a:pt x="604" y="252"/>
                    </a:cubicBezTo>
                    <a:lnTo>
                      <a:pt x="600" y="252"/>
                    </a:lnTo>
                    <a:cubicBezTo>
                      <a:pt x="599" y="253"/>
                      <a:pt x="597" y="253"/>
                      <a:pt x="596" y="254"/>
                    </a:cubicBezTo>
                    <a:cubicBezTo>
                      <a:pt x="595" y="255"/>
                      <a:pt x="593" y="255"/>
                      <a:pt x="592" y="256"/>
                    </a:cubicBezTo>
                    <a:cubicBezTo>
                      <a:pt x="590" y="257"/>
                      <a:pt x="588" y="259"/>
                      <a:pt x="586" y="260"/>
                    </a:cubicBezTo>
                    <a:lnTo>
                      <a:pt x="582" y="264"/>
                    </a:lnTo>
                    <a:cubicBezTo>
                      <a:pt x="579" y="265"/>
                      <a:pt x="577" y="265"/>
                      <a:pt x="574" y="266"/>
                    </a:cubicBezTo>
                    <a:lnTo>
                      <a:pt x="568" y="266"/>
                    </a:lnTo>
                    <a:lnTo>
                      <a:pt x="562" y="266"/>
                    </a:lnTo>
                    <a:lnTo>
                      <a:pt x="558" y="266"/>
                    </a:lnTo>
                    <a:lnTo>
                      <a:pt x="556" y="264"/>
                    </a:lnTo>
                    <a:lnTo>
                      <a:pt x="554" y="264"/>
                    </a:lnTo>
                    <a:lnTo>
                      <a:pt x="552" y="266"/>
                    </a:lnTo>
                    <a:lnTo>
                      <a:pt x="550" y="268"/>
                    </a:lnTo>
                    <a:lnTo>
                      <a:pt x="550" y="270"/>
                    </a:lnTo>
                    <a:cubicBezTo>
                      <a:pt x="551" y="271"/>
                      <a:pt x="551" y="273"/>
                      <a:pt x="552" y="274"/>
                    </a:cubicBezTo>
                    <a:cubicBezTo>
                      <a:pt x="553" y="275"/>
                      <a:pt x="553" y="277"/>
                      <a:pt x="554" y="278"/>
                    </a:cubicBezTo>
                    <a:cubicBezTo>
                      <a:pt x="556" y="279"/>
                      <a:pt x="558" y="281"/>
                      <a:pt x="560" y="282"/>
                    </a:cubicBezTo>
                    <a:cubicBezTo>
                      <a:pt x="562" y="283"/>
                      <a:pt x="564" y="285"/>
                      <a:pt x="566" y="286"/>
                    </a:cubicBezTo>
                    <a:lnTo>
                      <a:pt x="570" y="290"/>
                    </a:lnTo>
                    <a:lnTo>
                      <a:pt x="574" y="294"/>
                    </a:lnTo>
                    <a:cubicBezTo>
                      <a:pt x="575" y="295"/>
                      <a:pt x="577" y="295"/>
                      <a:pt x="578" y="296"/>
                    </a:cubicBezTo>
                    <a:lnTo>
                      <a:pt x="580" y="296"/>
                    </a:lnTo>
                    <a:cubicBezTo>
                      <a:pt x="581" y="295"/>
                      <a:pt x="583" y="295"/>
                      <a:pt x="584" y="294"/>
                    </a:cubicBezTo>
                    <a:lnTo>
                      <a:pt x="590" y="294"/>
                    </a:lnTo>
                    <a:cubicBezTo>
                      <a:pt x="591" y="293"/>
                      <a:pt x="593" y="293"/>
                      <a:pt x="594" y="292"/>
                    </a:cubicBezTo>
                    <a:lnTo>
                      <a:pt x="600" y="292"/>
                    </a:lnTo>
                    <a:cubicBezTo>
                      <a:pt x="601" y="291"/>
                      <a:pt x="603" y="291"/>
                      <a:pt x="604" y="290"/>
                    </a:cubicBezTo>
                    <a:lnTo>
                      <a:pt x="610" y="290"/>
                    </a:lnTo>
                    <a:cubicBezTo>
                      <a:pt x="612" y="291"/>
                      <a:pt x="614" y="291"/>
                      <a:pt x="616" y="292"/>
                    </a:cubicBezTo>
                    <a:cubicBezTo>
                      <a:pt x="617" y="293"/>
                      <a:pt x="619" y="293"/>
                      <a:pt x="620" y="294"/>
                    </a:cubicBezTo>
                    <a:lnTo>
                      <a:pt x="622" y="296"/>
                    </a:lnTo>
                    <a:lnTo>
                      <a:pt x="624" y="298"/>
                    </a:lnTo>
                    <a:lnTo>
                      <a:pt x="624" y="300"/>
                    </a:lnTo>
                    <a:cubicBezTo>
                      <a:pt x="623" y="301"/>
                      <a:pt x="621" y="301"/>
                      <a:pt x="620" y="302"/>
                    </a:cubicBezTo>
                    <a:cubicBezTo>
                      <a:pt x="619" y="303"/>
                      <a:pt x="617" y="303"/>
                      <a:pt x="616" y="304"/>
                    </a:cubicBezTo>
                    <a:cubicBezTo>
                      <a:pt x="614" y="305"/>
                      <a:pt x="612" y="305"/>
                      <a:pt x="610" y="306"/>
                    </a:cubicBezTo>
                    <a:cubicBezTo>
                      <a:pt x="608" y="307"/>
                      <a:pt x="606" y="307"/>
                      <a:pt x="604" y="308"/>
                    </a:cubicBezTo>
                    <a:lnTo>
                      <a:pt x="600" y="312"/>
                    </a:lnTo>
                    <a:cubicBezTo>
                      <a:pt x="599" y="313"/>
                      <a:pt x="597" y="313"/>
                      <a:pt x="596" y="314"/>
                    </a:cubicBezTo>
                    <a:cubicBezTo>
                      <a:pt x="595" y="315"/>
                      <a:pt x="593" y="315"/>
                      <a:pt x="592" y="316"/>
                    </a:cubicBezTo>
                    <a:lnTo>
                      <a:pt x="590" y="316"/>
                    </a:lnTo>
                    <a:lnTo>
                      <a:pt x="588" y="318"/>
                    </a:lnTo>
                    <a:cubicBezTo>
                      <a:pt x="587" y="319"/>
                      <a:pt x="585" y="319"/>
                      <a:pt x="584" y="320"/>
                    </a:cubicBezTo>
                    <a:cubicBezTo>
                      <a:pt x="583" y="321"/>
                      <a:pt x="583" y="323"/>
                      <a:pt x="582" y="324"/>
                    </a:cubicBezTo>
                    <a:lnTo>
                      <a:pt x="580" y="326"/>
                    </a:lnTo>
                    <a:lnTo>
                      <a:pt x="580" y="332"/>
                    </a:lnTo>
                    <a:cubicBezTo>
                      <a:pt x="581" y="333"/>
                      <a:pt x="581" y="335"/>
                      <a:pt x="582" y="336"/>
                    </a:cubicBezTo>
                    <a:cubicBezTo>
                      <a:pt x="583" y="338"/>
                      <a:pt x="585" y="340"/>
                      <a:pt x="586" y="342"/>
                    </a:cubicBezTo>
                    <a:cubicBezTo>
                      <a:pt x="587" y="344"/>
                      <a:pt x="589" y="346"/>
                      <a:pt x="590" y="348"/>
                    </a:cubicBezTo>
                    <a:lnTo>
                      <a:pt x="594" y="352"/>
                    </a:lnTo>
                    <a:cubicBezTo>
                      <a:pt x="595" y="354"/>
                      <a:pt x="595" y="356"/>
                      <a:pt x="596" y="358"/>
                    </a:cubicBezTo>
                    <a:cubicBezTo>
                      <a:pt x="597" y="359"/>
                      <a:pt x="597" y="361"/>
                      <a:pt x="598" y="362"/>
                    </a:cubicBezTo>
                    <a:lnTo>
                      <a:pt x="600" y="364"/>
                    </a:lnTo>
                    <a:lnTo>
                      <a:pt x="600" y="366"/>
                    </a:lnTo>
                    <a:cubicBezTo>
                      <a:pt x="603" y="374"/>
                      <a:pt x="605" y="382"/>
                      <a:pt x="608" y="390"/>
                    </a:cubicBezTo>
                    <a:lnTo>
                      <a:pt x="610" y="390"/>
                    </a:lnTo>
                    <a:lnTo>
                      <a:pt x="610" y="394"/>
                    </a:lnTo>
                    <a:cubicBezTo>
                      <a:pt x="611" y="395"/>
                      <a:pt x="611" y="397"/>
                      <a:pt x="612" y="398"/>
                    </a:cubicBezTo>
                    <a:cubicBezTo>
                      <a:pt x="613" y="399"/>
                      <a:pt x="613" y="401"/>
                      <a:pt x="614" y="402"/>
                    </a:cubicBezTo>
                    <a:lnTo>
                      <a:pt x="614" y="406"/>
                    </a:lnTo>
                    <a:lnTo>
                      <a:pt x="614" y="412"/>
                    </a:lnTo>
                    <a:lnTo>
                      <a:pt x="614" y="416"/>
                    </a:lnTo>
                    <a:lnTo>
                      <a:pt x="614" y="422"/>
                    </a:lnTo>
                    <a:cubicBezTo>
                      <a:pt x="613" y="423"/>
                      <a:pt x="613" y="425"/>
                      <a:pt x="612" y="426"/>
                    </a:cubicBezTo>
                    <a:cubicBezTo>
                      <a:pt x="611" y="427"/>
                      <a:pt x="611" y="429"/>
                      <a:pt x="610" y="430"/>
                    </a:cubicBezTo>
                    <a:lnTo>
                      <a:pt x="606" y="434"/>
                    </a:lnTo>
                    <a:lnTo>
                      <a:pt x="606" y="436"/>
                    </a:lnTo>
                    <a:lnTo>
                      <a:pt x="604" y="438"/>
                    </a:lnTo>
                    <a:cubicBezTo>
                      <a:pt x="600" y="445"/>
                      <a:pt x="596" y="451"/>
                      <a:pt x="592" y="458"/>
                    </a:cubicBezTo>
                    <a:cubicBezTo>
                      <a:pt x="589" y="466"/>
                      <a:pt x="585" y="474"/>
                      <a:pt x="582" y="482"/>
                    </a:cubicBezTo>
                    <a:cubicBezTo>
                      <a:pt x="575" y="489"/>
                      <a:pt x="567" y="495"/>
                      <a:pt x="560" y="502"/>
                    </a:cubicBezTo>
                    <a:cubicBezTo>
                      <a:pt x="555" y="505"/>
                      <a:pt x="549" y="509"/>
                      <a:pt x="544" y="512"/>
                    </a:cubicBezTo>
                    <a:cubicBezTo>
                      <a:pt x="543" y="515"/>
                      <a:pt x="541" y="517"/>
                      <a:pt x="540" y="520"/>
                    </a:cubicBezTo>
                    <a:lnTo>
                      <a:pt x="536" y="520"/>
                    </a:lnTo>
                    <a:cubicBezTo>
                      <a:pt x="533" y="521"/>
                      <a:pt x="529" y="521"/>
                      <a:pt x="526" y="522"/>
                    </a:cubicBezTo>
                    <a:lnTo>
                      <a:pt x="514" y="522"/>
                    </a:lnTo>
                    <a:cubicBezTo>
                      <a:pt x="510" y="521"/>
                      <a:pt x="506" y="521"/>
                      <a:pt x="502" y="520"/>
                    </a:cubicBezTo>
                    <a:cubicBezTo>
                      <a:pt x="499" y="524"/>
                      <a:pt x="497" y="528"/>
                      <a:pt x="494" y="532"/>
                    </a:cubicBezTo>
                    <a:cubicBezTo>
                      <a:pt x="490" y="533"/>
                      <a:pt x="486" y="533"/>
                      <a:pt x="482" y="534"/>
                    </a:cubicBezTo>
                    <a:lnTo>
                      <a:pt x="480" y="534"/>
                    </a:lnTo>
                    <a:lnTo>
                      <a:pt x="478" y="534"/>
                    </a:lnTo>
                    <a:cubicBezTo>
                      <a:pt x="477" y="535"/>
                      <a:pt x="475" y="535"/>
                      <a:pt x="474" y="536"/>
                    </a:cubicBezTo>
                    <a:lnTo>
                      <a:pt x="472" y="536"/>
                    </a:lnTo>
                    <a:cubicBezTo>
                      <a:pt x="471" y="537"/>
                      <a:pt x="471" y="539"/>
                      <a:pt x="470" y="540"/>
                    </a:cubicBezTo>
                    <a:lnTo>
                      <a:pt x="468" y="542"/>
                    </a:lnTo>
                    <a:lnTo>
                      <a:pt x="468" y="546"/>
                    </a:lnTo>
                    <a:cubicBezTo>
                      <a:pt x="469" y="548"/>
                      <a:pt x="469" y="550"/>
                      <a:pt x="470" y="552"/>
                    </a:cubicBezTo>
                    <a:lnTo>
                      <a:pt x="470" y="558"/>
                    </a:lnTo>
                    <a:lnTo>
                      <a:pt x="470" y="564"/>
                    </a:lnTo>
                    <a:lnTo>
                      <a:pt x="470" y="568"/>
                    </a:lnTo>
                    <a:lnTo>
                      <a:pt x="470" y="570"/>
                    </a:lnTo>
                    <a:lnTo>
                      <a:pt x="468" y="572"/>
                    </a:lnTo>
                    <a:cubicBezTo>
                      <a:pt x="464" y="573"/>
                      <a:pt x="460" y="573"/>
                      <a:pt x="456" y="574"/>
                    </a:cubicBezTo>
                    <a:lnTo>
                      <a:pt x="454" y="574"/>
                    </a:lnTo>
                    <a:lnTo>
                      <a:pt x="452" y="572"/>
                    </a:lnTo>
                    <a:lnTo>
                      <a:pt x="450" y="570"/>
                    </a:lnTo>
                    <a:lnTo>
                      <a:pt x="450" y="566"/>
                    </a:lnTo>
                    <a:lnTo>
                      <a:pt x="450" y="564"/>
                    </a:lnTo>
                    <a:cubicBezTo>
                      <a:pt x="451" y="563"/>
                      <a:pt x="451" y="561"/>
                      <a:pt x="452" y="560"/>
                    </a:cubicBezTo>
                    <a:lnTo>
                      <a:pt x="456" y="556"/>
                    </a:lnTo>
                    <a:cubicBezTo>
                      <a:pt x="457" y="555"/>
                      <a:pt x="457" y="553"/>
                      <a:pt x="458" y="552"/>
                    </a:cubicBezTo>
                    <a:cubicBezTo>
                      <a:pt x="459" y="551"/>
                      <a:pt x="459" y="549"/>
                      <a:pt x="460" y="548"/>
                    </a:cubicBezTo>
                    <a:lnTo>
                      <a:pt x="460" y="544"/>
                    </a:lnTo>
                    <a:cubicBezTo>
                      <a:pt x="459" y="543"/>
                      <a:pt x="459" y="541"/>
                      <a:pt x="458" y="540"/>
                    </a:cubicBezTo>
                    <a:lnTo>
                      <a:pt x="456" y="538"/>
                    </a:lnTo>
                    <a:cubicBezTo>
                      <a:pt x="455" y="537"/>
                      <a:pt x="453" y="537"/>
                      <a:pt x="452" y="536"/>
                    </a:cubicBezTo>
                    <a:lnTo>
                      <a:pt x="448" y="536"/>
                    </a:lnTo>
                    <a:cubicBezTo>
                      <a:pt x="447" y="535"/>
                      <a:pt x="445" y="535"/>
                      <a:pt x="444" y="534"/>
                    </a:cubicBezTo>
                    <a:lnTo>
                      <a:pt x="442" y="532"/>
                    </a:lnTo>
                    <a:cubicBezTo>
                      <a:pt x="441" y="533"/>
                      <a:pt x="439" y="533"/>
                      <a:pt x="438" y="534"/>
                    </a:cubicBezTo>
                    <a:cubicBezTo>
                      <a:pt x="437" y="535"/>
                      <a:pt x="435" y="535"/>
                      <a:pt x="434" y="536"/>
                    </a:cubicBezTo>
                    <a:lnTo>
                      <a:pt x="434" y="538"/>
                    </a:lnTo>
                    <a:lnTo>
                      <a:pt x="432" y="538"/>
                    </a:lnTo>
                    <a:cubicBezTo>
                      <a:pt x="431" y="535"/>
                      <a:pt x="431" y="531"/>
                      <a:pt x="430" y="528"/>
                    </a:cubicBezTo>
                    <a:lnTo>
                      <a:pt x="418" y="516"/>
                    </a:lnTo>
                    <a:cubicBezTo>
                      <a:pt x="416" y="515"/>
                      <a:pt x="414" y="515"/>
                      <a:pt x="412" y="514"/>
                    </a:cubicBezTo>
                    <a:cubicBezTo>
                      <a:pt x="411" y="515"/>
                      <a:pt x="409" y="515"/>
                      <a:pt x="408" y="516"/>
                    </a:cubicBezTo>
                    <a:lnTo>
                      <a:pt x="402" y="516"/>
                    </a:lnTo>
                    <a:lnTo>
                      <a:pt x="396" y="516"/>
                    </a:lnTo>
                    <a:lnTo>
                      <a:pt x="390" y="516"/>
                    </a:lnTo>
                    <a:cubicBezTo>
                      <a:pt x="389" y="515"/>
                      <a:pt x="387" y="515"/>
                      <a:pt x="386" y="514"/>
                    </a:cubicBezTo>
                    <a:lnTo>
                      <a:pt x="382" y="514"/>
                    </a:lnTo>
                    <a:lnTo>
                      <a:pt x="378" y="514"/>
                    </a:lnTo>
                    <a:lnTo>
                      <a:pt x="372" y="514"/>
                    </a:lnTo>
                    <a:lnTo>
                      <a:pt x="370" y="516"/>
                    </a:lnTo>
                    <a:lnTo>
                      <a:pt x="368" y="516"/>
                    </a:lnTo>
                    <a:lnTo>
                      <a:pt x="364" y="516"/>
                    </a:lnTo>
                    <a:lnTo>
                      <a:pt x="362" y="518"/>
                    </a:lnTo>
                    <a:lnTo>
                      <a:pt x="362" y="520"/>
                    </a:lnTo>
                    <a:lnTo>
                      <a:pt x="362" y="522"/>
                    </a:lnTo>
                    <a:cubicBezTo>
                      <a:pt x="361" y="523"/>
                      <a:pt x="359" y="523"/>
                      <a:pt x="358" y="524"/>
                    </a:cubicBezTo>
                    <a:lnTo>
                      <a:pt x="356" y="526"/>
                    </a:lnTo>
                    <a:lnTo>
                      <a:pt x="356" y="528"/>
                    </a:lnTo>
                    <a:lnTo>
                      <a:pt x="356" y="532"/>
                    </a:lnTo>
                    <a:cubicBezTo>
                      <a:pt x="357" y="534"/>
                      <a:pt x="357" y="536"/>
                      <a:pt x="358" y="538"/>
                    </a:cubicBezTo>
                    <a:cubicBezTo>
                      <a:pt x="357" y="539"/>
                      <a:pt x="357" y="541"/>
                      <a:pt x="356" y="542"/>
                    </a:cubicBezTo>
                    <a:lnTo>
                      <a:pt x="356" y="544"/>
                    </a:lnTo>
                    <a:lnTo>
                      <a:pt x="354" y="544"/>
                    </a:lnTo>
                    <a:lnTo>
                      <a:pt x="352" y="544"/>
                    </a:lnTo>
                    <a:lnTo>
                      <a:pt x="350" y="544"/>
                    </a:lnTo>
                    <a:lnTo>
                      <a:pt x="348" y="544"/>
                    </a:lnTo>
                    <a:cubicBezTo>
                      <a:pt x="346" y="545"/>
                      <a:pt x="344" y="545"/>
                      <a:pt x="342" y="546"/>
                    </a:cubicBezTo>
                    <a:cubicBezTo>
                      <a:pt x="341" y="547"/>
                      <a:pt x="339" y="547"/>
                      <a:pt x="338" y="548"/>
                    </a:cubicBezTo>
                    <a:lnTo>
                      <a:pt x="334" y="548"/>
                    </a:lnTo>
                    <a:lnTo>
                      <a:pt x="332" y="548"/>
                    </a:lnTo>
                    <a:lnTo>
                      <a:pt x="332" y="546"/>
                    </a:lnTo>
                    <a:lnTo>
                      <a:pt x="332" y="542"/>
                    </a:lnTo>
                    <a:cubicBezTo>
                      <a:pt x="333" y="541"/>
                      <a:pt x="333" y="539"/>
                      <a:pt x="334" y="538"/>
                    </a:cubicBezTo>
                    <a:lnTo>
                      <a:pt x="334" y="536"/>
                    </a:lnTo>
                    <a:lnTo>
                      <a:pt x="334" y="534"/>
                    </a:lnTo>
                    <a:cubicBezTo>
                      <a:pt x="331" y="532"/>
                      <a:pt x="329" y="530"/>
                      <a:pt x="326" y="528"/>
                    </a:cubicBezTo>
                    <a:cubicBezTo>
                      <a:pt x="324" y="529"/>
                      <a:pt x="322" y="529"/>
                      <a:pt x="320" y="530"/>
                    </a:cubicBezTo>
                    <a:lnTo>
                      <a:pt x="316" y="530"/>
                    </a:lnTo>
                    <a:cubicBezTo>
                      <a:pt x="315" y="529"/>
                      <a:pt x="313" y="529"/>
                      <a:pt x="312" y="528"/>
                    </a:cubicBezTo>
                    <a:lnTo>
                      <a:pt x="310" y="526"/>
                    </a:lnTo>
                    <a:lnTo>
                      <a:pt x="308" y="524"/>
                    </a:lnTo>
                    <a:lnTo>
                      <a:pt x="308" y="522"/>
                    </a:lnTo>
                    <a:lnTo>
                      <a:pt x="308" y="520"/>
                    </a:lnTo>
                    <a:cubicBezTo>
                      <a:pt x="309" y="513"/>
                      <a:pt x="311" y="505"/>
                      <a:pt x="312" y="498"/>
                    </a:cubicBezTo>
                    <a:cubicBezTo>
                      <a:pt x="313" y="495"/>
                      <a:pt x="315" y="491"/>
                      <a:pt x="316" y="488"/>
                    </a:cubicBezTo>
                    <a:lnTo>
                      <a:pt x="320" y="484"/>
                    </a:lnTo>
                    <a:cubicBezTo>
                      <a:pt x="319" y="479"/>
                      <a:pt x="317" y="475"/>
                      <a:pt x="316" y="470"/>
                    </a:cubicBezTo>
                    <a:lnTo>
                      <a:pt x="310" y="458"/>
                    </a:lnTo>
                    <a:lnTo>
                      <a:pt x="304" y="452"/>
                    </a:lnTo>
                    <a:cubicBezTo>
                      <a:pt x="303" y="451"/>
                      <a:pt x="301" y="451"/>
                      <a:pt x="300" y="450"/>
                    </a:cubicBezTo>
                    <a:lnTo>
                      <a:pt x="300" y="448"/>
                    </a:lnTo>
                    <a:lnTo>
                      <a:pt x="298" y="448"/>
                    </a:lnTo>
                    <a:cubicBezTo>
                      <a:pt x="287" y="449"/>
                      <a:pt x="275" y="451"/>
                      <a:pt x="264" y="452"/>
                    </a:cubicBezTo>
                    <a:cubicBezTo>
                      <a:pt x="260" y="451"/>
                      <a:pt x="256" y="451"/>
                      <a:pt x="252" y="450"/>
                    </a:cubicBezTo>
                    <a:lnTo>
                      <a:pt x="248" y="446"/>
                    </a:lnTo>
                    <a:cubicBezTo>
                      <a:pt x="246" y="445"/>
                      <a:pt x="244" y="443"/>
                      <a:pt x="242" y="442"/>
                    </a:cubicBezTo>
                    <a:cubicBezTo>
                      <a:pt x="239" y="441"/>
                      <a:pt x="235" y="441"/>
                      <a:pt x="232" y="440"/>
                    </a:cubicBezTo>
                    <a:lnTo>
                      <a:pt x="222" y="440"/>
                    </a:lnTo>
                    <a:cubicBezTo>
                      <a:pt x="220" y="439"/>
                      <a:pt x="218" y="439"/>
                      <a:pt x="216" y="438"/>
                    </a:cubicBezTo>
                    <a:cubicBezTo>
                      <a:pt x="213" y="439"/>
                      <a:pt x="211" y="439"/>
                      <a:pt x="208" y="440"/>
                    </a:cubicBezTo>
                    <a:cubicBezTo>
                      <a:pt x="205" y="441"/>
                      <a:pt x="203" y="443"/>
                      <a:pt x="200" y="444"/>
                    </a:cubicBezTo>
                    <a:cubicBezTo>
                      <a:pt x="199" y="445"/>
                      <a:pt x="197" y="445"/>
                      <a:pt x="196" y="446"/>
                    </a:cubicBezTo>
                    <a:lnTo>
                      <a:pt x="192" y="450"/>
                    </a:lnTo>
                    <a:cubicBezTo>
                      <a:pt x="191" y="451"/>
                      <a:pt x="189" y="451"/>
                      <a:pt x="188" y="452"/>
                    </a:cubicBezTo>
                    <a:lnTo>
                      <a:pt x="186" y="454"/>
                    </a:lnTo>
                    <a:lnTo>
                      <a:pt x="186" y="452"/>
                    </a:lnTo>
                    <a:lnTo>
                      <a:pt x="184" y="450"/>
                    </a:lnTo>
                    <a:lnTo>
                      <a:pt x="184" y="448"/>
                    </a:lnTo>
                    <a:lnTo>
                      <a:pt x="182" y="450"/>
                    </a:lnTo>
                    <a:lnTo>
                      <a:pt x="180" y="450"/>
                    </a:lnTo>
                    <a:lnTo>
                      <a:pt x="178" y="450"/>
                    </a:lnTo>
                    <a:lnTo>
                      <a:pt x="178" y="452"/>
                    </a:lnTo>
                    <a:cubicBezTo>
                      <a:pt x="157" y="447"/>
                      <a:pt x="135" y="443"/>
                      <a:pt x="114" y="438"/>
                    </a:cubicBezTo>
                    <a:cubicBezTo>
                      <a:pt x="105" y="431"/>
                      <a:pt x="97" y="423"/>
                      <a:pt x="88" y="416"/>
                    </a:cubicBezTo>
                    <a:cubicBezTo>
                      <a:pt x="86" y="411"/>
                      <a:pt x="84" y="407"/>
                      <a:pt x="82" y="402"/>
                    </a:cubicBezTo>
                    <a:lnTo>
                      <a:pt x="82" y="392"/>
                    </a:lnTo>
                    <a:cubicBezTo>
                      <a:pt x="84" y="389"/>
                      <a:pt x="86" y="387"/>
                      <a:pt x="88" y="384"/>
                    </a:cubicBezTo>
                    <a:lnTo>
                      <a:pt x="92" y="380"/>
                    </a:lnTo>
                    <a:lnTo>
                      <a:pt x="94" y="380"/>
                    </a:lnTo>
                    <a:cubicBezTo>
                      <a:pt x="92" y="375"/>
                      <a:pt x="90" y="371"/>
                      <a:pt x="88" y="366"/>
                    </a:cubicBezTo>
                    <a:cubicBezTo>
                      <a:pt x="91" y="365"/>
                      <a:pt x="93" y="363"/>
                      <a:pt x="96" y="362"/>
                    </a:cubicBezTo>
                    <a:cubicBezTo>
                      <a:pt x="95" y="361"/>
                      <a:pt x="95" y="359"/>
                      <a:pt x="94" y="358"/>
                    </a:cubicBezTo>
                    <a:cubicBezTo>
                      <a:pt x="93" y="357"/>
                      <a:pt x="93" y="355"/>
                      <a:pt x="92" y="354"/>
                    </a:cubicBezTo>
                    <a:lnTo>
                      <a:pt x="92" y="350"/>
                    </a:lnTo>
                    <a:lnTo>
                      <a:pt x="90" y="348"/>
                    </a:lnTo>
                    <a:lnTo>
                      <a:pt x="90" y="346"/>
                    </a:lnTo>
                    <a:cubicBezTo>
                      <a:pt x="89" y="345"/>
                      <a:pt x="89" y="343"/>
                      <a:pt x="88" y="342"/>
                    </a:cubicBezTo>
                    <a:lnTo>
                      <a:pt x="86" y="340"/>
                    </a:lnTo>
                    <a:cubicBezTo>
                      <a:pt x="85" y="339"/>
                      <a:pt x="83" y="339"/>
                      <a:pt x="82" y="338"/>
                    </a:cubicBezTo>
                    <a:cubicBezTo>
                      <a:pt x="80" y="337"/>
                      <a:pt x="78" y="337"/>
                      <a:pt x="76" y="336"/>
                    </a:cubicBezTo>
                    <a:lnTo>
                      <a:pt x="72" y="336"/>
                    </a:lnTo>
                    <a:cubicBezTo>
                      <a:pt x="70" y="335"/>
                      <a:pt x="68" y="335"/>
                      <a:pt x="66" y="334"/>
                    </a:cubicBezTo>
                    <a:cubicBezTo>
                      <a:pt x="65" y="333"/>
                      <a:pt x="63" y="333"/>
                      <a:pt x="62" y="332"/>
                    </a:cubicBezTo>
                    <a:lnTo>
                      <a:pt x="60" y="330"/>
                    </a:lnTo>
                    <a:lnTo>
                      <a:pt x="58" y="328"/>
                    </a:lnTo>
                    <a:cubicBezTo>
                      <a:pt x="55" y="329"/>
                      <a:pt x="53" y="329"/>
                      <a:pt x="50" y="330"/>
                    </a:cubicBezTo>
                    <a:cubicBezTo>
                      <a:pt x="43" y="331"/>
                      <a:pt x="37" y="331"/>
                      <a:pt x="30" y="332"/>
                    </a:cubicBezTo>
                    <a:cubicBezTo>
                      <a:pt x="29" y="326"/>
                      <a:pt x="29" y="320"/>
                      <a:pt x="28" y="314"/>
                    </a:cubicBezTo>
                    <a:lnTo>
                      <a:pt x="26" y="312"/>
                    </a:lnTo>
                    <a:lnTo>
                      <a:pt x="24" y="310"/>
                    </a:lnTo>
                    <a:lnTo>
                      <a:pt x="22" y="308"/>
                    </a:lnTo>
                    <a:cubicBezTo>
                      <a:pt x="21" y="307"/>
                      <a:pt x="21" y="305"/>
                      <a:pt x="20" y="304"/>
                    </a:cubicBezTo>
                    <a:cubicBezTo>
                      <a:pt x="19" y="303"/>
                      <a:pt x="19" y="301"/>
                      <a:pt x="18" y="300"/>
                    </a:cubicBezTo>
                    <a:cubicBezTo>
                      <a:pt x="17" y="298"/>
                      <a:pt x="17" y="296"/>
                      <a:pt x="16" y="294"/>
                    </a:cubicBezTo>
                    <a:lnTo>
                      <a:pt x="16" y="290"/>
                    </a:lnTo>
                    <a:cubicBezTo>
                      <a:pt x="15" y="289"/>
                      <a:pt x="15" y="287"/>
                      <a:pt x="14" y="286"/>
                    </a:cubicBezTo>
                    <a:lnTo>
                      <a:pt x="12" y="284"/>
                    </a:lnTo>
                    <a:lnTo>
                      <a:pt x="10" y="282"/>
                    </a:lnTo>
                    <a:lnTo>
                      <a:pt x="6" y="282"/>
                    </a:lnTo>
                    <a:lnTo>
                      <a:pt x="4" y="280"/>
                    </a:lnTo>
                    <a:lnTo>
                      <a:pt x="2" y="280"/>
                    </a:lnTo>
                    <a:cubicBezTo>
                      <a:pt x="1" y="279"/>
                      <a:pt x="1" y="277"/>
                      <a:pt x="0" y="276"/>
                    </a:cubicBezTo>
                    <a:lnTo>
                      <a:pt x="0" y="272"/>
                    </a:lnTo>
                    <a:lnTo>
                      <a:pt x="0" y="270"/>
                    </a:lnTo>
                    <a:lnTo>
                      <a:pt x="0" y="266"/>
                    </a:lnTo>
                    <a:lnTo>
                      <a:pt x="0" y="264"/>
                    </a:lnTo>
                    <a:cubicBezTo>
                      <a:pt x="1" y="263"/>
                      <a:pt x="1" y="261"/>
                      <a:pt x="2" y="260"/>
                    </a:cubicBezTo>
                    <a:cubicBezTo>
                      <a:pt x="3" y="259"/>
                      <a:pt x="3" y="257"/>
                      <a:pt x="4" y="256"/>
                    </a:cubicBezTo>
                    <a:cubicBezTo>
                      <a:pt x="5" y="255"/>
                      <a:pt x="7" y="255"/>
                      <a:pt x="8" y="254"/>
                    </a:cubicBezTo>
                    <a:cubicBezTo>
                      <a:pt x="9" y="253"/>
                      <a:pt x="11" y="253"/>
                      <a:pt x="12" y="252"/>
                    </a:cubicBezTo>
                    <a:lnTo>
                      <a:pt x="18" y="252"/>
                    </a:lnTo>
                    <a:cubicBezTo>
                      <a:pt x="21" y="253"/>
                      <a:pt x="25" y="253"/>
                      <a:pt x="28" y="254"/>
                    </a:cubicBezTo>
                    <a:cubicBezTo>
                      <a:pt x="32" y="251"/>
                      <a:pt x="36" y="249"/>
                      <a:pt x="40" y="246"/>
                    </a:cubicBezTo>
                    <a:lnTo>
                      <a:pt x="42" y="244"/>
                    </a:lnTo>
                    <a:lnTo>
                      <a:pt x="44" y="242"/>
                    </a:lnTo>
                    <a:lnTo>
                      <a:pt x="48" y="242"/>
                    </a:lnTo>
                    <a:cubicBezTo>
                      <a:pt x="50" y="241"/>
                      <a:pt x="52" y="241"/>
                      <a:pt x="54" y="240"/>
                    </a:cubicBezTo>
                    <a:lnTo>
                      <a:pt x="56" y="240"/>
                    </a:lnTo>
                    <a:lnTo>
                      <a:pt x="60" y="240"/>
                    </a:lnTo>
                    <a:cubicBezTo>
                      <a:pt x="61" y="239"/>
                      <a:pt x="63" y="239"/>
                      <a:pt x="64" y="238"/>
                    </a:cubicBezTo>
                    <a:cubicBezTo>
                      <a:pt x="66" y="237"/>
                      <a:pt x="68" y="237"/>
                      <a:pt x="70" y="236"/>
                    </a:cubicBezTo>
                    <a:lnTo>
                      <a:pt x="74" y="232"/>
                    </a:lnTo>
                    <a:cubicBezTo>
                      <a:pt x="75" y="230"/>
                      <a:pt x="77" y="228"/>
                      <a:pt x="78" y="226"/>
                    </a:cubicBezTo>
                    <a:cubicBezTo>
                      <a:pt x="79" y="224"/>
                      <a:pt x="79" y="222"/>
                      <a:pt x="80" y="220"/>
                    </a:cubicBezTo>
                    <a:lnTo>
                      <a:pt x="82" y="218"/>
                    </a:lnTo>
                    <a:lnTo>
                      <a:pt x="82" y="216"/>
                    </a:lnTo>
                    <a:cubicBezTo>
                      <a:pt x="83" y="215"/>
                      <a:pt x="83" y="213"/>
                      <a:pt x="84" y="212"/>
                    </a:cubicBezTo>
                    <a:lnTo>
                      <a:pt x="84" y="208"/>
                    </a:lnTo>
                    <a:lnTo>
                      <a:pt x="84" y="206"/>
                    </a:lnTo>
                    <a:lnTo>
                      <a:pt x="84" y="202"/>
                    </a:lnTo>
                    <a:lnTo>
                      <a:pt x="80" y="202"/>
                    </a:lnTo>
                    <a:cubicBezTo>
                      <a:pt x="79" y="201"/>
                      <a:pt x="79" y="199"/>
                      <a:pt x="78" y="198"/>
                    </a:cubicBezTo>
                    <a:lnTo>
                      <a:pt x="76" y="196"/>
                    </a:lnTo>
                    <a:cubicBezTo>
                      <a:pt x="75" y="195"/>
                      <a:pt x="75" y="193"/>
                      <a:pt x="74" y="192"/>
                    </a:cubicBezTo>
                    <a:lnTo>
                      <a:pt x="74" y="188"/>
                    </a:lnTo>
                    <a:lnTo>
                      <a:pt x="74" y="186"/>
                    </a:lnTo>
                    <a:cubicBezTo>
                      <a:pt x="76" y="185"/>
                      <a:pt x="78" y="185"/>
                      <a:pt x="80" y="184"/>
                    </a:cubicBezTo>
                    <a:cubicBezTo>
                      <a:pt x="81" y="183"/>
                      <a:pt x="83" y="183"/>
                      <a:pt x="84" y="182"/>
                    </a:cubicBezTo>
                    <a:lnTo>
                      <a:pt x="86" y="182"/>
                    </a:lnTo>
                    <a:lnTo>
                      <a:pt x="88" y="180"/>
                    </a:lnTo>
                    <a:lnTo>
                      <a:pt x="90" y="178"/>
                    </a:lnTo>
                    <a:lnTo>
                      <a:pt x="90" y="176"/>
                    </a:lnTo>
                    <a:lnTo>
                      <a:pt x="90" y="174"/>
                    </a:lnTo>
                    <a:lnTo>
                      <a:pt x="90" y="172"/>
                    </a:lnTo>
                    <a:lnTo>
                      <a:pt x="94" y="172"/>
                    </a:lnTo>
                    <a:cubicBezTo>
                      <a:pt x="95" y="171"/>
                      <a:pt x="97" y="171"/>
                      <a:pt x="98" y="170"/>
                    </a:cubicBezTo>
                    <a:lnTo>
                      <a:pt x="102" y="170"/>
                    </a:lnTo>
                    <a:cubicBezTo>
                      <a:pt x="103" y="169"/>
                      <a:pt x="105" y="169"/>
                      <a:pt x="106" y="168"/>
                    </a:cubicBezTo>
                    <a:lnTo>
                      <a:pt x="110" y="164"/>
                    </a:lnTo>
                    <a:cubicBezTo>
                      <a:pt x="111" y="162"/>
                      <a:pt x="111" y="160"/>
                      <a:pt x="112" y="158"/>
                    </a:cubicBezTo>
                    <a:cubicBezTo>
                      <a:pt x="113" y="156"/>
                      <a:pt x="115" y="154"/>
                      <a:pt x="116" y="152"/>
                    </a:cubicBezTo>
                    <a:lnTo>
                      <a:pt x="116" y="146"/>
                    </a:lnTo>
                    <a:lnTo>
                      <a:pt x="116" y="142"/>
                    </a:lnTo>
                    <a:cubicBezTo>
                      <a:pt x="117" y="140"/>
                      <a:pt x="119" y="138"/>
                      <a:pt x="120" y="136"/>
                    </a:cubicBezTo>
                    <a:cubicBezTo>
                      <a:pt x="121" y="135"/>
                      <a:pt x="123" y="135"/>
                      <a:pt x="124" y="134"/>
                    </a:cubicBezTo>
                    <a:cubicBezTo>
                      <a:pt x="125" y="133"/>
                      <a:pt x="127" y="133"/>
                      <a:pt x="128" y="132"/>
                    </a:cubicBezTo>
                    <a:cubicBezTo>
                      <a:pt x="130" y="131"/>
                      <a:pt x="132" y="131"/>
                      <a:pt x="134" y="130"/>
                    </a:cubicBezTo>
                    <a:lnTo>
                      <a:pt x="140" y="130"/>
                    </a:lnTo>
                    <a:cubicBezTo>
                      <a:pt x="141" y="129"/>
                      <a:pt x="143" y="129"/>
                      <a:pt x="144" y="128"/>
                    </a:cubicBezTo>
                    <a:cubicBezTo>
                      <a:pt x="145" y="127"/>
                      <a:pt x="145" y="125"/>
                      <a:pt x="146" y="124"/>
                    </a:cubicBezTo>
                    <a:cubicBezTo>
                      <a:pt x="147" y="123"/>
                      <a:pt x="147" y="121"/>
                      <a:pt x="148" y="120"/>
                    </a:cubicBezTo>
                    <a:cubicBezTo>
                      <a:pt x="149" y="118"/>
                      <a:pt x="149" y="116"/>
                      <a:pt x="150" y="114"/>
                    </a:cubicBezTo>
                    <a:lnTo>
                      <a:pt x="154" y="110"/>
                    </a:lnTo>
                    <a:cubicBezTo>
                      <a:pt x="155" y="108"/>
                      <a:pt x="157" y="106"/>
                      <a:pt x="158" y="104"/>
                    </a:cubicBezTo>
                    <a:cubicBezTo>
                      <a:pt x="160" y="103"/>
                      <a:pt x="162" y="103"/>
                      <a:pt x="164" y="102"/>
                    </a:cubicBezTo>
                    <a:cubicBezTo>
                      <a:pt x="167" y="101"/>
                      <a:pt x="169" y="101"/>
                      <a:pt x="172" y="100"/>
                    </a:cubicBezTo>
                    <a:lnTo>
                      <a:pt x="176" y="100"/>
                    </a:lnTo>
                    <a:lnTo>
                      <a:pt x="178" y="98"/>
                    </a:lnTo>
                    <a:lnTo>
                      <a:pt x="180" y="96"/>
                    </a:lnTo>
                    <a:lnTo>
                      <a:pt x="180" y="94"/>
                    </a:lnTo>
                    <a:lnTo>
                      <a:pt x="180" y="92"/>
                    </a:lnTo>
                    <a:lnTo>
                      <a:pt x="180" y="90"/>
                    </a:lnTo>
                    <a:lnTo>
                      <a:pt x="180" y="86"/>
                    </a:lnTo>
                    <a:cubicBezTo>
                      <a:pt x="181" y="85"/>
                      <a:pt x="181" y="83"/>
                      <a:pt x="182" y="82"/>
                    </a:cubicBezTo>
                    <a:cubicBezTo>
                      <a:pt x="183" y="81"/>
                      <a:pt x="185" y="81"/>
                      <a:pt x="186" y="80"/>
                    </a:cubicBezTo>
                    <a:lnTo>
                      <a:pt x="190" y="76"/>
                    </a:lnTo>
                    <a:cubicBezTo>
                      <a:pt x="191" y="75"/>
                      <a:pt x="193" y="75"/>
                      <a:pt x="194" y="74"/>
                    </a:cubicBezTo>
                    <a:lnTo>
                      <a:pt x="216" y="74"/>
                    </a:lnTo>
                    <a:cubicBezTo>
                      <a:pt x="209" y="78"/>
                      <a:pt x="201" y="82"/>
                      <a:pt x="194" y="86"/>
                    </a:cubicBez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19" name="Google Shape;619;p24"/>
              <p:cNvSpPr/>
              <p:nvPr/>
            </p:nvSpPr>
            <p:spPr>
              <a:xfrm>
                <a:off x="4066" y="723"/>
                <a:ext cx="75" cy="56"/>
              </a:xfrm>
              <a:custGeom>
                <a:rect b="b" l="l" r="r" t="t"/>
                <a:pathLst>
                  <a:path extrusionOk="0" h="56" w="68">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20" name="Google Shape;620;p24"/>
              <p:cNvSpPr/>
              <p:nvPr/>
            </p:nvSpPr>
            <p:spPr>
              <a:xfrm>
                <a:off x="4457" y="449"/>
                <a:ext cx="39" cy="44"/>
              </a:xfrm>
              <a:custGeom>
                <a:rect b="b" l="l" r="r" t="t"/>
                <a:pathLst>
                  <a:path extrusionOk="0" h="44" w="36">
                    <a:moveTo>
                      <a:pt x="6" y="0"/>
                    </a:moveTo>
                    <a:lnTo>
                      <a:pt x="6" y="2"/>
                    </a:lnTo>
                    <a:lnTo>
                      <a:pt x="2" y="4"/>
                    </a:lnTo>
                    <a:lnTo>
                      <a:pt x="0" y="6"/>
                    </a:lnTo>
                    <a:lnTo>
                      <a:pt x="0" y="10"/>
                    </a:lnTo>
                    <a:lnTo>
                      <a:pt x="2" y="12"/>
                    </a:lnTo>
                    <a:lnTo>
                      <a:pt x="4" y="16"/>
                    </a:lnTo>
                    <a:lnTo>
                      <a:pt x="8" y="20"/>
                    </a:lnTo>
                    <a:lnTo>
                      <a:pt x="10" y="24"/>
                    </a:lnTo>
                    <a:lnTo>
                      <a:pt x="14" y="28"/>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21" name="Google Shape;621;p24"/>
              <p:cNvSpPr/>
              <p:nvPr/>
            </p:nvSpPr>
            <p:spPr>
              <a:xfrm>
                <a:off x="4470" y="327"/>
                <a:ext cx="159" cy="122"/>
              </a:xfrm>
              <a:custGeom>
                <a:rect b="b" l="l" r="r" t="t"/>
                <a:pathLst>
                  <a:path extrusionOk="0" h="122" w="144">
                    <a:moveTo>
                      <a:pt x="6" y="106"/>
                    </a:moveTo>
                    <a:lnTo>
                      <a:pt x="0" y="114"/>
                    </a:lnTo>
                    <a:lnTo>
                      <a:pt x="14" y="118"/>
                    </a:lnTo>
                    <a:lnTo>
                      <a:pt x="22" y="114"/>
                    </a:lnTo>
                    <a:lnTo>
                      <a:pt x="38" y="110"/>
                    </a:lnTo>
                    <a:lnTo>
                      <a:pt x="58" y="106"/>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40" y="90"/>
                    </a:lnTo>
                    <a:lnTo>
                      <a:pt x="22" y="96"/>
                    </a:lnTo>
                    <a:lnTo>
                      <a:pt x="6" y="106"/>
                    </a:lnTo>
                    <a:close/>
                  </a:path>
                </a:pathLst>
              </a:custGeom>
              <a:solidFill>
                <a:srgbClr val="6DB12D"/>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22" name="Google Shape;622;p24"/>
              <p:cNvSpPr/>
              <p:nvPr/>
            </p:nvSpPr>
            <p:spPr>
              <a:xfrm>
                <a:off x="4492" y="443"/>
                <a:ext cx="26" cy="16"/>
              </a:xfrm>
              <a:custGeom>
                <a:rect b="b" l="l" r="r" t="t"/>
                <a:pathLst>
                  <a:path extrusionOk="0" h="16" w="24">
                    <a:moveTo>
                      <a:pt x="8" y="0"/>
                    </a:moveTo>
                    <a:lnTo>
                      <a:pt x="0" y="10"/>
                    </a:lnTo>
                    <a:lnTo>
                      <a:pt x="8" y="16"/>
                    </a:lnTo>
                    <a:lnTo>
                      <a:pt x="18" y="8"/>
                    </a:lnTo>
                    <a:lnTo>
                      <a:pt x="24" y="2"/>
                    </a:lnTo>
                    <a:lnTo>
                      <a:pt x="8"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23" name="Google Shape;623;p24"/>
              <p:cNvSpPr/>
              <p:nvPr/>
            </p:nvSpPr>
            <p:spPr>
              <a:xfrm>
                <a:off x="4600" y="283"/>
                <a:ext cx="86" cy="60"/>
              </a:xfrm>
              <a:custGeom>
                <a:rect b="b" l="l" r="r" t="t"/>
                <a:pathLst>
                  <a:path extrusionOk="0" h="60" w="78">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24" name="Google Shape;624;p24"/>
              <p:cNvSpPr/>
              <p:nvPr/>
            </p:nvSpPr>
            <p:spPr>
              <a:xfrm>
                <a:off x="3673" y="423"/>
                <a:ext cx="88" cy="34"/>
              </a:xfrm>
              <a:custGeom>
                <a:rect b="b" l="l" r="r" t="t"/>
                <a:pathLst>
                  <a:path extrusionOk="0" h="34" w="80">
                    <a:moveTo>
                      <a:pt x="58" y="0"/>
                    </a:moveTo>
                    <a:lnTo>
                      <a:pt x="52"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solidFill>
                <a:srgbClr val="E5E5E5"/>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25" name="Google Shape;625;p24"/>
              <p:cNvSpPr/>
              <p:nvPr/>
            </p:nvSpPr>
            <p:spPr>
              <a:xfrm>
                <a:off x="3673" y="423"/>
                <a:ext cx="88" cy="34"/>
              </a:xfrm>
              <a:custGeom>
                <a:rect b="b" l="l" r="r" t="t"/>
                <a:pathLst>
                  <a:path extrusionOk="0" h="34" w="80">
                    <a:moveTo>
                      <a:pt x="56" y="0"/>
                    </a:moveTo>
                    <a:lnTo>
                      <a:pt x="50"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26" name="Google Shape;626;p24"/>
              <p:cNvSpPr/>
              <p:nvPr/>
            </p:nvSpPr>
            <p:spPr>
              <a:xfrm>
                <a:off x="3376" y="-720"/>
                <a:ext cx="1929" cy="1038"/>
              </a:xfrm>
              <a:custGeom>
                <a:rect b="b" l="l" r="r" t="t"/>
                <a:pathLst>
                  <a:path extrusionOk="0" h="1646826" w="2774703">
                    <a:moveTo>
                      <a:pt x="5503" y="1413577"/>
                    </a:moveTo>
                    <a:lnTo>
                      <a:pt x="93638" y="1399806"/>
                    </a:lnTo>
                    <a:lnTo>
                      <a:pt x="176265" y="1391544"/>
                    </a:lnTo>
                    <a:lnTo>
                      <a:pt x="264400" y="1347476"/>
                    </a:lnTo>
                    <a:lnTo>
                      <a:pt x="305713" y="1308917"/>
                    </a:lnTo>
                    <a:lnTo>
                      <a:pt x="360797" y="1322688"/>
                    </a:lnTo>
                    <a:lnTo>
                      <a:pt x="404865" y="1333705"/>
                    </a:lnTo>
                    <a:lnTo>
                      <a:pt x="473720" y="1344722"/>
                    </a:lnTo>
                    <a:cubicBezTo>
                      <a:pt x="497243" y="1264921"/>
                      <a:pt x="509750" y="1344863"/>
                      <a:pt x="527765" y="1344934"/>
                    </a:cubicBezTo>
                    <a:lnTo>
                      <a:pt x="600221" y="1396089"/>
                    </a:lnTo>
                    <a:lnTo>
                      <a:pt x="755708" y="1423712"/>
                    </a:lnTo>
                    <a:lnTo>
                      <a:pt x="773996" y="1423712"/>
                    </a:lnTo>
                    <a:lnTo>
                      <a:pt x="788626" y="1409082"/>
                    </a:lnTo>
                    <a:lnTo>
                      <a:pt x="825202" y="1420054"/>
                    </a:lnTo>
                    <a:lnTo>
                      <a:pt x="847148" y="1412739"/>
                    </a:lnTo>
                    <a:lnTo>
                      <a:pt x="887381" y="1449315"/>
                    </a:lnTo>
                    <a:lnTo>
                      <a:pt x="905669" y="1471261"/>
                    </a:lnTo>
                    <a:lnTo>
                      <a:pt x="927615" y="1438342"/>
                    </a:lnTo>
                    <a:lnTo>
                      <a:pt x="927615" y="1420054"/>
                    </a:lnTo>
                    <a:lnTo>
                      <a:pt x="945903" y="1427370"/>
                    </a:lnTo>
                    <a:lnTo>
                      <a:pt x="982479" y="1390794"/>
                    </a:lnTo>
                    <a:lnTo>
                      <a:pt x="1011740" y="1405424"/>
                    </a:lnTo>
                    <a:lnTo>
                      <a:pt x="1044658" y="1398109"/>
                    </a:lnTo>
                    <a:lnTo>
                      <a:pt x="1073919" y="1398109"/>
                    </a:lnTo>
                    <a:lnTo>
                      <a:pt x="1128783" y="1434685"/>
                    </a:lnTo>
                    <a:lnTo>
                      <a:pt x="1176332" y="1438342"/>
                    </a:lnTo>
                    <a:lnTo>
                      <a:pt x="1223881" y="1423712"/>
                    </a:lnTo>
                    <a:lnTo>
                      <a:pt x="1245826" y="1394451"/>
                    </a:lnTo>
                    <a:lnTo>
                      <a:pt x="1264114" y="1394451"/>
                    </a:lnTo>
                    <a:lnTo>
                      <a:pt x="1337266" y="1431027"/>
                    </a:lnTo>
                    <a:lnTo>
                      <a:pt x="1366527" y="1409082"/>
                    </a:lnTo>
                    <a:lnTo>
                      <a:pt x="1370185" y="1376163"/>
                    </a:lnTo>
                    <a:lnTo>
                      <a:pt x="1388473" y="1317642"/>
                    </a:lnTo>
                    <a:lnTo>
                      <a:pt x="1428706" y="1310326"/>
                    </a:lnTo>
                    <a:lnTo>
                      <a:pt x="1461625" y="1313984"/>
                    </a:lnTo>
                    <a:cubicBezTo>
                      <a:pt x="1484302" y="1344220"/>
                      <a:pt x="1471378" y="1343245"/>
                      <a:pt x="1487228" y="1343245"/>
                    </a:cubicBezTo>
                    <a:lnTo>
                      <a:pt x="1494543" y="1376163"/>
                    </a:lnTo>
                    <a:lnTo>
                      <a:pt x="1531119" y="1431027"/>
                    </a:lnTo>
                    <a:lnTo>
                      <a:pt x="1542092" y="1460288"/>
                    </a:lnTo>
                    <a:lnTo>
                      <a:pt x="1575010" y="1456630"/>
                    </a:lnTo>
                    <a:lnTo>
                      <a:pt x="1589641" y="1474918"/>
                    </a:lnTo>
                    <a:lnTo>
                      <a:pt x="1611586" y="1493206"/>
                    </a:lnTo>
                    <a:lnTo>
                      <a:pt x="1633532" y="1485891"/>
                    </a:lnTo>
                    <a:lnTo>
                      <a:pt x="1651820" y="1452973"/>
                    </a:lnTo>
                    <a:lnTo>
                      <a:pt x="1684738" y="1434685"/>
                    </a:lnTo>
                    <a:lnTo>
                      <a:pt x="1681081" y="1467603"/>
                    </a:lnTo>
                    <a:lnTo>
                      <a:pt x="1640847" y="1537098"/>
                    </a:lnTo>
                    <a:lnTo>
                      <a:pt x="1604271" y="1580989"/>
                    </a:lnTo>
                    <a:lnTo>
                      <a:pt x="1600613" y="1610250"/>
                    </a:lnTo>
                    <a:lnTo>
                      <a:pt x="1607929" y="1628538"/>
                    </a:lnTo>
                    <a:lnTo>
                      <a:pt x="1640847" y="1646826"/>
                    </a:lnTo>
                    <a:lnTo>
                      <a:pt x="1703026" y="1570016"/>
                    </a:lnTo>
                    <a:lnTo>
                      <a:pt x="1750575" y="1478576"/>
                    </a:lnTo>
                    <a:lnTo>
                      <a:pt x="1768863" y="1431027"/>
                    </a:lnTo>
                    <a:cubicBezTo>
                      <a:pt x="1772721" y="1407880"/>
                      <a:pt x="1765105" y="1409082"/>
                      <a:pt x="1776178" y="1409082"/>
                    </a:cubicBezTo>
                    <a:lnTo>
                      <a:pt x="1794466" y="1376163"/>
                    </a:lnTo>
                    <a:lnTo>
                      <a:pt x="1794466" y="1317642"/>
                    </a:lnTo>
                    <a:cubicBezTo>
                      <a:pt x="1790699" y="1276194"/>
                      <a:pt x="1804276" y="1277408"/>
                      <a:pt x="1787151" y="1277408"/>
                    </a:cubicBezTo>
                    <a:lnTo>
                      <a:pt x="1768863" y="1277408"/>
                    </a:lnTo>
                    <a:lnTo>
                      <a:pt x="1732287" y="1284723"/>
                    </a:lnTo>
                    <a:lnTo>
                      <a:pt x="1692053" y="1270093"/>
                    </a:lnTo>
                    <a:lnTo>
                      <a:pt x="1688396" y="1251805"/>
                    </a:lnTo>
                    <a:lnTo>
                      <a:pt x="1728629" y="1226202"/>
                    </a:lnTo>
                    <a:lnTo>
                      <a:pt x="1732287" y="1204256"/>
                    </a:lnTo>
                    <a:lnTo>
                      <a:pt x="1834700" y="1087213"/>
                    </a:lnTo>
                    <a:lnTo>
                      <a:pt x="1955401" y="1109158"/>
                    </a:lnTo>
                    <a:lnTo>
                      <a:pt x="1951743" y="1090870"/>
                    </a:lnTo>
                    <a:cubicBezTo>
                      <a:pt x="1974779" y="1079353"/>
                      <a:pt x="1965510" y="1079898"/>
                      <a:pt x="1977346" y="1079898"/>
                    </a:cubicBezTo>
                    <a:lnTo>
                      <a:pt x="2002949" y="1079898"/>
                    </a:lnTo>
                    <a:lnTo>
                      <a:pt x="2013922" y="1112816"/>
                    </a:lnTo>
                    <a:lnTo>
                      <a:pt x="2083417" y="1094528"/>
                    </a:lnTo>
                    <a:lnTo>
                      <a:pt x="2079759" y="1068925"/>
                    </a:lnTo>
                    <a:lnTo>
                      <a:pt x="2149253" y="1014061"/>
                    </a:lnTo>
                    <a:lnTo>
                      <a:pt x="2193145" y="992115"/>
                    </a:lnTo>
                    <a:lnTo>
                      <a:pt x="2193145" y="1006746"/>
                    </a:lnTo>
                    <a:lnTo>
                      <a:pt x="2174857" y="1036006"/>
                    </a:lnTo>
                    <a:lnTo>
                      <a:pt x="2193145" y="1039664"/>
                    </a:lnTo>
                    <a:lnTo>
                      <a:pt x="2237036" y="992115"/>
                    </a:lnTo>
                    <a:lnTo>
                      <a:pt x="2244351" y="1039664"/>
                    </a:lnTo>
                    <a:lnTo>
                      <a:pt x="2193145" y="1068925"/>
                    </a:lnTo>
                    <a:lnTo>
                      <a:pt x="2174857" y="1094528"/>
                    </a:lnTo>
                    <a:lnTo>
                      <a:pt x="2152911" y="1127446"/>
                    </a:lnTo>
                    <a:lnTo>
                      <a:pt x="2112677" y="1164022"/>
                    </a:lnTo>
                    <a:lnTo>
                      <a:pt x="2076101" y="1244490"/>
                    </a:lnTo>
                    <a:lnTo>
                      <a:pt x="2105362" y="1357875"/>
                    </a:lnTo>
                    <a:lnTo>
                      <a:pt x="2123650" y="1383478"/>
                    </a:lnTo>
                    <a:lnTo>
                      <a:pt x="2174857" y="1310326"/>
                    </a:lnTo>
                    <a:lnTo>
                      <a:pt x="2204117" y="1266435"/>
                    </a:lnTo>
                    <a:lnTo>
                      <a:pt x="2226063" y="1266435"/>
                    </a:lnTo>
                    <a:lnTo>
                      <a:pt x="2222405" y="1215229"/>
                    </a:lnTo>
                    <a:lnTo>
                      <a:pt x="2244351" y="1164022"/>
                    </a:lnTo>
                    <a:lnTo>
                      <a:pt x="2226063" y="1131104"/>
                    </a:lnTo>
                    <a:lnTo>
                      <a:pt x="2233378" y="1109158"/>
                    </a:lnTo>
                    <a:lnTo>
                      <a:pt x="2273612" y="1109158"/>
                    </a:lnTo>
                    <a:lnTo>
                      <a:pt x="2280927" y="1090870"/>
                    </a:lnTo>
                    <a:lnTo>
                      <a:pt x="2280927" y="1076240"/>
                    </a:lnTo>
                    <a:lnTo>
                      <a:pt x="2302873" y="1068925"/>
                    </a:lnTo>
                    <a:lnTo>
                      <a:pt x="2354079" y="1039664"/>
                    </a:lnTo>
                    <a:lnTo>
                      <a:pt x="2376025" y="1036006"/>
                    </a:lnTo>
                    <a:lnTo>
                      <a:pt x="2419916" y="1050637"/>
                    </a:lnTo>
                    <a:lnTo>
                      <a:pt x="2441861" y="1006746"/>
                    </a:lnTo>
                    <a:cubicBezTo>
                      <a:pt x="2475846" y="987866"/>
                      <a:pt x="2462227" y="988458"/>
                      <a:pt x="2478437" y="988458"/>
                    </a:cubicBezTo>
                    <a:lnTo>
                      <a:pt x="2489410" y="966512"/>
                    </a:lnTo>
                    <a:lnTo>
                      <a:pt x="2536959" y="973827"/>
                    </a:lnTo>
                    <a:lnTo>
                      <a:pt x="2577193" y="948224"/>
                    </a:lnTo>
                    <a:cubicBezTo>
                      <a:pt x="2547256" y="903318"/>
                      <a:pt x="2565516" y="904333"/>
                      <a:pt x="2544274" y="904333"/>
                    </a:cubicBezTo>
                    <a:lnTo>
                      <a:pt x="2518671" y="878730"/>
                    </a:lnTo>
                    <a:lnTo>
                      <a:pt x="2518671" y="860442"/>
                    </a:lnTo>
                    <a:lnTo>
                      <a:pt x="2544274" y="860442"/>
                    </a:lnTo>
                    <a:lnTo>
                      <a:pt x="2591823" y="820208"/>
                    </a:lnTo>
                    <a:lnTo>
                      <a:pt x="2588165" y="790947"/>
                    </a:lnTo>
                    <a:lnTo>
                      <a:pt x="2606453" y="783632"/>
                    </a:lnTo>
                    <a:lnTo>
                      <a:pt x="2613769" y="809235"/>
                    </a:lnTo>
                    <a:lnTo>
                      <a:pt x="2661317" y="834838"/>
                    </a:lnTo>
                    <a:lnTo>
                      <a:pt x="2701551" y="878730"/>
                    </a:lnTo>
                    <a:lnTo>
                      <a:pt x="2719839" y="878730"/>
                    </a:lnTo>
                    <a:lnTo>
                      <a:pt x="2730812" y="820208"/>
                    </a:lnTo>
                    <a:lnTo>
                      <a:pt x="2752757" y="820208"/>
                    </a:lnTo>
                    <a:lnTo>
                      <a:pt x="2774703" y="794605"/>
                    </a:lnTo>
                    <a:lnTo>
                      <a:pt x="2708866" y="750714"/>
                    </a:lnTo>
                    <a:lnTo>
                      <a:pt x="2675948" y="765344"/>
                    </a:lnTo>
                    <a:lnTo>
                      <a:pt x="2657660" y="717795"/>
                    </a:lnTo>
                    <a:lnTo>
                      <a:pt x="2610111" y="673904"/>
                    </a:lnTo>
                    <a:lnTo>
                      <a:pt x="2558905" y="648301"/>
                    </a:lnTo>
                    <a:lnTo>
                      <a:pt x="2522329" y="611725"/>
                    </a:lnTo>
                    <a:lnTo>
                      <a:pt x="2478437" y="593437"/>
                    </a:lnTo>
                    <a:lnTo>
                      <a:pt x="2423573" y="586122"/>
                    </a:lnTo>
                    <a:lnTo>
                      <a:pt x="2401628" y="578806"/>
                    </a:lnTo>
                    <a:lnTo>
                      <a:pt x="2408943" y="622698"/>
                    </a:lnTo>
                    <a:lnTo>
                      <a:pt x="2405285" y="655616"/>
                    </a:lnTo>
                    <a:lnTo>
                      <a:pt x="2379682" y="662931"/>
                    </a:lnTo>
                    <a:lnTo>
                      <a:pt x="2368709" y="633670"/>
                    </a:lnTo>
                    <a:lnTo>
                      <a:pt x="2350421" y="611725"/>
                    </a:lnTo>
                    <a:lnTo>
                      <a:pt x="2372367" y="593437"/>
                    </a:lnTo>
                    <a:lnTo>
                      <a:pt x="2365052" y="582464"/>
                    </a:lnTo>
                    <a:lnTo>
                      <a:pt x="2321161" y="597094"/>
                    </a:lnTo>
                    <a:lnTo>
                      <a:pt x="2302873" y="604410"/>
                    </a:lnTo>
                    <a:lnTo>
                      <a:pt x="2251666" y="604410"/>
                    </a:lnTo>
                    <a:lnTo>
                      <a:pt x="2229721" y="604410"/>
                    </a:lnTo>
                    <a:lnTo>
                      <a:pt x="2200460" y="626355"/>
                    </a:lnTo>
                    <a:lnTo>
                      <a:pt x="2189487" y="608067"/>
                    </a:lnTo>
                    <a:lnTo>
                      <a:pt x="2189487" y="560518"/>
                    </a:lnTo>
                    <a:lnTo>
                      <a:pt x="2160226" y="527600"/>
                    </a:lnTo>
                    <a:lnTo>
                      <a:pt x="2112677" y="516627"/>
                    </a:lnTo>
                    <a:lnTo>
                      <a:pt x="2039525" y="527600"/>
                    </a:lnTo>
                    <a:lnTo>
                      <a:pt x="2010265" y="505654"/>
                    </a:lnTo>
                    <a:lnTo>
                      <a:pt x="2002949" y="516627"/>
                    </a:lnTo>
                    <a:lnTo>
                      <a:pt x="1999292" y="491024"/>
                    </a:lnTo>
                    <a:lnTo>
                      <a:pt x="1973689" y="432502"/>
                    </a:lnTo>
                    <a:lnTo>
                      <a:pt x="1948085" y="436160"/>
                    </a:lnTo>
                    <a:lnTo>
                      <a:pt x="1922482" y="461763"/>
                    </a:lnTo>
                    <a:lnTo>
                      <a:pt x="1915167" y="432502"/>
                    </a:lnTo>
                    <a:lnTo>
                      <a:pt x="1893221" y="425187"/>
                    </a:lnTo>
                    <a:lnTo>
                      <a:pt x="1823727" y="410557"/>
                    </a:lnTo>
                    <a:lnTo>
                      <a:pt x="1805439" y="417872"/>
                    </a:lnTo>
                    <a:lnTo>
                      <a:pt x="1787151" y="432502"/>
                    </a:lnTo>
                    <a:lnTo>
                      <a:pt x="1776178" y="450790"/>
                    </a:lnTo>
                    <a:lnTo>
                      <a:pt x="1776178" y="491024"/>
                    </a:lnTo>
                    <a:lnTo>
                      <a:pt x="1743260" y="505654"/>
                    </a:lnTo>
                    <a:lnTo>
                      <a:pt x="1713999" y="483709"/>
                    </a:lnTo>
                    <a:lnTo>
                      <a:pt x="1688396" y="491024"/>
                    </a:lnTo>
                    <a:lnTo>
                      <a:pt x="1651820" y="491024"/>
                    </a:lnTo>
                    <a:lnTo>
                      <a:pt x="1648162" y="465421"/>
                    </a:lnTo>
                    <a:lnTo>
                      <a:pt x="1622559" y="494682"/>
                    </a:lnTo>
                    <a:lnTo>
                      <a:pt x="1607929" y="527600"/>
                    </a:lnTo>
                    <a:lnTo>
                      <a:pt x="1589641" y="483709"/>
                    </a:lnTo>
                    <a:lnTo>
                      <a:pt x="1589641" y="410557"/>
                    </a:lnTo>
                    <a:lnTo>
                      <a:pt x="1582325" y="373981"/>
                    </a:lnTo>
                    <a:lnTo>
                      <a:pt x="1553065" y="373981"/>
                    </a:lnTo>
                    <a:lnTo>
                      <a:pt x="1523804" y="366666"/>
                    </a:lnTo>
                    <a:lnTo>
                      <a:pt x="1468940" y="366666"/>
                    </a:lnTo>
                    <a:lnTo>
                      <a:pt x="1436021" y="392269"/>
                    </a:lnTo>
                    <a:lnTo>
                      <a:pt x="1355554" y="363008"/>
                    </a:lnTo>
                    <a:lnTo>
                      <a:pt x="1337266" y="341062"/>
                    </a:lnTo>
                    <a:lnTo>
                      <a:pt x="1260457" y="326432"/>
                    </a:lnTo>
                    <a:lnTo>
                      <a:pt x="1242169" y="304486"/>
                    </a:lnTo>
                    <a:lnTo>
                      <a:pt x="1242169" y="278883"/>
                    </a:lnTo>
                    <a:lnTo>
                      <a:pt x="1223881" y="260595"/>
                    </a:lnTo>
                    <a:lnTo>
                      <a:pt x="1198277" y="286198"/>
                    </a:lnTo>
                    <a:lnTo>
                      <a:pt x="1179989" y="319117"/>
                    </a:lnTo>
                    <a:lnTo>
                      <a:pt x="1139756" y="352035"/>
                    </a:lnTo>
                    <a:lnTo>
                      <a:pt x="1139756" y="363008"/>
                    </a:lnTo>
                    <a:lnTo>
                      <a:pt x="1121468" y="322774"/>
                    </a:lnTo>
                    <a:lnTo>
                      <a:pt x="1110495" y="308144"/>
                    </a:lnTo>
                    <a:lnTo>
                      <a:pt x="1150729" y="300829"/>
                    </a:lnTo>
                    <a:lnTo>
                      <a:pt x="1201935" y="242307"/>
                    </a:lnTo>
                    <a:lnTo>
                      <a:pt x="1245826" y="198416"/>
                    </a:lnTo>
                    <a:lnTo>
                      <a:pt x="1245826" y="147210"/>
                    </a:lnTo>
                    <a:lnTo>
                      <a:pt x="1234853" y="99661"/>
                    </a:lnTo>
                    <a:lnTo>
                      <a:pt x="1187305" y="85030"/>
                    </a:lnTo>
                    <a:lnTo>
                      <a:pt x="1125125" y="117949"/>
                    </a:lnTo>
                    <a:lnTo>
                      <a:pt x="1103180" y="110634"/>
                    </a:lnTo>
                    <a:lnTo>
                      <a:pt x="1095865" y="77715"/>
                    </a:lnTo>
                    <a:lnTo>
                      <a:pt x="1095865" y="74058"/>
                    </a:lnTo>
                    <a:lnTo>
                      <a:pt x="1095865" y="41139"/>
                    </a:lnTo>
                    <a:lnTo>
                      <a:pt x="1128783" y="15536"/>
                    </a:lnTo>
                    <a:cubicBezTo>
                      <a:pt x="1089943" y="0"/>
                      <a:pt x="1105338" y="906"/>
                      <a:pt x="1084892" y="906"/>
                    </a:cubicBezTo>
                    <a:lnTo>
                      <a:pt x="1030028" y="22851"/>
                    </a:lnTo>
                    <a:lnTo>
                      <a:pt x="1000767" y="77715"/>
                    </a:lnTo>
                    <a:lnTo>
                      <a:pt x="997109" y="99661"/>
                    </a:lnTo>
                    <a:lnTo>
                      <a:pt x="960533" y="106976"/>
                    </a:lnTo>
                    <a:lnTo>
                      <a:pt x="964191" y="121606"/>
                    </a:lnTo>
                    <a:lnTo>
                      <a:pt x="1008082" y="154525"/>
                    </a:lnTo>
                    <a:lnTo>
                      <a:pt x="1011740" y="183786"/>
                    </a:lnTo>
                    <a:lnTo>
                      <a:pt x="1000767" y="209389"/>
                    </a:lnTo>
                    <a:lnTo>
                      <a:pt x="967849" y="176470"/>
                    </a:lnTo>
                    <a:lnTo>
                      <a:pt x="942245" y="147210"/>
                    </a:lnTo>
                    <a:lnTo>
                      <a:pt x="894697" y="143552"/>
                    </a:lnTo>
                    <a:lnTo>
                      <a:pt x="858121" y="132579"/>
                    </a:lnTo>
                    <a:lnTo>
                      <a:pt x="799599" y="165498"/>
                    </a:lnTo>
                    <a:lnTo>
                      <a:pt x="752050" y="180128"/>
                    </a:lnTo>
                    <a:lnTo>
                      <a:pt x="733762" y="234992"/>
                    </a:lnTo>
                    <a:lnTo>
                      <a:pt x="708159" y="271568"/>
                    </a:lnTo>
                    <a:cubicBezTo>
                      <a:pt x="677864" y="290502"/>
                      <a:pt x="678898" y="278354"/>
                      <a:pt x="678898" y="293514"/>
                    </a:cubicBezTo>
                    <a:lnTo>
                      <a:pt x="682556" y="304486"/>
                    </a:lnTo>
                    <a:lnTo>
                      <a:pt x="642322" y="333747"/>
                    </a:lnTo>
                    <a:lnTo>
                      <a:pt x="620377" y="359350"/>
                    </a:lnTo>
                    <a:lnTo>
                      <a:pt x="602089" y="399584"/>
                    </a:lnTo>
                    <a:lnTo>
                      <a:pt x="613061" y="439818"/>
                    </a:lnTo>
                    <a:lnTo>
                      <a:pt x="653295" y="461763"/>
                    </a:lnTo>
                    <a:lnTo>
                      <a:pt x="664268" y="483709"/>
                    </a:lnTo>
                    <a:lnTo>
                      <a:pt x="660610" y="553203"/>
                    </a:lnTo>
                    <a:lnTo>
                      <a:pt x="678898" y="611725"/>
                    </a:lnTo>
                    <a:lnTo>
                      <a:pt x="627692" y="567834"/>
                    </a:lnTo>
                    <a:lnTo>
                      <a:pt x="627692" y="538573"/>
                    </a:lnTo>
                    <a:lnTo>
                      <a:pt x="616719" y="534915"/>
                    </a:lnTo>
                    <a:cubicBezTo>
                      <a:pt x="642900" y="486293"/>
                      <a:pt x="660323" y="487366"/>
                      <a:pt x="638665" y="487366"/>
                    </a:cubicBezTo>
                    <a:lnTo>
                      <a:pt x="631349" y="472736"/>
                    </a:lnTo>
                    <a:lnTo>
                      <a:pt x="587458" y="465421"/>
                    </a:lnTo>
                    <a:lnTo>
                      <a:pt x="532594" y="432502"/>
                    </a:lnTo>
                    <a:lnTo>
                      <a:pt x="517964" y="443475"/>
                    </a:lnTo>
                    <a:lnTo>
                      <a:pt x="514306" y="403242"/>
                    </a:lnTo>
                    <a:lnTo>
                      <a:pt x="503333" y="384954"/>
                    </a:lnTo>
                    <a:lnTo>
                      <a:pt x="474073" y="388611"/>
                    </a:lnTo>
                    <a:lnTo>
                      <a:pt x="474073" y="403242"/>
                    </a:lnTo>
                    <a:lnTo>
                      <a:pt x="485045" y="439818"/>
                    </a:lnTo>
                    <a:lnTo>
                      <a:pt x="474073" y="454448"/>
                    </a:lnTo>
                    <a:lnTo>
                      <a:pt x="444812" y="480051"/>
                    </a:lnTo>
                    <a:lnTo>
                      <a:pt x="452127" y="509312"/>
                    </a:lnTo>
                    <a:lnTo>
                      <a:pt x="470415" y="523942"/>
                    </a:lnTo>
                    <a:lnTo>
                      <a:pt x="463100" y="553203"/>
                    </a:lnTo>
                    <a:lnTo>
                      <a:pt x="455785" y="578806"/>
                    </a:lnTo>
                    <a:lnTo>
                      <a:pt x="448469" y="622698"/>
                    </a:lnTo>
                    <a:lnTo>
                      <a:pt x="470415" y="633670"/>
                    </a:lnTo>
                    <a:lnTo>
                      <a:pt x="496018" y="619040"/>
                    </a:lnTo>
                    <a:lnTo>
                      <a:pt x="510649" y="615382"/>
                    </a:lnTo>
                    <a:lnTo>
                      <a:pt x="536252" y="630013"/>
                    </a:lnTo>
                    <a:lnTo>
                      <a:pt x="554540" y="684877"/>
                    </a:lnTo>
                    <a:lnTo>
                      <a:pt x="554540" y="714138"/>
                    </a:lnTo>
                    <a:lnTo>
                      <a:pt x="583801" y="714138"/>
                    </a:lnTo>
                    <a:lnTo>
                      <a:pt x="620377" y="725110"/>
                    </a:lnTo>
                    <a:lnTo>
                      <a:pt x="587458" y="750714"/>
                    </a:lnTo>
                    <a:lnTo>
                      <a:pt x="572828" y="754371"/>
                    </a:lnTo>
                    <a:lnTo>
                      <a:pt x="583801" y="790947"/>
                    </a:lnTo>
                    <a:lnTo>
                      <a:pt x="583801" y="834838"/>
                    </a:lnTo>
                    <a:lnTo>
                      <a:pt x="565513" y="834838"/>
                    </a:lnTo>
                    <a:lnTo>
                      <a:pt x="550882" y="794605"/>
                    </a:lnTo>
                    <a:lnTo>
                      <a:pt x="547225" y="750714"/>
                    </a:lnTo>
                    <a:lnTo>
                      <a:pt x="525279" y="750714"/>
                    </a:lnTo>
                    <a:lnTo>
                      <a:pt x="517964" y="783632"/>
                    </a:lnTo>
                    <a:lnTo>
                      <a:pt x="492361" y="783632"/>
                    </a:lnTo>
                    <a:lnTo>
                      <a:pt x="510649" y="743398"/>
                    </a:lnTo>
                    <a:lnTo>
                      <a:pt x="510649" y="688534"/>
                    </a:lnTo>
                    <a:lnTo>
                      <a:pt x="503333" y="637328"/>
                    </a:lnTo>
                    <a:lnTo>
                      <a:pt x="485045" y="648301"/>
                    </a:lnTo>
                    <a:lnTo>
                      <a:pt x="463100" y="659274"/>
                    </a:lnTo>
                    <a:lnTo>
                      <a:pt x="463100" y="732426"/>
                    </a:lnTo>
                    <a:lnTo>
                      <a:pt x="455785" y="772659"/>
                    </a:lnTo>
                    <a:lnTo>
                      <a:pt x="411893" y="783632"/>
                    </a:lnTo>
                    <a:lnTo>
                      <a:pt x="375317" y="787290"/>
                    </a:lnTo>
                    <a:lnTo>
                      <a:pt x="331426" y="765344"/>
                    </a:lnTo>
                    <a:lnTo>
                      <a:pt x="346057" y="758029"/>
                    </a:lnTo>
                    <a:lnTo>
                      <a:pt x="382633" y="743398"/>
                    </a:lnTo>
                    <a:lnTo>
                      <a:pt x="415551" y="743398"/>
                    </a:lnTo>
                    <a:lnTo>
                      <a:pt x="411893" y="717795"/>
                    </a:lnTo>
                    <a:lnTo>
                      <a:pt x="433839" y="681219"/>
                    </a:lnTo>
                    <a:lnTo>
                      <a:pt x="422866" y="659274"/>
                    </a:lnTo>
                    <a:lnTo>
                      <a:pt x="422866" y="586122"/>
                    </a:lnTo>
                    <a:lnTo>
                      <a:pt x="426524" y="538573"/>
                    </a:lnTo>
                    <a:lnTo>
                      <a:pt x="411893" y="505654"/>
                    </a:lnTo>
                    <a:lnTo>
                      <a:pt x="411893" y="458106"/>
                    </a:lnTo>
                    <a:lnTo>
                      <a:pt x="437497" y="417872"/>
                    </a:lnTo>
                    <a:lnTo>
                      <a:pt x="441154" y="403242"/>
                    </a:lnTo>
                    <a:lnTo>
                      <a:pt x="426524" y="395926"/>
                    </a:lnTo>
                    <a:lnTo>
                      <a:pt x="389948" y="406899"/>
                    </a:lnTo>
                    <a:cubicBezTo>
                      <a:pt x="378243" y="391294"/>
                      <a:pt x="385071" y="392269"/>
                      <a:pt x="375317" y="392269"/>
                    </a:cubicBezTo>
                    <a:lnTo>
                      <a:pt x="349714" y="421530"/>
                    </a:lnTo>
                    <a:lnTo>
                      <a:pt x="349714" y="454448"/>
                    </a:lnTo>
                    <a:lnTo>
                      <a:pt x="313138" y="491024"/>
                    </a:lnTo>
                    <a:lnTo>
                      <a:pt x="309481" y="538573"/>
                    </a:lnTo>
                    <a:lnTo>
                      <a:pt x="316796" y="593437"/>
                    </a:lnTo>
                    <a:lnTo>
                      <a:pt x="331426" y="633670"/>
                    </a:lnTo>
                    <a:lnTo>
                      <a:pt x="320453" y="644643"/>
                    </a:lnTo>
                    <a:lnTo>
                      <a:pt x="276562" y="619040"/>
                    </a:lnTo>
                    <a:cubicBezTo>
                      <a:pt x="265589" y="611725"/>
                      <a:pt x="37147" y="1217622"/>
                      <a:pt x="0" y="1404312"/>
                    </a:cubicBezTo>
                    <a:lnTo>
                      <a:pt x="5503" y="1413577"/>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627" name="Google Shape;627;p24"/>
              <p:cNvSpPr/>
              <p:nvPr/>
            </p:nvSpPr>
            <p:spPr>
              <a:xfrm>
                <a:off x="3138" y="479"/>
                <a:ext cx="317" cy="248"/>
              </a:xfrm>
              <a:custGeom>
                <a:rect b="b" l="l" r="r" t="t"/>
                <a:pathLst>
                  <a:path extrusionOk="0" h="232" w="270">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6" y="204"/>
                    </a:lnTo>
                    <a:lnTo>
                      <a:pt x="108" y="204"/>
                    </a:lnTo>
                    <a:lnTo>
                      <a:pt x="110" y="204"/>
                    </a:lnTo>
                    <a:lnTo>
                      <a:pt x="114" y="204"/>
                    </a:lnTo>
                    <a:lnTo>
                      <a:pt x="136" y="232"/>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72" y="54"/>
                    </a:lnTo>
                    <a:lnTo>
                      <a:pt x="154" y="54"/>
                    </a:lnTo>
                    <a:lnTo>
                      <a:pt x="154" y="52"/>
                    </a:lnTo>
                    <a:lnTo>
                      <a:pt x="152" y="50"/>
                    </a:lnTo>
                    <a:lnTo>
                      <a:pt x="150" y="48"/>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0" y="2"/>
                    </a:lnTo>
                    <a:lnTo>
                      <a:pt x="58" y="2"/>
                    </a:lnTo>
                    <a:lnTo>
                      <a:pt x="54" y="4"/>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28" name="Google Shape;628;p24"/>
              <p:cNvSpPr/>
              <p:nvPr/>
            </p:nvSpPr>
            <p:spPr>
              <a:xfrm>
                <a:off x="3245" y="685"/>
                <a:ext cx="46" cy="66"/>
              </a:xfrm>
              <a:custGeom>
                <a:rect b="b" l="l" r="r" t="t"/>
                <a:pathLst>
                  <a:path extrusionOk="0" h="66" w="42">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2" y="12"/>
                    </a:lnTo>
                    <a:lnTo>
                      <a:pt x="4" y="10"/>
                    </a:lnTo>
                    <a:lnTo>
                      <a:pt x="6" y="8"/>
                    </a:lnTo>
                    <a:lnTo>
                      <a:pt x="8" y="8"/>
                    </a:lnTo>
                    <a:lnTo>
                      <a:pt x="8" y="6"/>
                    </a:lnTo>
                    <a:lnTo>
                      <a:pt x="10" y="4"/>
                    </a:lnTo>
                    <a:lnTo>
                      <a:pt x="10" y="2"/>
                    </a:lnTo>
                    <a:lnTo>
                      <a:pt x="10" y="0"/>
                    </a:lnTo>
                    <a:lnTo>
                      <a:pt x="14" y="2"/>
                    </a:lnTo>
                    <a:lnTo>
                      <a:pt x="18" y="2"/>
                    </a:lnTo>
                    <a:lnTo>
                      <a:pt x="20" y="2"/>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4" y="48"/>
                    </a:lnTo>
                    <a:lnTo>
                      <a:pt x="34" y="50"/>
                    </a:lnTo>
                    <a:lnTo>
                      <a:pt x="32" y="52"/>
                    </a:lnTo>
                    <a:lnTo>
                      <a:pt x="30" y="54"/>
                    </a:lnTo>
                    <a:lnTo>
                      <a:pt x="28" y="56"/>
                    </a:lnTo>
                    <a:lnTo>
                      <a:pt x="30" y="60"/>
                    </a:lnTo>
                    <a:lnTo>
                      <a:pt x="28" y="62"/>
                    </a:lnTo>
                    <a:lnTo>
                      <a:pt x="26" y="60"/>
                    </a:lnTo>
                    <a:lnTo>
                      <a:pt x="24" y="60"/>
                    </a:lnTo>
                    <a:lnTo>
                      <a:pt x="24" y="62"/>
                    </a:lnTo>
                    <a:lnTo>
                      <a:pt x="22" y="64"/>
                    </a:lnTo>
                    <a:lnTo>
                      <a:pt x="20" y="6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29" name="Google Shape;629;p24"/>
              <p:cNvSpPr/>
              <p:nvPr/>
            </p:nvSpPr>
            <p:spPr>
              <a:xfrm>
                <a:off x="3267" y="667"/>
                <a:ext cx="130" cy="86"/>
              </a:xfrm>
              <a:custGeom>
                <a:rect b="b" l="l" r="r" t="t"/>
                <a:pathLst>
                  <a:path extrusionOk="0" h="86" w="118">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2" y="84"/>
                    </a:lnTo>
                    <a:lnTo>
                      <a:pt x="4" y="80"/>
                    </a:lnTo>
                    <a:lnTo>
                      <a:pt x="6" y="80"/>
                    </a:lnTo>
                    <a:lnTo>
                      <a:pt x="8" y="80"/>
                    </a:lnTo>
                    <a:lnTo>
                      <a:pt x="10" y="78"/>
                    </a:lnTo>
                    <a:lnTo>
                      <a:pt x="8" y="74"/>
                    </a:lnTo>
                    <a:lnTo>
                      <a:pt x="12" y="68"/>
                    </a:lnTo>
                    <a:lnTo>
                      <a:pt x="14" y="68"/>
                    </a:lnTo>
                    <a:lnTo>
                      <a:pt x="14" y="66"/>
                    </a:lnTo>
                    <a:lnTo>
                      <a:pt x="16" y="66"/>
                    </a:lnTo>
                    <a:lnTo>
                      <a:pt x="18" y="66"/>
                    </a:lnTo>
                    <a:lnTo>
                      <a:pt x="20" y="66"/>
                    </a:lnTo>
                    <a:lnTo>
                      <a:pt x="22" y="64"/>
                    </a:lnTo>
                    <a:lnTo>
                      <a:pt x="20" y="62"/>
                    </a:lnTo>
                    <a:lnTo>
                      <a:pt x="20" y="60"/>
                    </a:lnTo>
                    <a:lnTo>
                      <a:pt x="20" y="58"/>
                    </a:lnTo>
                    <a:lnTo>
                      <a:pt x="18" y="56"/>
                    </a:lnTo>
                    <a:lnTo>
                      <a:pt x="18" y="54"/>
                    </a:lnTo>
                    <a:lnTo>
                      <a:pt x="18" y="50"/>
                    </a:lnTo>
                    <a:lnTo>
                      <a:pt x="22" y="48"/>
                    </a:lnTo>
                    <a:lnTo>
                      <a:pt x="24" y="46"/>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6" y="0"/>
                    </a:lnTo>
                    <a:lnTo>
                      <a:pt x="108" y="2"/>
                    </a:lnTo>
                    <a:lnTo>
                      <a:pt x="118" y="2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30" name="Google Shape;630;p24"/>
              <p:cNvSpPr/>
              <p:nvPr/>
            </p:nvSpPr>
            <p:spPr>
              <a:xfrm>
                <a:off x="3384" y="593"/>
                <a:ext cx="101" cy="102"/>
              </a:xfrm>
              <a:custGeom>
                <a:rect b="b" l="l" r="r" t="t"/>
                <a:pathLst>
                  <a:path extrusionOk="0" h="102" w="92">
                    <a:moveTo>
                      <a:pt x="72" y="0"/>
                    </a:moveTo>
                    <a:lnTo>
                      <a:pt x="72" y="4"/>
                    </a:lnTo>
                    <a:lnTo>
                      <a:pt x="72" y="8"/>
                    </a:lnTo>
                    <a:lnTo>
                      <a:pt x="76" y="14"/>
                    </a:lnTo>
                    <a:lnTo>
                      <a:pt x="80" y="18"/>
                    </a:lnTo>
                    <a:lnTo>
                      <a:pt x="84" y="22"/>
                    </a:lnTo>
                    <a:lnTo>
                      <a:pt x="88" y="22"/>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6"/>
                    </a:lnTo>
                    <a:lnTo>
                      <a:pt x="62" y="4"/>
                    </a:lnTo>
                    <a:lnTo>
                      <a:pt x="64" y="4"/>
                    </a:lnTo>
                    <a:lnTo>
                      <a:pt x="72"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31" name="Google Shape;631;p24"/>
              <p:cNvSpPr/>
              <p:nvPr/>
            </p:nvSpPr>
            <p:spPr>
              <a:xfrm>
                <a:off x="3190" y="385"/>
                <a:ext cx="128" cy="134"/>
              </a:xfrm>
              <a:custGeom>
                <a:rect b="b" l="l" r="r" t="t"/>
                <a:pathLst>
                  <a:path extrusionOk="0" h="134" w="116">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2"/>
                    </a:lnTo>
                    <a:lnTo>
                      <a:pt x="72" y="4"/>
                    </a:lnTo>
                    <a:lnTo>
                      <a:pt x="74" y="4"/>
                    </a:lnTo>
                    <a:lnTo>
                      <a:pt x="76" y="4"/>
                    </a:lnTo>
                    <a:lnTo>
                      <a:pt x="78" y="2"/>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6" y="42"/>
                    </a:lnTo>
                    <a:lnTo>
                      <a:pt x="94" y="46"/>
                    </a:lnTo>
                    <a:lnTo>
                      <a:pt x="92" y="52"/>
                    </a:lnTo>
                    <a:lnTo>
                      <a:pt x="92" y="56"/>
                    </a:lnTo>
                    <a:lnTo>
                      <a:pt x="90" y="60"/>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8"/>
                    </a:lnTo>
                    <a:lnTo>
                      <a:pt x="110" y="100"/>
                    </a:lnTo>
                    <a:lnTo>
                      <a:pt x="112" y="102"/>
                    </a:lnTo>
                    <a:lnTo>
                      <a:pt x="114" y="104"/>
                    </a:lnTo>
                    <a:lnTo>
                      <a:pt x="114" y="106"/>
                    </a:lnTo>
                    <a:lnTo>
                      <a:pt x="114" y="108"/>
                    </a:lnTo>
                    <a:lnTo>
                      <a:pt x="116" y="112"/>
                    </a:lnTo>
                    <a:lnTo>
                      <a:pt x="116" y="114"/>
                    </a:lnTo>
                    <a:lnTo>
                      <a:pt x="114" y="124"/>
                    </a:lnTo>
                    <a:lnTo>
                      <a:pt x="112" y="124"/>
                    </a:lnTo>
                    <a:lnTo>
                      <a:pt x="110" y="126"/>
                    </a:lnTo>
                    <a:lnTo>
                      <a:pt x="108" y="128"/>
                    </a:lnTo>
                    <a:lnTo>
                      <a:pt x="88" y="134"/>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32" name="Google Shape;632;p24"/>
              <p:cNvSpPr/>
              <p:nvPr/>
            </p:nvSpPr>
            <p:spPr>
              <a:xfrm>
                <a:off x="3141" y="453"/>
                <a:ext cx="68" cy="72"/>
              </a:xfrm>
              <a:custGeom>
                <a:rect b="b" l="l" r="r" t="t"/>
                <a:pathLst>
                  <a:path extrusionOk="0" h="72" w="62">
                    <a:moveTo>
                      <a:pt x="4" y="40"/>
                    </a:moveTo>
                    <a:lnTo>
                      <a:pt x="4" y="8"/>
                    </a:lnTo>
                    <a:lnTo>
                      <a:pt x="6" y="10"/>
                    </a:lnTo>
                    <a:lnTo>
                      <a:pt x="8" y="10"/>
                    </a:lnTo>
                    <a:lnTo>
                      <a:pt x="8" y="12"/>
                    </a:lnTo>
                    <a:lnTo>
                      <a:pt x="10" y="14"/>
                    </a:lnTo>
                    <a:lnTo>
                      <a:pt x="12" y="16"/>
                    </a:lnTo>
                    <a:lnTo>
                      <a:pt x="16" y="16"/>
                    </a:lnTo>
                    <a:lnTo>
                      <a:pt x="20" y="16"/>
                    </a:lnTo>
                    <a:lnTo>
                      <a:pt x="26" y="14"/>
                    </a:lnTo>
                    <a:lnTo>
                      <a:pt x="44" y="0"/>
                    </a:lnTo>
                    <a:lnTo>
                      <a:pt x="46" y="4"/>
                    </a:lnTo>
                    <a:lnTo>
                      <a:pt x="48" y="8"/>
                    </a:lnTo>
                    <a:lnTo>
                      <a:pt x="50" y="10"/>
                    </a:lnTo>
                    <a:lnTo>
                      <a:pt x="54" y="14"/>
                    </a:lnTo>
                    <a:lnTo>
                      <a:pt x="56" y="18"/>
                    </a:lnTo>
                    <a:lnTo>
                      <a:pt x="58" y="22"/>
                    </a:lnTo>
                    <a:lnTo>
                      <a:pt x="60" y="26"/>
                    </a:lnTo>
                    <a:lnTo>
                      <a:pt x="62" y="28"/>
                    </a:lnTo>
                    <a:lnTo>
                      <a:pt x="62" y="30"/>
                    </a:lnTo>
                    <a:lnTo>
                      <a:pt x="60" y="32"/>
                    </a:lnTo>
                    <a:lnTo>
                      <a:pt x="56" y="34"/>
                    </a:lnTo>
                    <a:lnTo>
                      <a:pt x="48" y="34"/>
                    </a:lnTo>
                    <a:lnTo>
                      <a:pt x="40" y="36"/>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lnTo>
                      <a:pt x="4" y="4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33" name="Google Shape;633;p24"/>
              <p:cNvSpPr/>
              <p:nvPr/>
            </p:nvSpPr>
            <p:spPr>
              <a:xfrm>
                <a:off x="3145" y="393"/>
                <a:ext cx="89" cy="76"/>
              </a:xfrm>
              <a:custGeom>
                <a:rect b="b" l="l" r="r" t="t"/>
                <a:pathLst>
                  <a:path extrusionOk="0" h="76" w="80">
                    <a:moveTo>
                      <a:pt x="72" y="2"/>
                    </a:moveTo>
                    <a:lnTo>
                      <a:pt x="70" y="4"/>
                    </a:lnTo>
                    <a:lnTo>
                      <a:pt x="66" y="6"/>
                    </a:lnTo>
                    <a:lnTo>
                      <a:pt x="64" y="6"/>
                    </a:lnTo>
                    <a:lnTo>
                      <a:pt x="62" y="6"/>
                    </a:lnTo>
                    <a:lnTo>
                      <a:pt x="60" y="6"/>
                    </a:lnTo>
                    <a:lnTo>
                      <a:pt x="58" y="8"/>
                    </a:lnTo>
                    <a:lnTo>
                      <a:pt x="56" y="10"/>
                    </a:lnTo>
                    <a:lnTo>
                      <a:pt x="54" y="12"/>
                    </a:lnTo>
                    <a:lnTo>
                      <a:pt x="50" y="14"/>
                    </a:lnTo>
                    <a:lnTo>
                      <a:pt x="44" y="16"/>
                    </a:lnTo>
                    <a:lnTo>
                      <a:pt x="38" y="16"/>
                    </a:lnTo>
                    <a:lnTo>
                      <a:pt x="32" y="16"/>
                    </a:lnTo>
                    <a:lnTo>
                      <a:pt x="28" y="16"/>
                    </a:lnTo>
                    <a:lnTo>
                      <a:pt x="24" y="14"/>
                    </a:lnTo>
                    <a:lnTo>
                      <a:pt x="20" y="12"/>
                    </a:lnTo>
                    <a:lnTo>
                      <a:pt x="18" y="12"/>
                    </a:lnTo>
                    <a:lnTo>
                      <a:pt x="16" y="14"/>
                    </a:lnTo>
                    <a:lnTo>
                      <a:pt x="16" y="16"/>
                    </a:lnTo>
                    <a:lnTo>
                      <a:pt x="12" y="20"/>
                    </a:lnTo>
                    <a:lnTo>
                      <a:pt x="10" y="24"/>
                    </a:lnTo>
                    <a:lnTo>
                      <a:pt x="8" y="24"/>
                    </a:lnTo>
                    <a:lnTo>
                      <a:pt x="6" y="24"/>
                    </a:lnTo>
                    <a:lnTo>
                      <a:pt x="4" y="22"/>
                    </a:lnTo>
                    <a:lnTo>
                      <a:pt x="4" y="24"/>
                    </a:lnTo>
                    <a:lnTo>
                      <a:pt x="6" y="26"/>
                    </a:lnTo>
                    <a:lnTo>
                      <a:pt x="6" y="28"/>
                    </a:lnTo>
                    <a:lnTo>
                      <a:pt x="6" y="30"/>
                    </a:lnTo>
                    <a:lnTo>
                      <a:pt x="6" y="32"/>
                    </a:lnTo>
                    <a:lnTo>
                      <a:pt x="4" y="34"/>
                    </a:lnTo>
                    <a:lnTo>
                      <a:pt x="4" y="36"/>
                    </a:lnTo>
                    <a:lnTo>
                      <a:pt x="4" y="38"/>
                    </a:lnTo>
                    <a:lnTo>
                      <a:pt x="2"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4"/>
                    </a:lnTo>
                    <a:lnTo>
                      <a:pt x="2" y="66"/>
                    </a:lnTo>
                    <a:lnTo>
                      <a:pt x="0" y="68"/>
                    </a:lnTo>
                    <a:lnTo>
                      <a:pt x="2"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34" name="Google Shape;634;p24"/>
              <p:cNvSpPr/>
              <p:nvPr/>
            </p:nvSpPr>
            <p:spPr>
              <a:xfrm>
                <a:off x="3260" y="347"/>
                <a:ext cx="258" cy="248"/>
              </a:xfrm>
              <a:custGeom>
                <a:rect b="b" l="l" r="r" t="t"/>
                <a:pathLst>
                  <a:path extrusionOk="0" h="248" w="234">
                    <a:moveTo>
                      <a:pt x="14" y="42"/>
                    </a:moveTo>
                    <a:lnTo>
                      <a:pt x="16"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2" y="80"/>
                    </a:lnTo>
                    <a:lnTo>
                      <a:pt x="30" y="84"/>
                    </a:lnTo>
                    <a:lnTo>
                      <a:pt x="28" y="90"/>
                    </a:lnTo>
                    <a:lnTo>
                      <a:pt x="28" y="94"/>
                    </a:lnTo>
                    <a:lnTo>
                      <a:pt x="26" y="98"/>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4" y="56"/>
                    </a:lnTo>
                    <a:lnTo>
                      <a:pt x="122" y="56"/>
                    </a:lnTo>
                    <a:lnTo>
                      <a:pt x="118" y="58"/>
                    </a:lnTo>
                    <a:lnTo>
                      <a:pt x="112" y="58"/>
                    </a:lnTo>
                    <a:lnTo>
                      <a:pt x="102" y="58"/>
                    </a:lnTo>
                    <a:lnTo>
                      <a:pt x="100" y="60"/>
                    </a:lnTo>
                    <a:lnTo>
                      <a:pt x="98" y="60"/>
                    </a:lnTo>
                    <a:lnTo>
                      <a:pt x="96" y="58"/>
                    </a:lnTo>
                    <a:lnTo>
                      <a:pt x="90" y="56"/>
                    </a:lnTo>
                    <a:lnTo>
                      <a:pt x="82" y="50"/>
                    </a:lnTo>
                    <a:lnTo>
                      <a:pt x="76" y="40"/>
                    </a:lnTo>
                    <a:lnTo>
                      <a:pt x="72" y="26"/>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40"/>
                    </a:lnTo>
                    <a:lnTo>
                      <a:pt x="10" y="42"/>
                    </a:lnTo>
                    <a:lnTo>
                      <a:pt x="14" y="42"/>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35" name="Google Shape;635;p24"/>
              <p:cNvSpPr/>
              <p:nvPr/>
            </p:nvSpPr>
            <p:spPr>
              <a:xfrm>
                <a:off x="4320" y="667"/>
                <a:ext cx="39" cy="96"/>
              </a:xfrm>
              <a:custGeom>
                <a:rect b="b" l="l" r="r" t="t"/>
                <a:pathLst>
                  <a:path extrusionOk="0" h="96" w="3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30" y="42"/>
                    </a:lnTo>
                    <a:lnTo>
                      <a:pt x="30" y="40"/>
                    </a:lnTo>
                    <a:lnTo>
                      <a:pt x="30" y="36"/>
                    </a:lnTo>
                    <a:lnTo>
                      <a:pt x="30" y="32"/>
                    </a:lnTo>
                    <a:lnTo>
                      <a:pt x="30" y="28"/>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36" name="Google Shape;636;p24"/>
              <p:cNvSpPr/>
              <p:nvPr/>
            </p:nvSpPr>
            <p:spPr>
              <a:xfrm>
                <a:off x="4284" y="767"/>
                <a:ext cx="36" cy="34"/>
              </a:xfrm>
              <a:custGeom>
                <a:rect b="b" l="l" r="r" t="t"/>
                <a:pathLst>
                  <a:path extrusionOk="0" h="34" w="32">
                    <a:moveTo>
                      <a:pt x="2" y="28"/>
                    </a:moveTo>
                    <a:lnTo>
                      <a:pt x="2" y="28"/>
                    </a:lnTo>
                    <a:lnTo>
                      <a:pt x="0" y="30"/>
                    </a:lnTo>
                    <a:lnTo>
                      <a:pt x="2" y="32"/>
                    </a:lnTo>
                    <a:lnTo>
                      <a:pt x="4" y="34"/>
                    </a:lnTo>
                    <a:lnTo>
                      <a:pt x="6" y="32"/>
                    </a:lnTo>
                    <a:lnTo>
                      <a:pt x="10" y="32"/>
                    </a:lnTo>
                    <a:lnTo>
                      <a:pt x="12" y="30"/>
                    </a:lnTo>
                    <a:lnTo>
                      <a:pt x="16" y="26"/>
                    </a:lnTo>
                    <a:lnTo>
                      <a:pt x="20" y="24"/>
                    </a:lnTo>
                    <a:lnTo>
                      <a:pt x="22" y="22"/>
                    </a:lnTo>
                    <a:lnTo>
                      <a:pt x="24" y="20"/>
                    </a:lnTo>
                    <a:lnTo>
                      <a:pt x="26" y="16"/>
                    </a:lnTo>
                    <a:lnTo>
                      <a:pt x="28" y="12"/>
                    </a:lnTo>
                    <a:lnTo>
                      <a:pt x="30" y="10"/>
                    </a:lnTo>
                    <a:lnTo>
                      <a:pt x="32" y="6"/>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37" name="Google Shape;637;p24"/>
              <p:cNvSpPr/>
              <p:nvPr/>
            </p:nvSpPr>
            <p:spPr>
              <a:xfrm>
                <a:off x="4351" y="791"/>
                <a:ext cx="66" cy="46"/>
              </a:xfrm>
              <a:custGeom>
                <a:rect b="b" l="l" r="r" t="t"/>
                <a:pathLst>
                  <a:path extrusionOk="0" h="46" w="60">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38" name="Google Shape;638;p24"/>
              <p:cNvSpPr/>
              <p:nvPr/>
            </p:nvSpPr>
            <p:spPr>
              <a:xfrm>
                <a:off x="4194" y="819"/>
                <a:ext cx="119" cy="96"/>
              </a:xfrm>
              <a:custGeom>
                <a:rect b="b" l="l" r="r" t="t"/>
                <a:pathLst>
                  <a:path extrusionOk="0" h="96" w="108">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2" y="90"/>
                    </a:lnTo>
                    <a:lnTo>
                      <a:pt x="6" y="92"/>
                    </a:lnTo>
                    <a:lnTo>
                      <a:pt x="10" y="94"/>
                    </a:lnTo>
                    <a:lnTo>
                      <a:pt x="14" y="96"/>
                    </a:lnTo>
                    <a:lnTo>
                      <a:pt x="16" y="96"/>
                    </a:lnTo>
                    <a:lnTo>
                      <a:pt x="18" y="94"/>
                    </a:lnTo>
                    <a:lnTo>
                      <a:pt x="22" y="90"/>
                    </a:lnTo>
                    <a:lnTo>
                      <a:pt x="24" y="86"/>
                    </a:lnTo>
                    <a:lnTo>
                      <a:pt x="26" y="84"/>
                    </a:lnTo>
                    <a:lnTo>
                      <a:pt x="28" y="82"/>
                    </a:lnTo>
                    <a:lnTo>
                      <a:pt x="32" y="80"/>
                    </a:lnTo>
                    <a:lnTo>
                      <a:pt x="38" y="78"/>
                    </a:lnTo>
                    <a:lnTo>
                      <a:pt x="46" y="74"/>
                    </a:lnTo>
                    <a:lnTo>
                      <a:pt x="54" y="70"/>
                    </a:lnTo>
                    <a:lnTo>
                      <a:pt x="62" y="56"/>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39" name="Google Shape;639;p24"/>
              <p:cNvSpPr/>
              <p:nvPr/>
            </p:nvSpPr>
            <p:spPr>
              <a:xfrm>
                <a:off x="4172" y="861"/>
                <a:ext cx="132" cy="110"/>
              </a:xfrm>
              <a:custGeom>
                <a:rect b="b" l="l" r="r" t="t"/>
                <a:pathLst>
                  <a:path extrusionOk="0" h="110" w="12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08" y="48"/>
                    </a:lnTo>
                    <a:lnTo>
                      <a:pt x="106" y="50"/>
                    </a:lnTo>
                    <a:lnTo>
                      <a:pt x="102" y="52"/>
                    </a:lnTo>
                    <a:lnTo>
                      <a:pt x="102" y="54"/>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2" y="60"/>
                    </a:lnTo>
                    <a:lnTo>
                      <a:pt x="2" y="56"/>
                    </a:lnTo>
                    <a:lnTo>
                      <a:pt x="2" y="52"/>
                    </a:lnTo>
                    <a:lnTo>
                      <a:pt x="4" y="48"/>
                    </a:lnTo>
                    <a:lnTo>
                      <a:pt x="6" y="44"/>
                    </a:lnTo>
                    <a:lnTo>
                      <a:pt x="8" y="42"/>
                    </a:lnTo>
                    <a:lnTo>
                      <a:pt x="28" y="42"/>
                    </a:lnTo>
                    <a:lnTo>
                      <a:pt x="20" y="46"/>
                    </a:lnTo>
                    <a:lnTo>
                      <a:pt x="22" y="48"/>
                    </a:lnTo>
                    <a:lnTo>
                      <a:pt x="26" y="50"/>
                    </a:lnTo>
                    <a:lnTo>
                      <a:pt x="28" y="52"/>
                    </a:lnTo>
                    <a:lnTo>
                      <a:pt x="32" y="54"/>
                    </a:lnTo>
                    <a:lnTo>
                      <a:pt x="36" y="52"/>
                    </a:lnTo>
                    <a:lnTo>
                      <a:pt x="40" y="50"/>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40" name="Google Shape;640;p24"/>
              <p:cNvSpPr/>
              <p:nvPr/>
            </p:nvSpPr>
            <p:spPr>
              <a:xfrm>
                <a:off x="4309" y="883"/>
                <a:ext cx="90" cy="96"/>
              </a:xfrm>
              <a:custGeom>
                <a:rect b="b" l="l" r="r" t="t"/>
                <a:pathLst>
                  <a:path extrusionOk="0" h="96" w="82">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0" y="50"/>
                    </a:lnTo>
                    <a:lnTo>
                      <a:pt x="0" y="46"/>
                    </a:lnTo>
                    <a:lnTo>
                      <a:pt x="2" y="42"/>
                    </a:lnTo>
                    <a:lnTo>
                      <a:pt x="4" y="38"/>
                    </a:lnTo>
                    <a:lnTo>
                      <a:pt x="6" y="34"/>
                    </a:lnTo>
                    <a:lnTo>
                      <a:pt x="8" y="32"/>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6"/>
                    </a:lnTo>
                    <a:lnTo>
                      <a:pt x="30" y="48"/>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41" name="Google Shape;641;p24"/>
              <p:cNvSpPr/>
              <p:nvPr/>
            </p:nvSpPr>
            <p:spPr>
              <a:xfrm>
                <a:off x="3971" y="841"/>
                <a:ext cx="150" cy="148"/>
              </a:xfrm>
              <a:custGeom>
                <a:rect b="b" l="l" r="r" t="t"/>
                <a:pathLst>
                  <a:path extrusionOk="0" h="148" w="136">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66" y="42"/>
                    </a:lnTo>
                    <a:lnTo>
                      <a:pt x="68" y="40"/>
                    </a:lnTo>
                    <a:lnTo>
                      <a:pt x="72" y="42"/>
                    </a:lnTo>
                    <a:lnTo>
                      <a:pt x="82" y="50"/>
                    </a:lnTo>
                    <a:lnTo>
                      <a:pt x="92" y="60"/>
                    </a:lnTo>
                    <a:lnTo>
                      <a:pt x="104" y="68"/>
                    </a:lnTo>
                    <a:lnTo>
                      <a:pt x="110" y="74"/>
                    </a:lnTo>
                    <a:lnTo>
                      <a:pt x="108" y="74"/>
                    </a:lnTo>
                    <a:lnTo>
                      <a:pt x="106" y="74"/>
                    </a:lnTo>
                    <a:lnTo>
                      <a:pt x="104" y="76"/>
                    </a:lnTo>
                    <a:lnTo>
                      <a:pt x="102" y="76"/>
                    </a:lnTo>
                    <a:lnTo>
                      <a:pt x="104" y="78"/>
                    </a:lnTo>
                    <a:lnTo>
                      <a:pt x="106" y="82"/>
                    </a:lnTo>
                    <a:lnTo>
                      <a:pt x="114" y="88"/>
                    </a:lnTo>
                    <a:lnTo>
                      <a:pt x="114" y="100"/>
                    </a:lnTo>
                    <a:lnTo>
                      <a:pt x="126" y="100"/>
                    </a:lnTo>
                    <a:lnTo>
                      <a:pt x="128" y="102"/>
                    </a:lnTo>
                    <a:lnTo>
                      <a:pt x="130" y="104"/>
                    </a:lnTo>
                    <a:lnTo>
                      <a:pt x="132" y="108"/>
                    </a:lnTo>
                    <a:lnTo>
                      <a:pt x="134" y="112"/>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2" y="16"/>
                    </a:lnTo>
                    <a:lnTo>
                      <a:pt x="8" y="14"/>
                    </a:lnTo>
                    <a:lnTo>
                      <a:pt x="6" y="12"/>
                    </a:lnTo>
                    <a:lnTo>
                      <a:pt x="2" y="8"/>
                    </a:lnTo>
                    <a:lnTo>
                      <a:pt x="0" y="6"/>
                    </a:lnTo>
                    <a:lnTo>
                      <a:pt x="0" y="2"/>
                    </a:lnTo>
                    <a:lnTo>
                      <a:pt x="0"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42" name="Google Shape;642;p24"/>
              <p:cNvSpPr/>
              <p:nvPr/>
            </p:nvSpPr>
            <p:spPr>
              <a:xfrm>
                <a:off x="4117" y="993"/>
                <a:ext cx="128" cy="32"/>
              </a:xfrm>
              <a:custGeom>
                <a:rect b="b" l="l" r="r" t="t"/>
                <a:pathLst>
                  <a:path extrusionOk="0" h="32" w="116">
                    <a:moveTo>
                      <a:pt x="50" y="22"/>
                    </a:moveTo>
                    <a:lnTo>
                      <a:pt x="22" y="22"/>
                    </a:lnTo>
                    <a:lnTo>
                      <a:pt x="0" y="10"/>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43" name="Google Shape;643;p24"/>
              <p:cNvSpPr/>
              <p:nvPr/>
            </p:nvSpPr>
            <p:spPr>
              <a:xfrm>
                <a:off x="3325" y="99"/>
                <a:ext cx="583" cy="248"/>
              </a:xfrm>
              <a:custGeom>
                <a:rect b="b" l="l" r="r" t="t"/>
                <a:pathLst>
                  <a:path extrusionOk="0" h="1123950" w="2736638">
                    <a:moveTo>
                      <a:pt x="123825" y="514350"/>
                    </a:moveTo>
                    <a:lnTo>
                      <a:pt x="76200" y="428625"/>
                    </a:lnTo>
                    <a:lnTo>
                      <a:pt x="0" y="371475"/>
                    </a:lnTo>
                    <a:lnTo>
                      <a:pt x="123825" y="323850"/>
                    </a:lnTo>
                    <a:lnTo>
                      <a:pt x="190500" y="257175"/>
                    </a:lnTo>
                    <a:lnTo>
                      <a:pt x="276225" y="304800"/>
                    </a:lnTo>
                    <a:lnTo>
                      <a:pt x="542925" y="228600"/>
                    </a:lnTo>
                    <a:lnTo>
                      <a:pt x="666750" y="257175"/>
                    </a:lnTo>
                    <a:lnTo>
                      <a:pt x="838200" y="257175"/>
                    </a:lnTo>
                    <a:lnTo>
                      <a:pt x="914400" y="228600"/>
                    </a:lnTo>
                    <a:lnTo>
                      <a:pt x="990600" y="114300"/>
                    </a:lnTo>
                    <a:lnTo>
                      <a:pt x="1143000" y="114300"/>
                    </a:lnTo>
                    <a:lnTo>
                      <a:pt x="1238250" y="0"/>
                    </a:lnTo>
                    <a:lnTo>
                      <a:pt x="1381125" y="0"/>
                    </a:lnTo>
                    <a:lnTo>
                      <a:pt x="1571625" y="76200"/>
                    </a:lnTo>
                    <a:lnTo>
                      <a:pt x="1762125" y="76200"/>
                    </a:lnTo>
                    <a:lnTo>
                      <a:pt x="1866900" y="0"/>
                    </a:lnTo>
                    <a:lnTo>
                      <a:pt x="1924050" y="0"/>
                    </a:lnTo>
                    <a:lnTo>
                      <a:pt x="1943100" y="95250"/>
                    </a:lnTo>
                    <a:lnTo>
                      <a:pt x="2143125" y="228600"/>
                    </a:lnTo>
                    <a:lnTo>
                      <a:pt x="2324100" y="266700"/>
                    </a:lnTo>
                    <a:lnTo>
                      <a:pt x="2533650" y="314325"/>
                    </a:lnTo>
                    <a:lnTo>
                      <a:pt x="2657475" y="314326"/>
                    </a:lnTo>
                    <a:cubicBezTo>
                      <a:pt x="2736638" y="329286"/>
                      <a:pt x="2644775" y="371475"/>
                      <a:pt x="2638425" y="400050"/>
                    </a:cubicBezTo>
                    <a:lnTo>
                      <a:pt x="2628900" y="485775"/>
                    </a:lnTo>
                    <a:lnTo>
                      <a:pt x="2590800" y="523875"/>
                    </a:lnTo>
                    <a:lnTo>
                      <a:pt x="2505075" y="476250"/>
                    </a:lnTo>
                    <a:lnTo>
                      <a:pt x="2476500" y="523875"/>
                    </a:lnTo>
                    <a:cubicBezTo>
                      <a:pt x="2486547" y="584157"/>
                      <a:pt x="2466712" y="581025"/>
                      <a:pt x="2495550" y="581025"/>
                    </a:cubicBezTo>
                    <a:lnTo>
                      <a:pt x="2486025" y="638175"/>
                    </a:lnTo>
                    <a:lnTo>
                      <a:pt x="2390775" y="638175"/>
                    </a:lnTo>
                    <a:lnTo>
                      <a:pt x="2390775" y="695325"/>
                    </a:lnTo>
                    <a:lnTo>
                      <a:pt x="2438400" y="819150"/>
                    </a:lnTo>
                    <a:lnTo>
                      <a:pt x="2428875" y="914400"/>
                    </a:lnTo>
                    <a:lnTo>
                      <a:pt x="2228850" y="1019175"/>
                    </a:lnTo>
                    <a:lnTo>
                      <a:pt x="2105025" y="1066800"/>
                    </a:lnTo>
                    <a:lnTo>
                      <a:pt x="2057400" y="1123950"/>
                    </a:lnTo>
                    <a:lnTo>
                      <a:pt x="1990725" y="1123950"/>
                    </a:lnTo>
                    <a:lnTo>
                      <a:pt x="1933575" y="1095375"/>
                    </a:lnTo>
                    <a:lnTo>
                      <a:pt x="1962150" y="971550"/>
                    </a:lnTo>
                    <a:cubicBezTo>
                      <a:pt x="2050381" y="902926"/>
                      <a:pt x="2011674" y="904875"/>
                      <a:pt x="2057400" y="904875"/>
                    </a:cubicBezTo>
                    <a:lnTo>
                      <a:pt x="1990725" y="800100"/>
                    </a:lnTo>
                    <a:cubicBezTo>
                      <a:pt x="1940152" y="779871"/>
                      <a:pt x="1960198" y="781050"/>
                      <a:pt x="1933575" y="781050"/>
                    </a:cubicBezTo>
                    <a:lnTo>
                      <a:pt x="1838325" y="790575"/>
                    </a:lnTo>
                    <a:lnTo>
                      <a:pt x="1628775" y="790575"/>
                    </a:lnTo>
                    <a:cubicBezTo>
                      <a:pt x="1435104" y="800259"/>
                      <a:pt x="1501854" y="800100"/>
                      <a:pt x="1428750" y="800100"/>
                    </a:cubicBezTo>
                    <a:lnTo>
                      <a:pt x="1200150" y="742950"/>
                    </a:lnTo>
                    <a:lnTo>
                      <a:pt x="1047750" y="676275"/>
                    </a:lnTo>
                    <a:lnTo>
                      <a:pt x="1019175" y="676275"/>
                    </a:lnTo>
                    <a:lnTo>
                      <a:pt x="952500" y="561975"/>
                    </a:lnTo>
                    <a:lnTo>
                      <a:pt x="923925" y="542925"/>
                    </a:lnTo>
                    <a:lnTo>
                      <a:pt x="857250" y="609600"/>
                    </a:lnTo>
                    <a:cubicBezTo>
                      <a:pt x="795967" y="681096"/>
                      <a:pt x="800100" y="647003"/>
                      <a:pt x="800100" y="695325"/>
                    </a:cubicBezTo>
                    <a:lnTo>
                      <a:pt x="781050" y="714375"/>
                    </a:lnTo>
                    <a:lnTo>
                      <a:pt x="742950" y="695325"/>
                    </a:lnTo>
                    <a:lnTo>
                      <a:pt x="695325" y="742950"/>
                    </a:lnTo>
                    <a:lnTo>
                      <a:pt x="704850" y="838200"/>
                    </a:lnTo>
                    <a:lnTo>
                      <a:pt x="704850" y="885825"/>
                    </a:lnTo>
                    <a:lnTo>
                      <a:pt x="571500" y="904875"/>
                    </a:lnTo>
                    <a:lnTo>
                      <a:pt x="504825" y="904875"/>
                    </a:lnTo>
                    <a:lnTo>
                      <a:pt x="216290" y="908272"/>
                    </a:lnTo>
                    <a:cubicBezTo>
                      <a:pt x="172659" y="904584"/>
                      <a:pt x="139243" y="812008"/>
                      <a:pt x="147787" y="787494"/>
                    </a:cubicBezTo>
                    <a:cubicBezTo>
                      <a:pt x="156331" y="762980"/>
                      <a:pt x="196933" y="743164"/>
                      <a:pt x="267555" y="761188"/>
                    </a:cubicBezTo>
                    <a:cubicBezTo>
                      <a:pt x="314853" y="738366"/>
                      <a:pt x="348395" y="686654"/>
                      <a:pt x="330512" y="650562"/>
                    </a:cubicBezTo>
                    <a:cubicBezTo>
                      <a:pt x="312629" y="614470"/>
                      <a:pt x="211550" y="567336"/>
                      <a:pt x="160259" y="544634"/>
                    </a:cubicBezTo>
                    <a:lnTo>
                      <a:pt x="123825" y="514350"/>
                    </a:lnTo>
                    <a:close/>
                  </a:path>
                </a:pathLst>
              </a:custGeom>
              <a:solidFill>
                <a:srgbClr val="E5E5E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44" name="Google Shape;644;p24"/>
              <p:cNvSpPr/>
              <p:nvPr/>
            </p:nvSpPr>
            <p:spPr>
              <a:xfrm>
                <a:off x="3876" y="145"/>
                <a:ext cx="480" cy="178"/>
              </a:xfrm>
              <a:custGeom>
                <a:rect b="b" l="l" r="r" t="t"/>
                <a:pathLst>
                  <a:path extrusionOk="0" h="174" w="420">
                    <a:moveTo>
                      <a:pt x="4" y="32"/>
                    </a:move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30" y="2"/>
                    </a:lnTo>
                    <a:lnTo>
                      <a:pt x="342" y="6"/>
                    </a:lnTo>
                    <a:lnTo>
                      <a:pt x="356" y="14"/>
                    </a:lnTo>
                    <a:lnTo>
                      <a:pt x="378" y="22"/>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grpSp>
        <p:grpSp>
          <p:nvGrpSpPr>
            <p:cNvPr id="645" name="Google Shape;645;p24"/>
            <p:cNvGrpSpPr/>
            <p:nvPr/>
          </p:nvGrpSpPr>
          <p:grpSpPr>
            <a:xfrm>
              <a:off x="5101491" y="3022297"/>
              <a:ext cx="882359" cy="818278"/>
              <a:chOff x="4234" y="2863"/>
              <a:chExt cx="824" cy="776"/>
            </a:xfrm>
          </p:grpSpPr>
          <p:sp>
            <p:nvSpPr>
              <p:cNvPr id="646" name="Google Shape;646;p24"/>
              <p:cNvSpPr/>
              <p:nvPr/>
            </p:nvSpPr>
            <p:spPr>
              <a:xfrm>
                <a:off x="4666" y="3451"/>
                <a:ext cx="64" cy="56"/>
              </a:xfrm>
              <a:custGeom>
                <a:rect b="b" l="l" r="r" t="t"/>
                <a:pathLst>
                  <a:path extrusionOk="0" h="56" w="58">
                    <a:moveTo>
                      <a:pt x="10" y="2"/>
                    </a:moveTo>
                    <a:lnTo>
                      <a:pt x="10" y="2"/>
                    </a:lnTo>
                    <a:lnTo>
                      <a:pt x="8" y="2"/>
                    </a:lnTo>
                    <a:lnTo>
                      <a:pt x="6" y="2"/>
                    </a:lnTo>
                    <a:lnTo>
                      <a:pt x="4" y="4"/>
                    </a:lnTo>
                    <a:lnTo>
                      <a:pt x="2" y="6"/>
                    </a:lnTo>
                    <a:lnTo>
                      <a:pt x="0" y="8"/>
                    </a:lnTo>
                    <a:lnTo>
                      <a:pt x="0" y="14"/>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16" y="2"/>
                    </a:lnTo>
                    <a:lnTo>
                      <a:pt x="10" y="2"/>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47" name="Google Shape;647;p24"/>
              <p:cNvSpPr/>
              <p:nvPr/>
            </p:nvSpPr>
            <p:spPr>
              <a:xfrm>
                <a:off x="4726" y="2863"/>
                <a:ext cx="77" cy="54"/>
              </a:xfrm>
              <a:custGeom>
                <a:rect b="b" l="l" r="r" t="t"/>
                <a:pathLst>
                  <a:path extrusionOk="0" h="54" w="70">
                    <a:moveTo>
                      <a:pt x="2" y="44"/>
                    </a:move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8" y="54"/>
                    </a:lnTo>
                    <a:lnTo>
                      <a:pt x="6" y="54"/>
                    </a:lnTo>
                    <a:lnTo>
                      <a:pt x="4" y="52"/>
                    </a:lnTo>
                    <a:lnTo>
                      <a:pt x="2" y="52"/>
                    </a:lnTo>
                    <a:lnTo>
                      <a:pt x="0" y="50"/>
                    </a:lnTo>
                    <a:lnTo>
                      <a:pt x="0" y="48"/>
                    </a:lnTo>
                    <a:lnTo>
                      <a:pt x="2" y="44"/>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48" name="Google Shape;648;p24"/>
              <p:cNvSpPr/>
              <p:nvPr/>
            </p:nvSpPr>
            <p:spPr>
              <a:xfrm>
                <a:off x="4976" y="3431"/>
                <a:ext cx="82" cy="110"/>
              </a:xfrm>
              <a:custGeom>
                <a:rect b="b" l="l" r="r" t="t"/>
                <a:pathLst>
                  <a:path extrusionOk="0" h="110" w="74">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4"/>
                    </a:lnTo>
                    <a:lnTo>
                      <a:pt x="22" y="54"/>
                    </a:lnTo>
                    <a:lnTo>
                      <a:pt x="20" y="64"/>
                    </a:lnTo>
                    <a:lnTo>
                      <a:pt x="18" y="74"/>
                    </a:lnTo>
                    <a:lnTo>
                      <a:pt x="18" y="78"/>
                    </a:lnTo>
                    <a:lnTo>
                      <a:pt x="18" y="80"/>
                    </a:lnTo>
                    <a:lnTo>
                      <a:pt x="22" y="84"/>
                    </a:lnTo>
                    <a:lnTo>
                      <a:pt x="24" y="88"/>
                    </a:lnTo>
                    <a:lnTo>
                      <a:pt x="28" y="92"/>
                    </a:lnTo>
                    <a:lnTo>
                      <a:pt x="30" y="96"/>
                    </a:lnTo>
                    <a:lnTo>
                      <a:pt x="32" y="102"/>
                    </a:lnTo>
                    <a:lnTo>
                      <a:pt x="34" y="106"/>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8"/>
                    </a:lnTo>
                    <a:lnTo>
                      <a:pt x="18" y="6"/>
                    </a:lnTo>
                    <a:lnTo>
                      <a:pt x="16" y="2"/>
                    </a:lnTo>
                    <a:lnTo>
                      <a:pt x="12" y="2"/>
                    </a:lnTo>
                    <a:lnTo>
                      <a:pt x="10" y="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49" name="Google Shape;649;p24"/>
              <p:cNvSpPr/>
              <p:nvPr/>
            </p:nvSpPr>
            <p:spPr>
              <a:xfrm>
                <a:off x="4899" y="3535"/>
                <a:ext cx="102" cy="104"/>
              </a:xfrm>
              <a:custGeom>
                <a:rect b="b" l="l" r="r" t="t"/>
                <a:pathLst>
                  <a:path extrusionOk="0" h="104" w="92">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58" y="26"/>
                    </a:lnTo>
                    <a:lnTo>
                      <a:pt x="42" y="36"/>
                    </a:lnTo>
                    <a:lnTo>
                      <a:pt x="32" y="44"/>
                    </a:lnTo>
                    <a:lnTo>
                      <a:pt x="20" y="62"/>
                    </a:lnTo>
                    <a:lnTo>
                      <a:pt x="14" y="72"/>
                    </a:lnTo>
                    <a:lnTo>
                      <a:pt x="12" y="72"/>
                    </a:lnTo>
                    <a:lnTo>
                      <a:pt x="8" y="72"/>
                    </a:lnTo>
                    <a:lnTo>
                      <a:pt x="6" y="76"/>
                    </a:lnTo>
                    <a:lnTo>
                      <a:pt x="4" y="80"/>
                    </a:lnTo>
                    <a:close/>
                  </a:path>
                </a:pathLst>
              </a:custGeom>
              <a:solidFill>
                <a:srgbClr val="6DB12D"/>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50" name="Google Shape;650;p24"/>
              <p:cNvSpPr/>
              <p:nvPr/>
            </p:nvSpPr>
            <p:spPr>
              <a:xfrm>
                <a:off x="4234" y="3021"/>
                <a:ext cx="560" cy="408"/>
              </a:xfrm>
              <a:custGeom>
                <a:rect b="b" l="l" r="r" t="t"/>
                <a:pathLst>
                  <a:path extrusionOk="0" h="408" w="508">
                    <a:moveTo>
                      <a:pt x="30" y="138"/>
                    </a:moveTo>
                    <a:lnTo>
                      <a:pt x="60" y="136"/>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6" y="10"/>
                    </a:lnTo>
                    <a:lnTo>
                      <a:pt x="248"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6"/>
                    </a:lnTo>
                    <a:lnTo>
                      <a:pt x="504" y="280"/>
                    </a:lnTo>
                    <a:lnTo>
                      <a:pt x="502" y="284"/>
                    </a:lnTo>
                    <a:lnTo>
                      <a:pt x="498" y="288"/>
                    </a:lnTo>
                    <a:lnTo>
                      <a:pt x="494" y="292"/>
                    </a:lnTo>
                    <a:lnTo>
                      <a:pt x="488" y="294"/>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51" name="Google Shape;651;p24"/>
              <p:cNvSpPr/>
              <p:nvPr/>
            </p:nvSpPr>
            <p:spPr>
              <a:xfrm>
                <a:off x="4618" y="2871"/>
                <a:ext cx="141" cy="108"/>
              </a:xfrm>
              <a:custGeom>
                <a:rect b="b" l="l" r="r" t="t"/>
                <a:pathLst>
                  <a:path extrusionOk="0" h="108" w="12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80" y="60"/>
                    </a:lnTo>
                    <a:lnTo>
                      <a:pt x="96" y="54"/>
                    </a:lnTo>
                    <a:lnTo>
                      <a:pt x="92" y="46"/>
                    </a:lnTo>
                    <a:lnTo>
                      <a:pt x="90" y="46"/>
                    </a:lnTo>
                    <a:lnTo>
                      <a:pt x="88" y="44"/>
                    </a:lnTo>
                    <a:lnTo>
                      <a:pt x="84" y="44"/>
                    </a:lnTo>
                    <a:lnTo>
                      <a:pt x="80" y="42"/>
                    </a:lnTo>
                    <a:lnTo>
                      <a:pt x="78" y="42"/>
                    </a:lnTo>
                    <a:lnTo>
                      <a:pt x="78" y="40"/>
                    </a:lnTo>
                    <a:close/>
                  </a:path>
                </a:pathLst>
              </a:custGeom>
              <a:solidFill>
                <a:srgbClr val="E5E5E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25"/>
          <p:cNvSpPr txBox="1"/>
          <p:nvPr/>
        </p:nvSpPr>
        <p:spPr>
          <a:xfrm>
            <a:off x="0" y="0"/>
            <a:ext cx="12192000" cy="6858000"/>
          </a:xfrm>
          <a:prstGeom prst="rect">
            <a:avLst/>
          </a:prstGeom>
          <a:solidFill>
            <a:srgbClr val="6DB12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24A5BD"/>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400"/>
              <a:buFont typeface="Calibri"/>
              <a:buNone/>
            </a:pPr>
            <a:r>
              <a:t/>
            </a:r>
            <a:endParaRPr b="0" i="0" sz="2400" u="none" cap="none" strike="noStrike">
              <a:solidFill>
                <a:srgbClr val="24A5BD"/>
              </a:solidFill>
              <a:latin typeface="Calibri"/>
              <a:ea typeface="Calibri"/>
              <a:cs typeface="Calibri"/>
              <a:sym typeface="Calibri"/>
            </a:endParaRPr>
          </a:p>
        </p:txBody>
      </p:sp>
      <p:sp>
        <p:nvSpPr>
          <p:cNvPr id="658" name="Google Shape;658;p25"/>
          <p:cNvSpPr/>
          <p:nvPr/>
        </p:nvSpPr>
        <p:spPr>
          <a:xfrm>
            <a:off x="4198335" y="2275065"/>
            <a:ext cx="379533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000" u="none" cap="none" strike="noStrike">
                <a:solidFill>
                  <a:schemeClr val="lt1"/>
                </a:solidFill>
                <a:latin typeface="Calibri"/>
                <a:ea typeface="Calibri"/>
                <a:cs typeface="Calibri"/>
                <a:sym typeface="Calibri"/>
              </a:rPr>
              <a:t>Example slides</a:t>
            </a:r>
            <a:endParaRPr/>
          </a:p>
        </p:txBody>
      </p:sp>
      <p:sp>
        <p:nvSpPr>
          <p:cNvPr id="659" name="Google Shape;659;p25"/>
          <p:cNvSpPr/>
          <p:nvPr/>
        </p:nvSpPr>
        <p:spPr>
          <a:xfrm>
            <a:off x="4198335" y="3043164"/>
            <a:ext cx="379533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Calibri"/>
                <a:ea typeface="Calibri"/>
                <a:cs typeface="Calibri"/>
                <a:sym typeface="Calibri"/>
              </a:rPr>
              <a:t>Use the following slides or</a:t>
            </a:r>
            <a:br>
              <a:rPr b="0" i="0" lang="en-GB" sz="1400" u="none" cap="none" strike="noStrike">
                <a:solidFill>
                  <a:schemeClr val="lt1"/>
                </a:solidFill>
                <a:latin typeface="Calibri"/>
                <a:ea typeface="Calibri"/>
                <a:cs typeface="Calibri"/>
                <a:sym typeface="Calibri"/>
              </a:rPr>
            </a:br>
            <a:r>
              <a:rPr b="0" i="0" lang="en-GB" sz="1400" u="none" cap="none" strike="noStrike">
                <a:solidFill>
                  <a:schemeClr val="lt1"/>
                </a:solidFill>
                <a:latin typeface="Calibri"/>
                <a:ea typeface="Calibri"/>
                <a:cs typeface="Calibri"/>
                <a:sym typeface="Calibri"/>
              </a:rPr>
              <a:t> create “new slide” and choose the master slide you want </a:t>
            </a:r>
            <a:endParaRPr/>
          </a:p>
        </p:txBody>
      </p:sp>
      <p:grpSp>
        <p:nvGrpSpPr>
          <p:cNvPr id="660" name="Google Shape;660;p25"/>
          <p:cNvGrpSpPr/>
          <p:nvPr/>
        </p:nvGrpSpPr>
        <p:grpSpPr>
          <a:xfrm>
            <a:off x="5596470" y="3959917"/>
            <a:ext cx="999060" cy="822105"/>
            <a:chOff x="5596470" y="3886767"/>
            <a:chExt cx="999060" cy="822105"/>
          </a:xfrm>
        </p:grpSpPr>
        <p:pic>
          <p:nvPicPr>
            <p:cNvPr id="661" name="Google Shape;661;p25"/>
            <p:cNvPicPr preferRelativeResize="0"/>
            <p:nvPr/>
          </p:nvPicPr>
          <p:blipFill rotWithShape="1">
            <a:blip r:embed="rId3">
              <a:alphaModFix/>
            </a:blip>
            <a:srcRect b="0" l="0" r="0" t="0"/>
            <a:stretch/>
          </p:blipFill>
          <p:spPr>
            <a:xfrm>
              <a:off x="5596470" y="3886767"/>
              <a:ext cx="999060" cy="619136"/>
            </a:xfrm>
            <a:prstGeom prst="rect">
              <a:avLst/>
            </a:prstGeom>
            <a:noFill/>
            <a:ln>
              <a:noFill/>
            </a:ln>
          </p:spPr>
        </p:pic>
        <p:sp>
          <p:nvSpPr>
            <p:cNvPr id="662" name="Google Shape;662;p25"/>
            <p:cNvSpPr/>
            <p:nvPr/>
          </p:nvSpPr>
          <p:spPr>
            <a:xfrm rot="10800000">
              <a:off x="6212349" y="4397606"/>
              <a:ext cx="302482" cy="311266"/>
            </a:xfrm>
            <a:prstGeom prst="down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26"/>
          <p:cNvSpPr/>
          <p:nvPr/>
        </p:nvSpPr>
        <p:spPr>
          <a:xfrm>
            <a:off x="1" y="0"/>
            <a:ext cx="8616175" cy="6858000"/>
          </a:xfrm>
          <a:prstGeom prst="rect">
            <a:avLst/>
          </a:prstGeom>
          <a:solidFill>
            <a:schemeClr val="lt2">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8" name="Google Shape;668;p26"/>
          <p:cNvSpPr txBox="1"/>
          <p:nvPr/>
        </p:nvSpPr>
        <p:spPr>
          <a:xfrm>
            <a:off x="1236379" y="1206033"/>
            <a:ext cx="401955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Calibri"/>
              <a:buNone/>
            </a:pPr>
            <a:r>
              <a:rPr b="1" i="0" lang="en-GB" sz="4000" u="none" cap="none" strike="noStrike">
                <a:solidFill>
                  <a:schemeClr val="dk1"/>
                </a:solidFill>
                <a:latin typeface="Calibri"/>
                <a:ea typeface="Calibri"/>
                <a:cs typeface="Calibri"/>
                <a:sym typeface="Calibri"/>
              </a:rPr>
              <a:t>Simple cover</a:t>
            </a:r>
            <a:endParaRPr/>
          </a:p>
        </p:txBody>
      </p:sp>
      <p:sp>
        <p:nvSpPr>
          <p:cNvPr id="669" name="Google Shape;669;p26"/>
          <p:cNvSpPr txBox="1"/>
          <p:nvPr/>
        </p:nvSpPr>
        <p:spPr>
          <a:xfrm>
            <a:off x="1236379" y="3394168"/>
            <a:ext cx="4019550" cy="92333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800"/>
              <a:buFont typeface="Calibri"/>
              <a:buNone/>
            </a:pPr>
            <a:r>
              <a:rPr b="0" i="0" lang="en-GB" sz="1800" u="none" cap="none" strike="noStrike">
                <a:solidFill>
                  <a:schemeClr val="dk1"/>
                </a:solidFill>
                <a:latin typeface="Calibri"/>
                <a:ea typeface="Calibri"/>
                <a:cs typeface="Calibri"/>
                <a:sym typeface="Calibri"/>
              </a:rPr>
              <a:t>Lorem ipsum dolor sit amet, consectetur adipiscing elit. Sed sollicitudin nibh ac ante viverra bibendum. </a:t>
            </a:r>
            <a:endParaRPr b="0" i="0" sz="1800" u="none" cap="none" strike="noStrike">
              <a:solidFill>
                <a:schemeClr val="dk1"/>
              </a:solidFill>
              <a:latin typeface="Calibri"/>
              <a:ea typeface="Calibri"/>
              <a:cs typeface="Calibri"/>
              <a:sym typeface="Calibri"/>
            </a:endParaRPr>
          </a:p>
        </p:txBody>
      </p:sp>
      <p:pic>
        <p:nvPicPr>
          <p:cNvPr id="670" name="Google Shape;670;p26"/>
          <p:cNvPicPr preferRelativeResize="0"/>
          <p:nvPr/>
        </p:nvPicPr>
        <p:blipFill rotWithShape="1">
          <a:blip r:embed="rId3">
            <a:alphaModFix/>
          </a:blip>
          <a:srcRect b="0" l="0" r="0" t="0"/>
          <a:stretch/>
        </p:blipFill>
        <p:spPr>
          <a:xfrm>
            <a:off x="9133933" y="425481"/>
            <a:ext cx="2591050" cy="1295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27"/>
          <p:cNvSpPr/>
          <p:nvPr>
            <p:ph idx="2" type="pic"/>
          </p:nvPr>
        </p:nvSpPr>
        <p:spPr>
          <a:xfrm>
            <a:off x="0" y="0"/>
            <a:ext cx="12192000" cy="6858000"/>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676" name="Google Shape;676;p27"/>
          <p:cNvSpPr/>
          <p:nvPr>
            <p:ph idx="3" type="pic"/>
          </p:nvPr>
        </p:nvSpPr>
        <p:spPr>
          <a:xfrm>
            <a:off x="739586" y="847164"/>
            <a:ext cx="5096438" cy="3671888"/>
          </a:xfrm>
          <a:prstGeom prst="rect">
            <a:avLst/>
          </a:prstGeom>
          <a:solidFill>
            <a:srgbClr val="6DB12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677" name="Google Shape;677;p27"/>
          <p:cNvSpPr txBox="1"/>
          <p:nvPr>
            <p:ph idx="1" type="body"/>
          </p:nvPr>
        </p:nvSpPr>
        <p:spPr>
          <a:xfrm>
            <a:off x="1236379" y="1403537"/>
            <a:ext cx="4019550" cy="193899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4000"/>
              <a:buFont typeface="Calibri"/>
              <a:buNone/>
            </a:pPr>
            <a:r>
              <a:rPr lang="en-GB"/>
              <a:t>Type here the main title of your presentation</a:t>
            </a:r>
            <a:endParaRPr/>
          </a:p>
        </p:txBody>
      </p:sp>
      <p:sp>
        <p:nvSpPr>
          <p:cNvPr id="678" name="Google Shape;678;p27"/>
          <p:cNvSpPr txBox="1"/>
          <p:nvPr>
            <p:ph idx="4" type="body"/>
          </p:nvPr>
        </p:nvSpPr>
        <p:spPr>
          <a:xfrm>
            <a:off x="1236379" y="3340287"/>
            <a:ext cx="4019550" cy="92333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FFFFFF"/>
              </a:buClr>
              <a:buSzPts val="1800"/>
              <a:buFont typeface="Calibri"/>
              <a:buNone/>
            </a:pPr>
            <a:r>
              <a:rPr lang="en-GB">
                <a:solidFill>
                  <a:srgbClr val="FFFFFF"/>
                </a:solidFill>
                <a:latin typeface="Calibri"/>
                <a:ea typeface="Calibri"/>
                <a:cs typeface="Calibri"/>
                <a:sym typeface="Calibri"/>
              </a:rPr>
              <a:t>Lorem ipsum dolor sit amet, consectetur adipiscing elit. Sed sollicitudin nibh ac ante viverra bibendum. </a:t>
            </a:r>
            <a:endParaRPr/>
          </a:p>
        </p:txBody>
      </p:sp>
      <p:sp>
        <p:nvSpPr>
          <p:cNvPr id="679" name="Google Shape;679;p27"/>
          <p:cNvSpPr/>
          <p:nvPr>
            <p:ph idx="6" type="pic"/>
          </p:nvPr>
        </p:nvSpPr>
        <p:spPr>
          <a:xfrm rot="-8100000">
            <a:off x="926752" y="-460141"/>
            <a:ext cx="913091" cy="919492"/>
          </a:xfrm>
          <a:prstGeom prst="rect">
            <a:avLst/>
          </a:prstGeom>
          <a:solidFill>
            <a:srgbClr val="6DB12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680" name="Google Shape;680;p27"/>
          <p:cNvPicPr preferRelativeResize="0"/>
          <p:nvPr/>
        </p:nvPicPr>
        <p:blipFill rotWithShape="1">
          <a:blip r:embed="rId3">
            <a:alphaModFix/>
          </a:blip>
          <a:srcRect b="0" l="0" r="0" t="0"/>
          <a:stretch/>
        </p:blipFill>
        <p:spPr>
          <a:xfrm>
            <a:off x="751010" y="4517811"/>
            <a:ext cx="2521038" cy="126051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28"/>
          <p:cNvSpPr/>
          <p:nvPr>
            <p:ph idx="2" type="pic"/>
          </p:nvPr>
        </p:nvSpPr>
        <p:spPr>
          <a:xfrm>
            <a:off x="-24000" y="0"/>
            <a:ext cx="6120000" cy="6858000"/>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686" name="Google Shape;686;p28"/>
          <p:cNvSpPr/>
          <p:nvPr/>
        </p:nvSpPr>
        <p:spPr>
          <a:xfrm>
            <a:off x="-3241396" y="-3310"/>
            <a:ext cx="6142966" cy="6879374"/>
          </a:xfrm>
          <a:custGeom>
            <a:rect b="b" l="l" r="r" t="t"/>
            <a:pathLst>
              <a:path extrusionOk="0" h="120374" w="120454">
                <a:moveTo>
                  <a:pt x="0" y="1"/>
                </a:moveTo>
                <a:lnTo>
                  <a:pt x="0" y="1"/>
                </a:lnTo>
                <a:lnTo>
                  <a:pt x="120454" y="1"/>
                </a:lnTo>
                <a:lnTo>
                  <a:pt x="0" y="120373"/>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8"/>
          <p:cNvSpPr txBox="1"/>
          <p:nvPr>
            <p:ph idx="1" type="body"/>
          </p:nvPr>
        </p:nvSpPr>
        <p:spPr>
          <a:xfrm>
            <a:off x="6781200" y="2390673"/>
            <a:ext cx="4019550" cy="193899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D344D"/>
              </a:buClr>
              <a:buSzPts val="4000"/>
              <a:buFont typeface="Calibri"/>
              <a:buNone/>
            </a:pPr>
            <a:r>
              <a:rPr lang="en-GB"/>
              <a:t>Type here the main title of your presentation</a:t>
            </a:r>
            <a:endParaRPr/>
          </a:p>
        </p:txBody>
      </p:sp>
      <p:sp>
        <p:nvSpPr>
          <p:cNvPr id="688" name="Google Shape;688;p28"/>
          <p:cNvSpPr txBox="1"/>
          <p:nvPr>
            <p:ph idx="3" type="body"/>
          </p:nvPr>
        </p:nvSpPr>
        <p:spPr>
          <a:xfrm>
            <a:off x="6781200" y="4332426"/>
            <a:ext cx="4019550" cy="203216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262626"/>
              </a:buClr>
              <a:buSzPts val="1800"/>
              <a:buFont typeface="Calibri"/>
              <a:buNone/>
            </a:pPr>
            <a:r>
              <a:rPr lang="en-GB">
                <a:solidFill>
                  <a:srgbClr val="262626"/>
                </a:solidFill>
              </a:rPr>
              <a:t>Place the image on the coloured square and then locate triangle in front </a:t>
            </a:r>
            <a:endParaRPr/>
          </a:p>
        </p:txBody>
      </p:sp>
      <p:sp>
        <p:nvSpPr>
          <p:cNvPr id="689" name="Google Shape;689;p28"/>
          <p:cNvSpPr/>
          <p:nvPr>
            <p:ph idx="4" type="pic"/>
          </p:nvPr>
        </p:nvSpPr>
        <p:spPr>
          <a:xfrm rot="-8100000">
            <a:off x="926752" y="-460141"/>
            <a:ext cx="913091" cy="919492"/>
          </a:xfrm>
          <a:prstGeom prst="rect">
            <a:avLst/>
          </a:prstGeom>
          <a:solidFill>
            <a:srgbClr val="6DB12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
          <p:cNvSpPr txBox="1"/>
          <p:nvPr>
            <p:ph idx="1" type="body"/>
          </p:nvPr>
        </p:nvSpPr>
        <p:spPr>
          <a:xfrm>
            <a:off x="941296" y="514969"/>
            <a:ext cx="9388708" cy="646331"/>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1D344D"/>
              </a:buClr>
              <a:buSzPts val="3600"/>
              <a:buFont typeface="Calibri"/>
              <a:buNone/>
            </a:pPr>
            <a:r>
              <a:rPr lang="en-GB"/>
              <a:t>Agenda</a:t>
            </a:r>
            <a:endParaRPr/>
          </a:p>
        </p:txBody>
      </p:sp>
      <p:graphicFrame>
        <p:nvGraphicFramePr>
          <p:cNvPr id="139" name="Google Shape;139;p3"/>
          <p:cNvGraphicFramePr/>
          <p:nvPr/>
        </p:nvGraphicFramePr>
        <p:xfrm>
          <a:off x="890280" y="1560859"/>
          <a:ext cx="3000000" cy="3000000"/>
        </p:xfrm>
        <a:graphic>
          <a:graphicData uri="http://schemas.openxmlformats.org/drawingml/2006/table">
            <a:tbl>
              <a:tblPr>
                <a:noFill/>
                <a:tableStyleId>{16039E43-21EA-4BBC-893D-2F6214AA6274}</a:tableStyleId>
              </a:tblPr>
              <a:tblGrid>
                <a:gridCol w="8356250"/>
                <a:gridCol w="2055200"/>
              </a:tblGrid>
              <a:tr h="305150">
                <a:tc>
                  <a:txBody>
                    <a:bodyPr/>
                    <a:lstStyle/>
                    <a:p>
                      <a:pPr indent="0" lvl="0" marL="0" marR="0" rtl="0" algn="l">
                        <a:spcBef>
                          <a:spcPts val="0"/>
                        </a:spcBef>
                        <a:spcAft>
                          <a:spcPts val="0"/>
                        </a:spcAft>
                        <a:buNone/>
                      </a:pPr>
                      <a:r>
                        <a:rPr b="1" lang="en-GB" sz="1400" u="none" cap="none" strike="noStrike">
                          <a:latin typeface="Calibri"/>
                          <a:ea typeface="Calibri"/>
                          <a:cs typeface="Calibri"/>
                          <a:sym typeface="Calibri"/>
                        </a:rPr>
                        <a:t>Welcome (CGF)</a:t>
                      </a:r>
                      <a:endParaRPr b="1" sz="1400">
                        <a:latin typeface="Calibri"/>
                        <a:ea typeface="Calibri"/>
                        <a:cs typeface="Calibri"/>
                        <a:sym typeface="Calibri"/>
                      </a:endParaRPr>
                    </a:p>
                  </a:txBody>
                  <a:tcPr marT="45725" marB="45725" marR="91450" marL="91450" anchor="ctr">
                    <a:lnL cap="flat" cmpd="sng" w="12700">
                      <a:solidFill>
                        <a:srgbClr val="1D354E"/>
                      </a:solidFill>
                      <a:prstDash val="solid"/>
                      <a:round/>
                      <a:headEnd len="sm" w="sm" type="none"/>
                      <a:tailEnd len="sm" w="sm" type="none"/>
                    </a:lnL>
                    <a:lnR cap="flat" cmpd="sng" w="12700">
                      <a:solidFill>
                        <a:srgbClr val="1D354E"/>
                      </a:solidFill>
                      <a:prstDash val="solid"/>
                      <a:round/>
                      <a:headEnd len="sm" w="sm" type="none"/>
                      <a:tailEnd len="sm" w="sm" type="none"/>
                    </a:lnR>
                    <a:lnT cap="flat" cmpd="sng" w="12700">
                      <a:solidFill>
                        <a:srgbClr val="1D354E"/>
                      </a:solidFill>
                      <a:prstDash val="solid"/>
                      <a:round/>
                      <a:headEnd len="sm" w="sm" type="none"/>
                      <a:tailEnd len="sm" w="sm" type="none"/>
                    </a:lnT>
                    <a:lnB cap="flat" cmpd="sng" w="12700">
                      <a:solidFill>
                        <a:srgbClr val="1D354E"/>
                      </a:solidFill>
                      <a:prstDash val="solid"/>
                      <a:round/>
                      <a:headEnd len="sm" w="sm" type="none"/>
                      <a:tailEnd len="sm" w="sm" type="none"/>
                    </a:lnB>
                  </a:tcPr>
                </a:tc>
                <a:tc>
                  <a:txBody>
                    <a:bodyPr/>
                    <a:lstStyle/>
                    <a:p>
                      <a:pPr indent="0" lvl="0" marL="0" marR="0" rtl="0" algn="ctr">
                        <a:spcBef>
                          <a:spcPts val="0"/>
                        </a:spcBef>
                        <a:spcAft>
                          <a:spcPts val="0"/>
                        </a:spcAft>
                        <a:buNone/>
                      </a:pPr>
                      <a:r>
                        <a:rPr b="1" lang="en-GB" sz="1400">
                          <a:latin typeface="Calibri"/>
                          <a:ea typeface="Calibri"/>
                          <a:cs typeface="Calibri"/>
                          <a:sym typeface="Calibri"/>
                        </a:rPr>
                        <a:t>00:00 – 00:05</a:t>
                      </a:r>
                      <a:endParaRPr/>
                    </a:p>
                  </a:txBody>
                  <a:tcPr marT="45725" marB="45725" marR="91450" marL="91450" anchor="ctr">
                    <a:lnL cap="flat" cmpd="sng" w="12700">
                      <a:solidFill>
                        <a:srgbClr val="1D354E"/>
                      </a:solidFill>
                      <a:prstDash val="solid"/>
                      <a:round/>
                      <a:headEnd len="sm" w="sm" type="none"/>
                      <a:tailEnd len="sm" w="sm" type="none"/>
                    </a:lnL>
                    <a:lnR cap="flat" cmpd="sng" w="12700">
                      <a:solidFill>
                        <a:srgbClr val="1D354E"/>
                      </a:solidFill>
                      <a:prstDash val="solid"/>
                      <a:round/>
                      <a:headEnd len="sm" w="sm" type="none"/>
                      <a:tailEnd len="sm" w="sm" type="none"/>
                    </a:lnR>
                    <a:lnT cap="flat" cmpd="sng" w="12700">
                      <a:solidFill>
                        <a:srgbClr val="1D354E"/>
                      </a:solidFill>
                      <a:prstDash val="solid"/>
                      <a:round/>
                      <a:headEnd len="sm" w="sm" type="none"/>
                      <a:tailEnd len="sm" w="sm" type="none"/>
                    </a:lnT>
                    <a:lnB cap="flat" cmpd="sng" w="12700">
                      <a:solidFill>
                        <a:srgbClr val="1D354E"/>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chemeClr val="dk1"/>
                        </a:buClr>
                        <a:buSzPts val="1400"/>
                        <a:buFont typeface="Arial"/>
                        <a:buNone/>
                      </a:pPr>
                      <a:r>
                        <a:rPr b="1" lang="en-GB" sz="1400">
                          <a:solidFill>
                            <a:schemeClr val="dk1"/>
                          </a:solidFill>
                          <a:latin typeface="Calibri"/>
                          <a:ea typeface="Calibri"/>
                          <a:cs typeface="Calibri"/>
                          <a:sym typeface="Calibri"/>
                        </a:rPr>
                        <a:t>Governance </a:t>
                      </a:r>
                      <a:r>
                        <a:rPr b="0" lang="en-GB" sz="1400">
                          <a:solidFill>
                            <a:schemeClr val="dk1"/>
                          </a:solidFill>
                          <a:latin typeface="Calibri"/>
                          <a:ea typeface="Calibri"/>
                          <a:cs typeface="Calibri"/>
                          <a:sym typeface="Calibri"/>
                        </a:rPr>
                        <a:t>(Didier)</a:t>
                      </a:r>
                      <a:endParaRPr/>
                    </a:p>
                    <a:p>
                      <a:pPr indent="-285750" lvl="0" marL="285750" marR="0" rtl="0" algn="l">
                        <a:spcBef>
                          <a:spcPts val="0"/>
                        </a:spcBef>
                        <a:spcAft>
                          <a:spcPts val="0"/>
                        </a:spcAft>
                        <a:buClr>
                          <a:schemeClr val="dk1"/>
                        </a:buClr>
                        <a:buSzPts val="1400"/>
                        <a:buFont typeface="Arial"/>
                        <a:buChar char="•"/>
                      </a:pPr>
                      <a:r>
                        <a:rPr b="0" lang="en-GB" sz="1400">
                          <a:solidFill>
                            <a:schemeClr val="dk1"/>
                          </a:solidFill>
                          <a:latin typeface="Calibri"/>
                          <a:ea typeface="Calibri"/>
                          <a:cs typeface="Calibri"/>
                          <a:sym typeface="Calibri"/>
                        </a:rPr>
                        <a:t>Presentation of updated proposal for governance process regarding APP</a:t>
                      </a:r>
                      <a:endParaRPr/>
                    </a:p>
                    <a:p>
                      <a:pPr indent="-285750" lvl="0" marL="285750" marR="0" rtl="0" algn="l">
                        <a:spcBef>
                          <a:spcPts val="0"/>
                        </a:spcBef>
                        <a:spcAft>
                          <a:spcPts val="0"/>
                        </a:spcAft>
                        <a:buClr>
                          <a:schemeClr val="dk1"/>
                        </a:buClr>
                        <a:buSzPts val="1400"/>
                        <a:buFont typeface="Arial"/>
                        <a:buChar char="•"/>
                      </a:pPr>
                      <a:r>
                        <a:rPr b="0" lang="en-GB" sz="1400">
                          <a:solidFill>
                            <a:schemeClr val="dk1"/>
                          </a:solidFill>
                          <a:latin typeface="Calibri"/>
                          <a:ea typeface="Calibri"/>
                          <a:cs typeface="Calibri"/>
                          <a:sym typeface="Calibri"/>
                        </a:rPr>
                        <a:t>Review of proposed member performance KPIs and agree on next steps</a:t>
                      </a:r>
                      <a:endParaRPr/>
                    </a:p>
                  </a:txBody>
                  <a:tcPr marT="45725" marB="45725" marR="91450" marL="91450" anchor="ctr">
                    <a:lnL cap="flat" cmpd="sng" w="12700">
                      <a:solidFill>
                        <a:srgbClr val="1D354E"/>
                      </a:solidFill>
                      <a:prstDash val="solid"/>
                      <a:round/>
                      <a:headEnd len="sm" w="sm" type="none"/>
                      <a:tailEnd len="sm" w="sm" type="none"/>
                    </a:lnL>
                    <a:lnR cap="flat" cmpd="sng" w="12700">
                      <a:solidFill>
                        <a:srgbClr val="1D354E"/>
                      </a:solidFill>
                      <a:prstDash val="solid"/>
                      <a:round/>
                      <a:headEnd len="sm" w="sm" type="none"/>
                      <a:tailEnd len="sm" w="sm" type="none"/>
                    </a:lnR>
                    <a:lnT cap="flat" cmpd="sng" w="12700">
                      <a:solidFill>
                        <a:srgbClr val="1D354E"/>
                      </a:solidFill>
                      <a:prstDash val="solid"/>
                      <a:round/>
                      <a:headEnd len="sm" w="sm" type="none"/>
                      <a:tailEnd len="sm" w="sm" type="none"/>
                    </a:lnT>
                    <a:lnB cap="flat" cmpd="sng" w="12700">
                      <a:solidFill>
                        <a:srgbClr val="1D354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GB" sz="1400">
                          <a:latin typeface="Calibri"/>
                          <a:ea typeface="Calibri"/>
                          <a:cs typeface="Calibri"/>
                          <a:sym typeface="Calibri"/>
                        </a:rPr>
                        <a:t>00:05 – 00:20</a:t>
                      </a:r>
                      <a:endParaRPr/>
                    </a:p>
                  </a:txBody>
                  <a:tcPr marT="45725" marB="45725" marR="91450" marL="91450" anchor="ctr">
                    <a:lnL cap="flat" cmpd="sng" w="12700">
                      <a:solidFill>
                        <a:srgbClr val="1D354E"/>
                      </a:solidFill>
                      <a:prstDash val="solid"/>
                      <a:round/>
                      <a:headEnd len="sm" w="sm" type="none"/>
                      <a:tailEnd len="sm" w="sm" type="none"/>
                    </a:lnL>
                    <a:lnR cap="flat" cmpd="sng" w="12700">
                      <a:solidFill>
                        <a:srgbClr val="1D354E"/>
                      </a:solidFill>
                      <a:prstDash val="solid"/>
                      <a:round/>
                      <a:headEnd len="sm" w="sm" type="none"/>
                      <a:tailEnd len="sm" w="sm" type="none"/>
                    </a:lnR>
                    <a:lnT cap="flat" cmpd="sng" w="12700">
                      <a:solidFill>
                        <a:srgbClr val="1D354E"/>
                      </a:solidFill>
                      <a:prstDash val="solid"/>
                      <a:round/>
                      <a:headEnd len="sm" w="sm" type="none"/>
                      <a:tailEnd len="sm" w="sm" type="none"/>
                    </a:lnT>
                    <a:lnB cap="flat" cmpd="sng" w="12700">
                      <a:solidFill>
                        <a:srgbClr val="1D354E"/>
                      </a:solidFill>
                      <a:prstDash val="solid"/>
                      <a:round/>
                      <a:headEnd len="sm" w="sm" type="none"/>
                      <a:tailEnd len="sm" w="sm" type="none"/>
                    </a:lnB>
                  </a:tcPr>
                </a:tc>
              </a:tr>
              <a:tr h="177800">
                <a:tc>
                  <a:txBody>
                    <a:bodyPr/>
                    <a:lstStyle/>
                    <a:p>
                      <a:pPr indent="0" lvl="0" marL="0" marR="0" rtl="0" algn="l">
                        <a:spcBef>
                          <a:spcPts val="0"/>
                        </a:spcBef>
                        <a:spcAft>
                          <a:spcPts val="0"/>
                        </a:spcAft>
                        <a:buClr>
                          <a:schemeClr val="dk1"/>
                        </a:buClr>
                        <a:buSzPts val="1400"/>
                        <a:buFont typeface="Arial"/>
                        <a:buNone/>
                      </a:pPr>
                      <a:r>
                        <a:rPr b="1" lang="en-GB" sz="1400">
                          <a:solidFill>
                            <a:schemeClr val="dk1"/>
                          </a:solidFill>
                          <a:latin typeface="Calibri"/>
                          <a:ea typeface="Calibri"/>
                          <a:cs typeface="Calibri"/>
                          <a:sym typeface="Calibri"/>
                        </a:rPr>
                        <a:t>CEO/CPO meeting </a:t>
                      </a:r>
                      <a:r>
                        <a:rPr b="0" lang="en-GB" sz="1400">
                          <a:solidFill>
                            <a:schemeClr val="dk1"/>
                          </a:solidFill>
                          <a:latin typeface="Calibri"/>
                          <a:ea typeface="Calibri"/>
                          <a:cs typeface="Calibri"/>
                          <a:sym typeface="Calibri"/>
                        </a:rPr>
                        <a:t>(Didier) </a:t>
                      </a:r>
                      <a:endParaRPr/>
                    </a:p>
                    <a:p>
                      <a:pPr indent="-285750" lvl="0" marL="285750" marR="0" rtl="0" algn="l">
                        <a:spcBef>
                          <a:spcPts val="0"/>
                        </a:spcBef>
                        <a:spcAft>
                          <a:spcPts val="0"/>
                        </a:spcAft>
                        <a:buClr>
                          <a:schemeClr val="dk1"/>
                        </a:buClr>
                        <a:buSzPts val="1400"/>
                        <a:buFont typeface="Arial"/>
                        <a:buChar char="•"/>
                      </a:pPr>
                      <a:r>
                        <a:rPr b="0" lang="en-GB" sz="1400">
                          <a:solidFill>
                            <a:schemeClr val="dk1"/>
                          </a:solidFill>
                          <a:latin typeface="Calibri"/>
                          <a:ea typeface="Calibri"/>
                          <a:cs typeface="Calibri"/>
                          <a:sym typeface="Calibri"/>
                        </a:rPr>
                        <a:t>Review agenda and agree on topics of discussion</a:t>
                      </a:r>
                      <a:endParaRPr/>
                    </a:p>
                    <a:p>
                      <a:pPr indent="-285750" lvl="0" marL="285750" marR="0" rtl="0" algn="l">
                        <a:spcBef>
                          <a:spcPts val="0"/>
                        </a:spcBef>
                        <a:spcAft>
                          <a:spcPts val="0"/>
                        </a:spcAft>
                        <a:buClr>
                          <a:schemeClr val="dk1"/>
                        </a:buClr>
                        <a:buSzPts val="1400"/>
                        <a:buFont typeface="Arial"/>
                        <a:buChar char="•"/>
                      </a:pPr>
                      <a:r>
                        <a:rPr b="0" lang="en-GB" sz="1400">
                          <a:solidFill>
                            <a:schemeClr val="dk1"/>
                          </a:solidFill>
                          <a:latin typeface="Calibri"/>
                          <a:ea typeface="Calibri"/>
                          <a:cs typeface="Calibri"/>
                          <a:sym typeface="Calibri"/>
                        </a:rPr>
                        <a:t>Review list of CPOs to invite and agree on how to contact missing CPOs</a:t>
                      </a:r>
                      <a:endParaRPr/>
                    </a:p>
                    <a:p>
                      <a:pPr indent="-285750" lvl="0" marL="285750" marR="0" rtl="0" algn="l">
                        <a:spcBef>
                          <a:spcPts val="0"/>
                        </a:spcBef>
                        <a:spcAft>
                          <a:spcPts val="0"/>
                        </a:spcAft>
                        <a:buClr>
                          <a:schemeClr val="dk1"/>
                        </a:buClr>
                        <a:buSzPts val="1400"/>
                        <a:buFont typeface="Arial"/>
                        <a:buChar char="•"/>
                      </a:pPr>
                      <a:r>
                        <a:rPr b="0" lang="en-GB" sz="1400">
                          <a:solidFill>
                            <a:schemeClr val="dk1"/>
                          </a:solidFill>
                          <a:latin typeface="Calibri"/>
                          <a:ea typeface="Calibri"/>
                          <a:cs typeface="Calibri"/>
                          <a:sym typeface="Calibri"/>
                        </a:rPr>
                        <a:t>Coordinate next steps</a:t>
                      </a:r>
                      <a:endParaRPr/>
                    </a:p>
                  </a:txBody>
                  <a:tcPr marT="45725" marB="45725" marR="91450" marL="91450" anchor="ctr">
                    <a:lnL cap="flat" cmpd="sng" w="12700">
                      <a:solidFill>
                        <a:srgbClr val="1D354E"/>
                      </a:solidFill>
                      <a:prstDash val="solid"/>
                      <a:round/>
                      <a:headEnd len="sm" w="sm" type="none"/>
                      <a:tailEnd len="sm" w="sm" type="none"/>
                    </a:lnL>
                    <a:lnR cap="flat" cmpd="sng" w="12700">
                      <a:solidFill>
                        <a:srgbClr val="1D354E"/>
                      </a:solidFill>
                      <a:prstDash val="solid"/>
                      <a:round/>
                      <a:headEnd len="sm" w="sm" type="none"/>
                      <a:tailEnd len="sm" w="sm" type="none"/>
                    </a:lnR>
                    <a:lnT cap="flat" cmpd="sng" w="12700">
                      <a:solidFill>
                        <a:srgbClr val="1D354E"/>
                      </a:solidFill>
                      <a:prstDash val="solid"/>
                      <a:round/>
                      <a:headEnd len="sm" w="sm" type="none"/>
                      <a:tailEnd len="sm" w="sm" type="none"/>
                    </a:lnT>
                    <a:lnB cap="flat" cmpd="sng" w="12700">
                      <a:solidFill>
                        <a:srgbClr val="1D354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GB" sz="1400">
                          <a:latin typeface="Calibri"/>
                          <a:ea typeface="Calibri"/>
                          <a:cs typeface="Calibri"/>
                          <a:sym typeface="Calibri"/>
                        </a:rPr>
                        <a:t>00:20 – 00:30</a:t>
                      </a:r>
                      <a:endParaRPr/>
                    </a:p>
                  </a:txBody>
                  <a:tcPr marT="45725" marB="45725" marR="91450" marL="91450" anchor="ctr">
                    <a:lnL cap="flat" cmpd="sng" w="12700">
                      <a:solidFill>
                        <a:srgbClr val="1D354E"/>
                      </a:solidFill>
                      <a:prstDash val="solid"/>
                      <a:round/>
                      <a:headEnd len="sm" w="sm" type="none"/>
                      <a:tailEnd len="sm" w="sm" type="none"/>
                    </a:lnL>
                    <a:lnR cap="flat" cmpd="sng" w="12700">
                      <a:solidFill>
                        <a:srgbClr val="1D354E"/>
                      </a:solidFill>
                      <a:prstDash val="solid"/>
                      <a:round/>
                      <a:headEnd len="sm" w="sm" type="none"/>
                      <a:tailEnd len="sm" w="sm" type="none"/>
                    </a:lnR>
                    <a:lnT cap="flat" cmpd="sng" w="12700">
                      <a:solidFill>
                        <a:srgbClr val="1D354E"/>
                      </a:solidFill>
                      <a:prstDash val="solid"/>
                      <a:round/>
                      <a:headEnd len="sm" w="sm" type="none"/>
                      <a:tailEnd len="sm" w="sm" type="none"/>
                    </a:lnT>
                    <a:lnB cap="flat" cmpd="sng" w="12700">
                      <a:solidFill>
                        <a:srgbClr val="1D354E"/>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chemeClr val="dk1"/>
                        </a:buClr>
                        <a:buSzPts val="1400"/>
                        <a:buFont typeface="Arial"/>
                        <a:buNone/>
                      </a:pPr>
                      <a:r>
                        <a:rPr b="1" lang="en-GB" sz="1400">
                          <a:solidFill>
                            <a:schemeClr val="dk1"/>
                          </a:solidFill>
                          <a:latin typeface="Calibri"/>
                          <a:ea typeface="Calibri"/>
                          <a:cs typeface="Calibri"/>
                          <a:sym typeface="Calibri"/>
                        </a:rPr>
                        <a:t>Budget </a:t>
                      </a:r>
                      <a:r>
                        <a:rPr b="0" lang="en-GB" sz="1400">
                          <a:solidFill>
                            <a:schemeClr val="dk1"/>
                          </a:solidFill>
                          <a:latin typeface="Calibri"/>
                          <a:ea typeface="Calibri"/>
                          <a:cs typeface="Calibri"/>
                          <a:sym typeface="Calibri"/>
                        </a:rPr>
                        <a:t>(Didier)</a:t>
                      </a:r>
                      <a:endParaRPr/>
                    </a:p>
                    <a:p>
                      <a:pPr indent="-285750" lvl="0" marL="285750" marR="0" rtl="0" algn="l">
                        <a:lnSpc>
                          <a:spcPct val="100000"/>
                        </a:lnSpc>
                        <a:spcBef>
                          <a:spcPts val="0"/>
                        </a:spcBef>
                        <a:spcAft>
                          <a:spcPts val="0"/>
                        </a:spcAft>
                        <a:buClr>
                          <a:schemeClr val="dk1"/>
                        </a:buClr>
                        <a:buSzPts val="1400"/>
                        <a:buFont typeface="Arial"/>
                        <a:buChar char="•"/>
                      </a:pPr>
                      <a:r>
                        <a:rPr b="0" lang="en-GB" sz="1400">
                          <a:solidFill>
                            <a:schemeClr val="dk1"/>
                          </a:solidFill>
                          <a:latin typeface="Calibri"/>
                          <a:ea typeface="Calibri"/>
                          <a:cs typeface="Calibri"/>
                          <a:sym typeface="Calibri"/>
                        </a:rPr>
                        <a:t>Discuss how to use remaining budget for 2020</a:t>
                      </a:r>
                      <a:endParaRPr/>
                    </a:p>
                    <a:p>
                      <a:pPr indent="-285750" lvl="0" marL="285750" marR="0" rtl="0" algn="l">
                        <a:lnSpc>
                          <a:spcPct val="100000"/>
                        </a:lnSpc>
                        <a:spcBef>
                          <a:spcPts val="0"/>
                        </a:spcBef>
                        <a:spcAft>
                          <a:spcPts val="0"/>
                        </a:spcAft>
                        <a:buClr>
                          <a:schemeClr val="dk1"/>
                        </a:buClr>
                        <a:buSzPts val="1400"/>
                        <a:buFont typeface="Arial"/>
                        <a:buChar char="•"/>
                      </a:pPr>
                      <a:r>
                        <a:rPr b="0" lang="en-GB" sz="1400">
                          <a:solidFill>
                            <a:schemeClr val="dk1"/>
                          </a:solidFill>
                          <a:latin typeface="Calibri"/>
                          <a:ea typeface="Calibri"/>
                          <a:cs typeface="Calibri"/>
                          <a:sym typeface="Calibri"/>
                        </a:rPr>
                        <a:t>Review budget needs for 2021</a:t>
                      </a:r>
                      <a:endParaRPr/>
                    </a:p>
                  </a:txBody>
                  <a:tcPr marT="45725" marB="45725" marR="91450" marL="91450" anchor="ctr">
                    <a:lnL cap="flat" cmpd="sng" w="12700">
                      <a:solidFill>
                        <a:srgbClr val="1D354E"/>
                      </a:solidFill>
                      <a:prstDash val="solid"/>
                      <a:round/>
                      <a:headEnd len="sm" w="sm" type="none"/>
                      <a:tailEnd len="sm" w="sm" type="none"/>
                    </a:lnL>
                    <a:lnR cap="flat" cmpd="sng" w="12700">
                      <a:solidFill>
                        <a:srgbClr val="1D354E"/>
                      </a:solidFill>
                      <a:prstDash val="solid"/>
                      <a:round/>
                      <a:headEnd len="sm" w="sm" type="none"/>
                      <a:tailEnd len="sm" w="sm" type="none"/>
                    </a:lnR>
                    <a:lnT cap="flat" cmpd="sng" w="12700">
                      <a:solidFill>
                        <a:srgbClr val="1D354E"/>
                      </a:solidFill>
                      <a:prstDash val="solid"/>
                      <a:round/>
                      <a:headEnd len="sm" w="sm" type="none"/>
                      <a:tailEnd len="sm" w="sm" type="none"/>
                    </a:lnT>
                    <a:lnB cap="flat" cmpd="sng" w="12700">
                      <a:solidFill>
                        <a:srgbClr val="1D354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GB" sz="1400">
                          <a:latin typeface="Calibri"/>
                          <a:ea typeface="Calibri"/>
                          <a:cs typeface="Calibri"/>
                          <a:sym typeface="Calibri"/>
                        </a:rPr>
                        <a:t>00:30 – 00:45</a:t>
                      </a:r>
                      <a:endParaRPr/>
                    </a:p>
                  </a:txBody>
                  <a:tcPr marT="45725" marB="45725" marR="91450" marL="91450" anchor="ctr">
                    <a:lnL cap="flat" cmpd="sng" w="12700">
                      <a:solidFill>
                        <a:srgbClr val="1D354E"/>
                      </a:solidFill>
                      <a:prstDash val="solid"/>
                      <a:round/>
                      <a:headEnd len="sm" w="sm" type="none"/>
                      <a:tailEnd len="sm" w="sm" type="none"/>
                    </a:lnL>
                    <a:lnR cap="flat" cmpd="sng" w="12700">
                      <a:solidFill>
                        <a:srgbClr val="1D354E"/>
                      </a:solidFill>
                      <a:prstDash val="solid"/>
                      <a:round/>
                      <a:headEnd len="sm" w="sm" type="none"/>
                      <a:tailEnd len="sm" w="sm" type="none"/>
                    </a:lnR>
                    <a:lnT cap="flat" cmpd="sng" w="12700">
                      <a:solidFill>
                        <a:srgbClr val="1D354E"/>
                      </a:solidFill>
                      <a:prstDash val="solid"/>
                      <a:round/>
                      <a:headEnd len="sm" w="sm" type="none"/>
                      <a:tailEnd len="sm" w="sm" type="none"/>
                    </a:lnT>
                    <a:lnB cap="flat" cmpd="sng" w="12700">
                      <a:solidFill>
                        <a:srgbClr val="1D354E"/>
                      </a:solidFill>
                      <a:prstDash val="solid"/>
                      <a:round/>
                      <a:headEnd len="sm" w="sm" type="none"/>
                      <a:tailEnd len="sm" w="sm" type="none"/>
                    </a:lnB>
                  </a:tcPr>
                </a:tc>
              </a:tr>
              <a:tr h="177800">
                <a:tc>
                  <a:txBody>
                    <a:bodyPr/>
                    <a:lstStyle/>
                    <a:p>
                      <a:pPr indent="0" lvl="0" marL="0" marR="0" rtl="0" algn="l">
                        <a:spcBef>
                          <a:spcPts val="0"/>
                        </a:spcBef>
                        <a:spcAft>
                          <a:spcPts val="0"/>
                        </a:spcAft>
                        <a:buClr>
                          <a:schemeClr val="dk1"/>
                        </a:buClr>
                        <a:buSzPts val="1400"/>
                        <a:buFont typeface="Arial"/>
                        <a:buNone/>
                      </a:pPr>
                      <a:r>
                        <a:rPr b="1" lang="en-GB" sz="1400">
                          <a:solidFill>
                            <a:schemeClr val="dk1"/>
                          </a:solidFill>
                          <a:latin typeface="Calibri"/>
                          <a:ea typeface="Calibri"/>
                          <a:cs typeface="Calibri"/>
                          <a:sym typeface="Calibri"/>
                        </a:rPr>
                        <a:t>Stakeholder engagement </a:t>
                      </a:r>
                      <a:r>
                        <a:rPr b="0" lang="en-GB" sz="1400">
                          <a:solidFill>
                            <a:schemeClr val="dk1"/>
                          </a:solidFill>
                          <a:latin typeface="Calibri"/>
                          <a:ea typeface="Calibri"/>
                          <a:cs typeface="Calibri"/>
                          <a:sym typeface="Calibri"/>
                        </a:rPr>
                        <a:t>(Barbara, Lee, Scarlette)</a:t>
                      </a:r>
                      <a:endParaRPr b="1"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lang="en-GB" sz="1400">
                          <a:solidFill>
                            <a:schemeClr val="dk1"/>
                          </a:solidFill>
                          <a:latin typeface="Calibri"/>
                          <a:ea typeface="Calibri"/>
                          <a:cs typeface="Calibri"/>
                          <a:sym typeface="Calibri"/>
                        </a:rPr>
                        <a:t>Update on platform post-launch</a:t>
                      </a:r>
                      <a:endParaRPr/>
                    </a:p>
                    <a:p>
                      <a:pPr indent="-285750" lvl="0" marL="285750" marR="0" rtl="0" algn="l">
                        <a:spcBef>
                          <a:spcPts val="0"/>
                        </a:spcBef>
                        <a:spcAft>
                          <a:spcPts val="0"/>
                        </a:spcAft>
                        <a:buClr>
                          <a:schemeClr val="dk1"/>
                        </a:buClr>
                        <a:buSzPts val="1400"/>
                        <a:buFont typeface="Arial"/>
                        <a:buChar char="•"/>
                      </a:pPr>
                      <a:r>
                        <a:rPr b="0" lang="en-GB" sz="1400">
                          <a:solidFill>
                            <a:schemeClr val="dk1"/>
                          </a:solidFill>
                          <a:latin typeface="Calibri"/>
                          <a:ea typeface="Calibri"/>
                          <a:cs typeface="Calibri"/>
                          <a:sym typeface="Calibri"/>
                        </a:rPr>
                        <a:t>Preparing for upcoming stakeholder meeting – agree on dates, topics, format and coordinate next steps</a:t>
                      </a:r>
                      <a:endParaRPr/>
                    </a:p>
                  </a:txBody>
                  <a:tcPr marT="45725" marB="45725" marR="91450" marL="91450" anchor="ctr">
                    <a:lnL cap="flat" cmpd="sng" w="12700">
                      <a:solidFill>
                        <a:srgbClr val="1D354E"/>
                      </a:solidFill>
                      <a:prstDash val="solid"/>
                      <a:round/>
                      <a:headEnd len="sm" w="sm" type="none"/>
                      <a:tailEnd len="sm" w="sm" type="none"/>
                    </a:lnL>
                    <a:lnR cap="flat" cmpd="sng" w="12700">
                      <a:solidFill>
                        <a:srgbClr val="1D354E"/>
                      </a:solidFill>
                      <a:prstDash val="solid"/>
                      <a:round/>
                      <a:headEnd len="sm" w="sm" type="none"/>
                      <a:tailEnd len="sm" w="sm" type="none"/>
                    </a:lnR>
                    <a:lnT cap="flat" cmpd="sng" w="12700">
                      <a:solidFill>
                        <a:srgbClr val="1D354E"/>
                      </a:solidFill>
                      <a:prstDash val="solid"/>
                      <a:round/>
                      <a:headEnd len="sm" w="sm" type="none"/>
                      <a:tailEnd len="sm" w="sm" type="none"/>
                    </a:lnT>
                    <a:lnB cap="flat" cmpd="sng" w="12700">
                      <a:solidFill>
                        <a:srgbClr val="1D354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GB" sz="1400">
                          <a:latin typeface="Calibri"/>
                          <a:ea typeface="Calibri"/>
                          <a:cs typeface="Calibri"/>
                          <a:sym typeface="Calibri"/>
                        </a:rPr>
                        <a:t>00:45 – 00:55</a:t>
                      </a:r>
                      <a:endParaRPr/>
                    </a:p>
                  </a:txBody>
                  <a:tcPr marT="45725" marB="45725" marR="91450" marL="91450" anchor="ctr">
                    <a:lnL cap="flat" cmpd="sng" w="12700">
                      <a:solidFill>
                        <a:srgbClr val="1D354E"/>
                      </a:solidFill>
                      <a:prstDash val="solid"/>
                      <a:round/>
                      <a:headEnd len="sm" w="sm" type="none"/>
                      <a:tailEnd len="sm" w="sm" type="none"/>
                    </a:lnL>
                    <a:lnR cap="flat" cmpd="sng" w="12700">
                      <a:solidFill>
                        <a:srgbClr val="1D354E"/>
                      </a:solidFill>
                      <a:prstDash val="solid"/>
                      <a:round/>
                      <a:headEnd len="sm" w="sm" type="none"/>
                      <a:tailEnd len="sm" w="sm" type="none"/>
                    </a:lnR>
                    <a:lnT cap="flat" cmpd="sng" w="12700">
                      <a:solidFill>
                        <a:srgbClr val="1D354E"/>
                      </a:solidFill>
                      <a:prstDash val="solid"/>
                      <a:round/>
                      <a:headEnd len="sm" w="sm" type="none"/>
                      <a:tailEnd len="sm" w="sm" type="none"/>
                    </a:lnT>
                    <a:lnB cap="flat" cmpd="sng" w="12700">
                      <a:solidFill>
                        <a:srgbClr val="1D354E"/>
                      </a:solidFill>
                      <a:prstDash val="solid"/>
                      <a:round/>
                      <a:headEnd len="sm" w="sm" type="none"/>
                      <a:tailEnd len="sm" w="sm" type="none"/>
                    </a:lnB>
                  </a:tcPr>
                </a:tc>
              </a:tr>
              <a:tr h="177800">
                <a:tc>
                  <a:txBody>
                    <a:bodyPr/>
                    <a:lstStyle/>
                    <a:p>
                      <a:pPr indent="0" lvl="0" marL="0" marR="0" rtl="0" algn="l">
                        <a:spcBef>
                          <a:spcPts val="0"/>
                        </a:spcBef>
                        <a:spcAft>
                          <a:spcPts val="0"/>
                        </a:spcAft>
                        <a:buClr>
                          <a:schemeClr val="dk1"/>
                        </a:buClr>
                        <a:buSzPts val="1400"/>
                        <a:buFont typeface="Arial"/>
                        <a:buNone/>
                      </a:pPr>
                      <a:r>
                        <a:rPr b="1" lang="en-GB" sz="1400">
                          <a:solidFill>
                            <a:schemeClr val="dk1"/>
                          </a:solidFill>
                          <a:latin typeface="Calibri"/>
                          <a:ea typeface="Calibri"/>
                          <a:cs typeface="Calibri"/>
                          <a:sym typeface="Calibri"/>
                        </a:rPr>
                        <a:t>Beef Working Group </a:t>
                      </a:r>
                      <a:r>
                        <a:rPr b="0" lang="en-GB" sz="1400">
                          <a:solidFill>
                            <a:schemeClr val="dk1"/>
                          </a:solidFill>
                          <a:latin typeface="Calibri"/>
                          <a:ea typeface="Calibri"/>
                          <a:cs typeface="Calibri"/>
                          <a:sym typeface="Calibri"/>
                        </a:rPr>
                        <a:t>(Scarlette)</a:t>
                      </a:r>
                      <a:endParaRPr b="1"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lang="en-GB" sz="1400">
                          <a:solidFill>
                            <a:schemeClr val="dk1"/>
                          </a:solidFill>
                          <a:latin typeface="Calibri"/>
                          <a:ea typeface="Calibri"/>
                          <a:cs typeface="Calibri"/>
                          <a:sym typeface="Calibri"/>
                        </a:rPr>
                        <a:t>Update on latest discussions</a:t>
                      </a:r>
                      <a:endParaRPr/>
                    </a:p>
                  </a:txBody>
                  <a:tcPr marT="45725" marB="45725" marR="91450" marL="91450" anchor="ctr">
                    <a:lnL cap="flat" cmpd="sng" w="12700">
                      <a:solidFill>
                        <a:srgbClr val="1D354E"/>
                      </a:solidFill>
                      <a:prstDash val="solid"/>
                      <a:round/>
                      <a:headEnd len="sm" w="sm" type="none"/>
                      <a:tailEnd len="sm" w="sm" type="none"/>
                    </a:lnL>
                    <a:lnR cap="flat" cmpd="sng" w="12700">
                      <a:solidFill>
                        <a:srgbClr val="1D354E"/>
                      </a:solidFill>
                      <a:prstDash val="solid"/>
                      <a:round/>
                      <a:headEnd len="sm" w="sm" type="none"/>
                      <a:tailEnd len="sm" w="sm" type="none"/>
                    </a:lnR>
                    <a:lnT cap="flat" cmpd="sng" w="12700">
                      <a:solidFill>
                        <a:srgbClr val="1D354E"/>
                      </a:solidFill>
                      <a:prstDash val="solid"/>
                      <a:round/>
                      <a:headEnd len="sm" w="sm" type="none"/>
                      <a:tailEnd len="sm" w="sm" type="none"/>
                    </a:lnT>
                    <a:lnB cap="flat" cmpd="sng" w="12700">
                      <a:solidFill>
                        <a:srgbClr val="1D354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GB" sz="1400">
                          <a:latin typeface="Calibri"/>
                          <a:ea typeface="Calibri"/>
                          <a:cs typeface="Calibri"/>
                          <a:sym typeface="Calibri"/>
                        </a:rPr>
                        <a:t>00:55 – 00:60</a:t>
                      </a:r>
                      <a:endParaRPr/>
                    </a:p>
                  </a:txBody>
                  <a:tcPr marT="45725" marB="45725" marR="91450" marL="91450" anchor="ctr">
                    <a:lnL cap="flat" cmpd="sng" w="12700">
                      <a:solidFill>
                        <a:srgbClr val="1D354E"/>
                      </a:solidFill>
                      <a:prstDash val="solid"/>
                      <a:round/>
                      <a:headEnd len="sm" w="sm" type="none"/>
                      <a:tailEnd len="sm" w="sm" type="none"/>
                    </a:lnL>
                    <a:lnR cap="flat" cmpd="sng" w="12700">
                      <a:solidFill>
                        <a:srgbClr val="1D354E"/>
                      </a:solidFill>
                      <a:prstDash val="solid"/>
                      <a:round/>
                      <a:headEnd len="sm" w="sm" type="none"/>
                      <a:tailEnd len="sm" w="sm" type="none"/>
                    </a:lnR>
                    <a:lnT cap="flat" cmpd="sng" w="12700">
                      <a:solidFill>
                        <a:srgbClr val="1D354E"/>
                      </a:solidFill>
                      <a:prstDash val="solid"/>
                      <a:round/>
                      <a:headEnd len="sm" w="sm" type="none"/>
                      <a:tailEnd len="sm" w="sm" type="none"/>
                    </a:lnT>
                    <a:lnB cap="flat" cmpd="sng" w="12700">
                      <a:solidFill>
                        <a:srgbClr val="1D354E"/>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29"/>
          <p:cNvSpPr txBox="1"/>
          <p:nvPr/>
        </p:nvSpPr>
        <p:spPr>
          <a:xfrm>
            <a:off x="1413746" y="1372195"/>
            <a:ext cx="4019550" cy="120032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D344D"/>
              </a:buClr>
              <a:buSzPts val="4000"/>
              <a:buFont typeface="Arial"/>
              <a:buNone/>
            </a:pPr>
            <a:r>
              <a:rPr b="1" i="0" lang="en-GB" sz="4000" u="none" cap="none" strike="noStrike">
                <a:solidFill>
                  <a:srgbClr val="1D344D"/>
                </a:solidFill>
                <a:latin typeface="Calibri"/>
                <a:ea typeface="Calibri"/>
                <a:cs typeface="Calibri"/>
                <a:sym typeface="Calibri"/>
              </a:rPr>
              <a:t>Type here </a:t>
            </a:r>
            <a:br>
              <a:rPr b="1" i="0" lang="en-GB" sz="4000" u="none" cap="none" strike="noStrike">
                <a:solidFill>
                  <a:srgbClr val="1D344D"/>
                </a:solidFill>
                <a:latin typeface="Calibri"/>
                <a:ea typeface="Calibri"/>
                <a:cs typeface="Calibri"/>
                <a:sym typeface="Calibri"/>
              </a:rPr>
            </a:br>
            <a:r>
              <a:rPr b="1" i="0" lang="en-GB" sz="4000" u="none" cap="none" strike="noStrike">
                <a:solidFill>
                  <a:srgbClr val="1D344D"/>
                </a:solidFill>
                <a:latin typeface="Calibri"/>
                <a:ea typeface="Calibri"/>
                <a:cs typeface="Calibri"/>
                <a:sym typeface="Calibri"/>
              </a:rPr>
              <a:t>a title</a:t>
            </a:r>
            <a:endParaRPr/>
          </a:p>
        </p:txBody>
      </p:sp>
      <p:sp>
        <p:nvSpPr>
          <p:cNvPr id="695" name="Google Shape;695;p29"/>
          <p:cNvSpPr txBox="1"/>
          <p:nvPr/>
        </p:nvSpPr>
        <p:spPr>
          <a:xfrm>
            <a:off x="1413746" y="2696914"/>
            <a:ext cx="4019550" cy="321934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62626"/>
              </a:buClr>
              <a:buSzPts val="1800"/>
              <a:buFont typeface="Arial"/>
              <a:buNone/>
            </a:pPr>
            <a:r>
              <a:rPr b="0" i="0" lang="en-GB" sz="1800" u="none" cap="none" strike="noStrike">
                <a:solidFill>
                  <a:srgbClr val="262626"/>
                </a:solidFill>
                <a:latin typeface="Calibri"/>
                <a:ea typeface="Calibri"/>
                <a:cs typeface="Calibri"/>
                <a:sym typeface="Calibri"/>
              </a:rPr>
              <a:t>Lorem ipsum dolor sit amet, diam donecneque nisl nibh. Lorem ipsum dolor sit amet, diam donecneque nisl nibh. Lorem ipsum dolor sit amet, diam donecneque nisl nibh.</a:t>
            </a:r>
            <a:endParaRPr/>
          </a:p>
          <a:p>
            <a:pPr indent="0" lvl="0" marL="0" marR="0" rtl="0" algn="l">
              <a:lnSpc>
                <a:spcPct val="90000"/>
              </a:lnSpc>
              <a:spcBef>
                <a:spcPts val="1000"/>
              </a:spcBef>
              <a:spcAft>
                <a:spcPts val="0"/>
              </a:spcAft>
              <a:buClr>
                <a:srgbClr val="262626"/>
              </a:buClr>
              <a:buSzPts val="1800"/>
              <a:buFont typeface="Arial"/>
              <a:buNone/>
            </a:pPr>
            <a:r>
              <a:rPr b="0" i="0" lang="en-GB" sz="1800" u="none" cap="none" strike="noStrike">
                <a:solidFill>
                  <a:srgbClr val="262626"/>
                </a:solidFill>
                <a:latin typeface="Calibri"/>
                <a:ea typeface="Calibri"/>
                <a:cs typeface="Calibri"/>
                <a:sym typeface="Calibri"/>
              </a:rPr>
              <a:t>Lorem ipsum dolor sit amet. Lorem ipsum dolor sit amet, diam donecneque nisl nibh diam donecneque nisl nibh.</a:t>
            </a:r>
            <a:endParaRPr/>
          </a:p>
          <a:p>
            <a:pPr indent="0" lvl="0" marL="0" marR="0" rtl="0" algn="l">
              <a:lnSpc>
                <a:spcPct val="90000"/>
              </a:lnSpc>
              <a:spcBef>
                <a:spcPts val="1000"/>
              </a:spcBef>
              <a:spcAft>
                <a:spcPts val="0"/>
              </a:spcAft>
              <a:buClr>
                <a:srgbClr val="262626"/>
              </a:buClr>
              <a:buSzPts val="1800"/>
              <a:buFont typeface="Arial"/>
              <a:buNone/>
            </a:pPr>
            <a:r>
              <a:rPr b="0" i="0" lang="en-GB" sz="1800" u="none" cap="none" strike="noStrike">
                <a:solidFill>
                  <a:srgbClr val="262626"/>
                </a:solidFill>
                <a:latin typeface="Calibri"/>
                <a:ea typeface="Calibri"/>
                <a:cs typeface="Calibri"/>
                <a:sym typeface="Calibri"/>
              </a:rPr>
              <a:t>Lorem ipsum dolor sit amet, diam donecneque nisl nibh.</a:t>
            </a:r>
            <a:endParaRPr/>
          </a:p>
          <a:p>
            <a:pPr indent="0" lvl="0" marL="0" marR="0" rtl="0" algn="l">
              <a:lnSpc>
                <a:spcPct val="90000"/>
              </a:lnSpc>
              <a:spcBef>
                <a:spcPts val="1000"/>
              </a:spcBef>
              <a:spcAft>
                <a:spcPts val="0"/>
              </a:spcAft>
              <a:buClr>
                <a:schemeClr val="dk1"/>
              </a:buClr>
              <a:buSzPts val="1800"/>
              <a:buFont typeface="Arial"/>
              <a:buNone/>
            </a:pPr>
            <a:r>
              <a:t/>
            </a:r>
            <a:endParaRPr b="0" i="0" sz="1800" u="none" cap="none" strike="noStrike">
              <a:solidFill>
                <a:srgbClr val="262626"/>
              </a:solidFill>
              <a:latin typeface="Calibri"/>
              <a:ea typeface="Calibri"/>
              <a:cs typeface="Calibri"/>
              <a:sym typeface="Calibri"/>
            </a:endParaRPr>
          </a:p>
        </p:txBody>
      </p:sp>
      <p:sp>
        <p:nvSpPr>
          <p:cNvPr id="696" name="Google Shape;696;p29"/>
          <p:cNvSpPr txBox="1"/>
          <p:nvPr/>
        </p:nvSpPr>
        <p:spPr>
          <a:xfrm>
            <a:off x="5856288" y="2697163"/>
            <a:ext cx="4878387" cy="3219450"/>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Level 1</a:t>
            </a:r>
            <a:endParaRPr/>
          </a:p>
          <a:p>
            <a:pPr indent="-228600" lvl="1" marL="684000" marR="0" rtl="0" algn="l">
              <a:lnSpc>
                <a:spcPct val="100000"/>
              </a:lnSpc>
              <a:spcBef>
                <a:spcPts val="110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Level 2</a:t>
            </a:r>
            <a:endParaRPr/>
          </a:p>
          <a:p>
            <a:pPr indent="-228600" lvl="2" marL="1143000" marR="0" rtl="0" algn="l">
              <a:lnSpc>
                <a:spcPct val="100000"/>
              </a:lnSpc>
              <a:spcBef>
                <a:spcPts val="110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Level 3</a:t>
            </a:r>
            <a:endParaRPr/>
          </a:p>
          <a:p>
            <a:pPr indent="-228600" lvl="3" marL="1600200" marR="0" rtl="0" algn="l">
              <a:lnSpc>
                <a:spcPct val="100000"/>
              </a:lnSpc>
              <a:spcBef>
                <a:spcPts val="1100"/>
              </a:spcBef>
              <a:spcAft>
                <a:spcPts val="0"/>
              </a:spcAft>
              <a:buClr>
                <a:schemeClr val="dk1"/>
              </a:buClr>
              <a:buSzPts val="1400"/>
              <a:buFont typeface="Calibri"/>
              <a:buChar char="•"/>
            </a:pPr>
            <a:r>
              <a:rPr b="0" i="0" lang="en-GB" sz="1400" u="none" cap="none" strike="noStrike">
                <a:solidFill>
                  <a:schemeClr val="dk1"/>
                </a:solidFill>
                <a:latin typeface="Calibri"/>
                <a:ea typeface="Calibri"/>
                <a:cs typeface="Calibri"/>
                <a:sym typeface="Calibri"/>
              </a:rPr>
              <a:t>Level 4</a:t>
            </a:r>
            <a:endParaRPr/>
          </a:p>
          <a:p>
            <a:pPr indent="0" lvl="4" marL="1828800" marR="0" rtl="0" algn="l">
              <a:lnSpc>
                <a:spcPct val="100000"/>
              </a:lnSpc>
              <a:spcBef>
                <a:spcPts val="110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30"/>
          <p:cNvSpPr/>
          <p:nvPr>
            <p:ph idx="2" type="pic"/>
          </p:nvPr>
        </p:nvSpPr>
        <p:spPr>
          <a:xfrm>
            <a:off x="3122070" y="0"/>
            <a:ext cx="3096000" cy="3384000"/>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02" name="Google Shape;702;p30"/>
          <p:cNvSpPr/>
          <p:nvPr>
            <p:ph idx="3" type="pic"/>
          </p:nvPr>
        </p:nvSpPr>
        <p:spPr>
          <a:xfrm>
            <a:off x="3122070" y="3427742"/>
            <a:ext cx="3096000" cy="3420000"/>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03" name="Google Shape;703;p30"/>
          <p:cNvSpPr/>
          <p:nvPr>
            <p:ph idx="4" type="pic"/>
          </p:nvPr>
        </p:nvSpPr>
        <p:spPr>
          <a:xfrm>
            <a:off x="-13587" y="0"/>
            <a:ext cx="3096000" cy="3384000"/>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04" name="Google Shape;704;p30"/>
          <p:cNvSpPr/>
          <p:nvPr>
            <p:ph idx="5" type="pic"/>
          </p:nvPr>
        </p:nvSpPr>
        <p:spPr>
          <a:xfrm>
            <a:off x="-13587" y="3427742"/>
            <a:ext cx="3096000" cy="3420000"/>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05" name="Google Shape;705;p30"/>
          <p:cNvSpPr txBox="1"/>
          <p:nvPr>
            <p:ph idx="1" type="body"/>
          </p:nvPr>
        </p:nvSpPr>
        <p:spPr>
          <a:xfrm>
            <a:off x="6740525" y="3196909"/>
            <a:ext cx="4613275" cy="461665"/>
          </a:xfrm>
          <a:prstGeom prst="rect">
            <a:avLst/>
          </a:prstGeom>
          <a:noFill/>
          <a:ln>
            <a:noFill/>
          </a:ln>
        </p:spPr>
        <p:txBody>
          <a:bodyPr anchorCtr="0" anchor="ctr" bIns="45700" lIns="91425" spcFirstLastPara="1" rIns="91425" wrap="square" tIns="45700">
            <a:normAutofit/>
          </a:bodyPr>
          <a:lstStyle/>
          <a:p>
            <a:pPr indent="-304800" lvl="0" marL="457200" rtl="0" algn="l">
              <a:lnSpc>
                <a:spcPct val="100000"/>
              </a:lnSpc>
              <a:spcBef>
                <a:spcPts val="0"/>
              </a:spcBef>
              <a:spcAft>
                <a:spcPts val="0"/>
              </a:spcAft>
              <a:buClr>
                <a:srgbClr val="1D344D"/>
              </a:buClr>
              <a:buSzPts val="2400"/>
              <a:buFont typeface="Calibri"/>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31"/>
          <p:cNvSpPr/>
          <p:nvPr>
            <p:ph idx="2" type="pic"/>
          </p:nvPr>
        </p:nvSpPr>
        <p:spPr>
          <a:xfrm>
            <a:off x="3107958" y="0"/>
            <a:ext cx="3110112" cy="6858000"/>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11" name="Google Shape;711;p31"/>
          <p:cNvSpPr txBox="1"/>
          <p:nvPr>
            <p:ph idx="1" type="body"/>
          </p:nvPr>
        </p:nvSpPr>
        <p:spPr>
          <a:xfrm>
            <a:off x="431463" y="2541307"/>
            <a:ext cx="2215541" cy="177538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4000"/>
              <a:buFont typeface="Calibri"/>
              <a:buNone/>
            </a:pPr>
            <a:r>
              <a:t/>
            </a:r>
            <a:endParaRPr/>
          </a:p>
        </p:txBody>
      </p:sp>
      <p:sp>
        <p:nvSpPr>
          <p:cNvPr id="712" name="Google Shape;712;p31"/>
          <p:cNvSpPr txBox="1"/>
          <p:nvPr>
            <p:ph idx="3" type="body"/>
          </p:nvPr>
        </p:nvSpPr>
        <p:spPr>
          <a:xfrm>
            <a:off x="6679023" y="1489612"/>
            <a:ext cx="4019550" cy="52322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D344D"/>
              </a:buClr>
              <a:buSzPts val="2800"/>
              <a:buFont typeface="Calibri"/>
              <a:buNone/>
            </a:pPr>
            <a:r>
              <a:t/>
            </a:r>
            <a:endParaRPr/>
          </a:p>
        </p:txBody>
      </p:sp>
      <p:sp>
        <p:nvSpPr>
          <p:cNvPr id="713" name="Google Shape;713;p31"/>
          <p:cNvSpPr txBox="1"/>
          <p:nvPr>
            <p:ph idx="4" type="body"/>
          </p:nvPr>
        </p:nvSpPr>
        <p:spPr>
          <a:xfrm>
            <a:off x="6678613" y="3483918"/>
            <a:ext cx="4019550" cy="461665"/>
          </a:xfrm>
          <a:prstGeom prst="rect">
            <a:avLst/>
          </a:prstGeom>
          <a:noFill/>
          <a:ln>
            <a:noFill/>
          </a:ln>
        </p:spPr>
        <p:txBody>
          <a:bodyPr anchorCtr="0" anchor="ctr" bIns="45700" lIns="91425" spcFirstLastPara="1" rIns="91425" wrap="square" tIns="45700">
            <a:normAutofit/>
          </a:bodyPr>
          <a:lstStyle/>
          <a:p>
            <a:pPr indent="-304800" lvl="0" marL="457200" rtl="0" algn="l">
              <a:lnSpc>
                <a:spcPct val="100000"/>
              </a:lnSpc>
              <a:spcBef>
                <a:spcPts val="0"/>
              </a:spcBef>
              <a:spcAft>
                <a:spcPts val="0"/>
              </a:spcAft>
              <a:buClr>
                <a:srgbClr val="1D344D"/>
              </a:buClr>
              <a:buSzPts val="2400"/>
              <a:buFont typeface="Calibri"/>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32"/>
          <p:cNvSpPr/>
          <p:nvPr>
            <p:ph idx="2" type="pic"/>
          </p:nvPr>
        </p:nvSpPr>
        <p:spPr>
          <a:xfrm>
            <a:off x="0" y="0"/>
            <a:ext cx="12192000" cy="6858000"/>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19" name="Google Shape;719;p32"/>
          <p:cNvSpPr txBox="1"/>
          <p:nvPr/>
        </p:nvSpPr>
        <p:spPr>
          <a:xfrm>
            <a:off x="3108324" y="0"/>
            <a:ext cx="9083675" cy="2653259"/>
          </a:xfrm>
          <a:prstGeom prst="rect">
            <a:avLst/>
          </a:prstGeom>
          <a:solidFill>
            <a:schemeClr val="lt1">
              <a:alpha val="74901"/>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720" name="Google Shape;720;p32"/>
          <p:cNvSpPr txBox="1"/>
          <p:nvPr>
            <p:ph idx="1" type="body"/>
          </p:nvPr>
        </p:nvSpPr>
        <p:spPr>
          <a:xfrm>
            <a:off x="3523299" y="958304"/>
            <a:ext cx="7561263" cy="64633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D344D"/>
              </a:buClr>
              <a:buSzPts val="3600"/>
              <a:buFont typeface="Calibri"/>
              <a:buNone/>
            </a:pPr>
            <a:r>
              <a:t/>
            </a:r>
            <a:endParaRPr/>
          </a:p>
        </p:txBody>
      </p:sp>
      <p:sp>
        <p:nvSpPr>
          <p:cNvPr id="721" name="Google Shape;721;p32"/>
          <p:cNvSpPr txBox="1"/>
          <p:nvPr>
            <p:ph idx="4" type="body"/>
          </p:nvPr>
        </p:nvSpPr>
        <p:spPr>
          <a:xfrm>
            <a:off x="3531235" y="1618704"/>
            <a:ext cx="7553325" cy="36933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D344D"/>
              </a:buClr>
              <a:buSzPts val="1800"/>
              <a:buFont typeface="Calibri"/>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33"/>
          <p:cNvSpPr txBox="1"/>
          <p:nvPr/>
        </p:nvSpPr>
        <p:spPr>
          <a:xfrm>
            <a:off x="1049311" y="2172051"/>
            <a:ext cx="10387315" cy="3314349"/>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Level 1</a:t>
            </a:r>
            <a:endParaRPr/>
          </a:p>
          <a:p>
            <a:pPr indent="-228600" lvl="1" marL="684000" marR="0" rtl="0" algn="l">
              <a:lnSpc>
                <a:spcPct val="100000"/>
              </a:lnSpc>
              <a:spcBef>
                <a:spcPts val="110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Level 2</a:t>
            </a:r>
            <a:endParaRPr/>
          </a:p>
          <a:p>
            <a:pPr indent="-228600" lvl="2" marL="1143000" marR="0" rtl="0" algn="l">
              <a:lnSpc>
                <a:spcPct val="100000"/>
              </a:lnSpc>
              <a:spcBef>
                <a:spcPts val="110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Level 3</a:t>
            </a:r>
            <a:endParaRPr/>
          </a:p>
          <a:p>
            <a:pPr indent="-228600" lvl="3" marL="1600200" marR="0" rtl="0" algn="l">
              <a:lnSpc>
                <a:spcPct val="100000"/>
              </a:lnSpc>
              <a:spcBef>
                <a:spcPts val="1100"/>
              </a:spcBef>
              <a:spcAft>
                <a:spcPts val="0"/>
              </a:spcAft>
              <a:buClr>
                <a:schemeClr val="dk1"/>
              </a:buClr>
              <a:buSzPts val="1400"/>
              <a:buFont typeface="Calibri"/>
              <a:buChar char="•"/>
            </a:pPr>
            <a:r>
              <a:rPr b="0" i="0" lang="en-GB" sz="1400" u="none" cap="none" strike="noStrike">
                <a:solidFill>
                  <a:schemeClr val="dk1"/>
                </a:solidFill>
                <a:latin typeface="Calibri"/>
                <a:ea typeface="Calibri"/>
                <a:cs typeface="Calibri"/>
                <a:sym typeface="Calibri"/>
              </a:rPr>
              <a:t>Level 4</a:t>
            </a:r>
            <a:endParaRPr/>
          </a:p>
          <a:p>
            <a:pPr indent="-457200" lvl="0" marL="457200" marR="0" rtl="0" algn="l">
              <a:lnSpc>
                <a:spcPct val="100000"/>
              </a:lnSpc>
              <a:spcBef>
                <a:spcPts val="100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Level 1</a:t>
            </a:r>
            <a:endParaRPr/>
          </a:p>
          <a:p>
            <a:pPr indent="-457200" lvl="0" marL="457200" marR="0" rtl="0" algn="l">
              <a:lnSpc>
                <a:spcPct val="100000"/>
              </a:lnSpc>
              <a:spcBef>
                <a:spcPts val="100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Level 1</a:t>
            </a:r>
            <a:endParaRPr/>
          </a:p>
          <a:p>
            <a:pPr indent="-228600" lvl="1" marL="684000" marR="0" rtl="0" algn="l">
              <a:lnSpc>
                <a:spcPct val="100000"/>
              </a:lnSpc>
              <a:spcBef>
                <a:spcPts val="110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Level 2</a:t>
            </a:r>
            <a:endParaRPr/>
          </a:p>
          <a:p>
            <a:pPr indent="0" lvl="3" marL="1371600" marR="0" rtl="0" algn="l">
              <a:lnSpc>
                <a:spcPct val="100000"/>
              </a:lnSpc>
              <a:spcBef>
                <a:spcPts val="110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0" lvl="4" marL="1828800" marR="0" rtl="0" algn="l">
              <a:lnSpc>
                <a:spcPct val="100000"/>
              </a:lnSpc>
              <a:spcBef>
                <a:spcPts val="110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27" name="Google Shape;727;p33"/>
          <p:cNvSpPr txBox="1"/>
          <p:nvPr/>
        </p:nvSpPr>
        <p:spPr>
          <a:xfrm>
            <a:off x="941296" y="570369"/>
            <a:ext cx="723308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Calibri"/>
                <a:ea typeface="Calibri"/>
                <a:cs typeface="Calibri"/>
                <a:sym typeface="Calibri"/>
              </a:rPr>
              <a:t>Bullet points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34"/>
          <p:cNvSpPr txBox="1"/>
          <p:nvPr>
            <p:ph idx="1" type="body"/>
          </p:nvPr>
        </p:nvSpPr>
        <p:spPr>
          <a:xfrm>
            <a:off x="941296" y="514969"/>
            <a:ext cx="9388708" cy="5909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1D354E"/>
              </a:buClr>
              <a:buSzPts val="3600"/>
              <a:buFont typeface="Arial"/>
              <a:buNone/>
            </a:pPr>
            <a:r>
              <a:t/>
            </a:r>
            <a:endParaRPr/>
          </a:p>
        </p:txBody>
      </p:sp>
      <p:sp>
        <p:nvSpPr>
          <p:cNvPr id="733" name="Google Shape;733;p34"/>
          <p:cNvSpPr txBox="1"/>
          <p:nvPr>
            <p:ph idx="2" type="body"/>
          </p:nvPr>
        </p:nvSpPr>
        <p:spPr>
          <a:xfrm>
            <a:off x="838199" y="1816570"/>
            <a:ext cx="9859109" cy="4039567"/>
          </a:xfrm>
          <a:prstGeom prst="rect">
            <a:avLst/>
          </a:prstGeom>
          <a:noFill/>
          <a:ln>
            <a:noFill/>
          </a:ln>
        </p:spPr>
        <p:txBody>
          <a:bodyPr anchorCtr="0" anchor="t" bIns="45700" lIns="91425" spcFirstLastPara="1" rIns="91425" wrap="square" tIns="45700">
            <a:normAutofit/>
          </a:bodyPr>
          <a:lstStyle/>
          <a:p>
            <a:pPr indent="-304800" lvl="0" marL="457200" rtl="0" algn="l">
              <a:lnSpc>
                <a:spcPct val="100000"/>
              </a:lnSpc>
              <a:spcBef>
                <a:spcPts val="0"/>
              </a:spcBef>
              <a:spcAft>
                <a:spcPts val="0"/>
              </a:spcAft>
              <a:buClr>
                <a:srgbClr val="1D344D"/>
              </a:buClr>
              <a:buSzPts val="2400"/>
              <a:buFont typeface="Calibri"/>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35"/>
          <p:cNvSpPr/>
          <p:nvPr>
            <p:ph idx="2" type="pic"/>
          </p:nvPr>
        </p:nvSpPr>
        <p:spPr>
          <a:xfrm>
            <a:off x="1831579" y="1984293"/>
            <a:ext cx="2059737" cy="2059736"/>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39" name="Google Shape;739;p35"/>
          <p:cNvSpPr/>
          <p:nvPr>
            <p:ph idx="3" type="pic"/>
          </p:nvPr>
        </p:nvSpPr>
        <p:spPr>
          <a:xfrm>
            <a:off x="4028929" y="1984293"/>
            <a:ext cx="2059737" cy="2059736"/>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40" name="Google Shape;740;p35"/>
          <p:cNvSpPr/>
          <p:nvPr>
            <p:ph idx="4" type="pic"/>
          </p:nvPr>
        </p:nvSpPr>
        <p:spPr>
          <a:xfrm>
            <a:off x="6226277" y="1984293"/>
            <a:ext cx="2059737" cy="2059736"/>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41" name="Google Shape;741;p35"/>
          <p:cNvSpPr/>
          <p:nvPr>
            <p:ph idx="5" type="pic"/>
          </p:nvPr>
        </p:nvSpPr>
        <p:spPr>
          <a:xfrm>
            <a:off x="8423629" y="1984293"/>
            <a:ext cx="2059737" cy="2059736"/>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42" name="Google Shape;742;p35"/>
          <p:cNvSpPr txBox="1"/>
          <p:nvPr>
            <p:ph idx="1" type="body"/>
          </p:nvPr>
        </p:nvSpPr>
        <p:spPr>
          <a:xfrm>
            <a:off x="1831579" y="4704109"/>
            <a:ext cx="2059736" cy="30777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D344D"/>
              </a:buClr>
              <a:buSzPts val="1400"/>
              <a:buFont typeface="Calibri"/>
              <a:buNone/>
            </a:pPr>
            <a:r>
              <a:t/>
            </a:r>
            <a:endParaRPr/>
          </a:p>
        </p:txBody>
      </p:sp>
      <p:sp>
        <p:nvSpPr>
          <p:cNvPr id="743" name="Google Shape;743;p35"/>
          <p:cNvSpPr txBox="1"/>
          <p:nvPr>
            <p:ph idx="6" type="body"/>
          </p:nvPr>
        </p:nvSpPr>
        <p:spPr>
          <a:xfrm>
            <a:off x="1831579" y="4250415"/>
            <a:ext cx="2058988" cy="40011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D344D"/>
              </a:buClr>
              <a:buSzPts val="2000"/>
              <a:buFont typeface="Calibri"/>
              <a:buNone/>
            </a:pPr>
            <a:r>
              <a:t/>
            </a:r>
            <a:endParaRPr/>
          </a:p>
        </p:txBody>
      </p:sp>
      <p:sp>
        <p:nvSpPr>
          <p:cNvPr id="744" name="Google Shape;744;p35"/>
          <p:cNvSpPr txBox="1"/>
          <p:nvPr>
            <p:ph idx="7" type="body"/>
          </p:nvPr>
        </p:nvSpPr>
        <p:spPr>
          <a:xfrm>
            <a:off x="4028929" y="4704109"/>
            <a:ext cx="2059736" cy="30777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D344D"/>
              </a:buClr>
              <a:buSzPts val="1400"/>
              <a:buFont typeface="Calibri"/>
              <a:buNone/>
            </a:pPr>
            <a:r>
              <a:t/>
            </a:r>
            <a:endParaRPr/>
          </a:p>
        </p:txBody>
      </p:sp>
      <p:sp>
        <p:nvSpPr>
          <p:cNvPr id="745" name="Google Shape;745;p35"/>
          <p:cNvSpPr txBox="1"/>
          <p:nvPr>
            <p:ph idx="8" type="body"/>
          </p:nvPr>
        </p:nvSpPr>
        <p:spPr>
          <a:xfrm>
            <a:off x="4028929" y="4250415"/>
            <a:ext cx="2058988" cy="40011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D344D"/>
              </a:buClr>
              <a:buSzPts val="2000"/>
              <a:buFont typeface="Calibri"/>
              <a:buNone/>
            </a:pPr>
            <a:r>
              <a:t/>
            </a:r>
            <a:endParaRPr/>
          </a:p>
        </p:txBody>
      </p:sp>
      <p:sp>
        <p:nvSpPr>
          <p:cNvPr id="746" name="Google Shape;746;p35"/>
          <p:cNvSpPr txBox="1"/>
          <p:nvPr>
            <p:ph idx="9" type="body"/>
          </p:nvPr>
        </p:nvSpPr>
        <p:spPr>
          <a:xfrm>
            <a:off x="6226277" y="4704109"/>
            <a:ext cx="2059736" cy="30777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D344D"/>
              </a:buClr>
              <a:buSzPts val="1400"/>
              <a:buFont typeface="Calibri"/>
              <a:buNone/>
            </a:pPr>
            <a:r>
              <a:t/>
            </a:r>
            <a:endParaRPr/>
          </a:p>
        </p:txBody>
      </p:sp>
      <p:sp>
        <p:nvSpPr>
          <p:cNvPr id="747" name="Google Shape;747;p35"/>
          <p:cNvSpPr txBox="1"/>
          <p:nvPr>
            <p:ph idx="13" type="body"/>
          </p:nvPr>
        </p:nvSpPr>
        <p:spPr>
          <a:xfrm>
            <a:off x="6226277" y="4250415"/>
            <a:ext cx="2058988" cy="40011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Clr>
                <a:srgbClr val="1D344D"/>
              </a:buClr>
              <a:buSzPts val="2000"/>
              <a:buFont typeface="Calibri"/>
              <a:buNone/>
            </a:pPr>
            <a:r>
              <a:t/>
            </a:r>
            <a:endParaRPr/>
          </a:p>
        </p:txBody>
      </p:sp>
      <p:sp>
        <p:nvSpPr>
          <p:cNvPr id="748" name="Google Shape;748;p35"/>
          <p:cNvSpPr txBox="1"/>
          <p:nvPr>
            <p:ph idx="14" type="body"/>
          </p:nvPr>
        </p:nvSpPr>
        <p:spPr>
          <a:xfrm>
            <a:off x="8399462" y="4704109"/>
            <a:ext cx="2059736" cy="30777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D344D"/>
              </a:buClr>
              <a:buSzPts val="1400"/>
              <a:buFont typeface="Calibri"/>
              <a:buNone/>
            </a:pPr>
            <a:r>
              <a:t/>
            </a:r>
            <a:endParaRPr/>
          </a:p>
        </p:txBody>
      </p:sp>
      <p:sp>
        <p:nvSpPr>
          <p:cNvPr id="749" name="Google Shape;749;p35"/>
          <p:cNvSpPr txBox="1"/>
          <p:nvPr>
            <p:ph idx="15" type="body"/>
          </p:nvPr>
        </p:nvSpPr>
        <p:spPr>
          <a:xfrm>
            <a:off x="8399462" y="4250415"/>
            <a:ext cx="2058988" cy="40011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D344D"/>
              </a:buClr>
              <a:buSzPts val="2000"/>
              <a:buFont typeface="Calibri"/>
              <a:buNone/>
            </a:pPr>
            <a:r>
              <a:t/>
            </a:r>
            <a:endParaRPr/>
          </a:p>
        </p:txBody>
      </p:sp>
      <p:sp>
        <p:nvSpPr>
          <p:cNvPr id="750" name="Google Shape;750;p35"/>
          <p:cNvSpPr txBox="1"/>
          <p:nvPr/>
        </p:nvSpPr>
        <p:spPr>
          <a:xfrm>
            <a:off x="941296" y="570369"/>
            <a:ext cx="723308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Calibri"/>
                <a:ea typeface="Calibri"/>
                <a:cs typeface="Calibri"/>
                <a:sym typeface="Calibri"/>
              </a:rPr>
              <a:t>Title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36"/>
          <p:cNvSpPr/>
          <p:nvPr>
            <p:ph idx="2" type="pic"/>
          </p:nvPr>
        </p:nvSpPr>
        <p:spPr>
          <a:xfrm>
            <a:off x="1969189" y="3691173"/>
            <a:ext cx="2059737" cy="2059736"/>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57" name="Google Shape;757;p36"/>
          <p:cNvSpPr/>
          <p:nvPr>
            <p:ph idx="3" type="pic"/>
          </p:nvPr>
        </p:nvSpPr>
        <p:spPr>
          <a:xfrm>
            <a:off x="4028929" y="1630487"/>
            <a:ext cx="2059737" cy="2059736"/>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58" name="Google Shape;758;p36"/>
          <p:cNvSpPr/>
          <p:nvPr>
            <p:ph idx="4" type="pic"/>
          </p:nvPr>
        </p:nvSpPr>
        <p:spPr>
          <a:xfrm>
            <a:off x="6088665" y="3691173"/>
            <a:ext cx="2059737" cy="2059736"/>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59" name="Google Shape;759;p36"/>
          <p:cNvSpPr/>
          <p:nvPr>
            <p:ph idx="5" type="pic"/>
          </p:nvPr>
        </p:nvSpPr>
        <p:spPr>
          <a:xfrm>
            <a:off x="8153291" y="1631437"/>
            <a:ext cx="2059737" cy="2059736"/>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60" name="Google Shape;760;p36"/>
          <p:cNvSpPr txBox="1"/>
          <p:nvPr>
            <p:ph idx="1" type="body"/>
          </p:nvPr>
        </p:nvSpPr>
        <p:spPr>
          <a:xfrm>
            <a:off x="1969938" y="2475020"/>
            <a:ext cx="2059736" cy="30777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D344D"/>
              </a:buClr>
              <a:buSzPts val="1400"/>
              <a:buFont typeface="Calibri"/>
              <a:buNone/>
            </a:pPr>
            <a:r>
              <a:t/>
            </a:r>
            <a:endParaRPr/>
          </a:p>
        </p:txBody>
      </p:sp>
      <p:sp>
        <p:nvSpPr>
          <p:cNvPr id="761" name="Google Shape;761;p36"/>
          <p:cNvSpPr txBox="1"/>
          <p:nvPr>
            <p:ph idx="6" type="body"/>
          </p:nvPr>
        </p:nvSpPr>
        <p:spPr>
          <a:xfrm>
            <a:off x="1969938" y="2021326"/>
            <a:ext cx="2058988" cy="40011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D344D"/>
              </a:buClr>
              <a:buSzPts val="2000"/>
              <a:buFont typeface="Calibri"/>
              <a:buNone/>
            </a:pPr>
            <a:r>
              <a:t/>
            </a:r>
            <a:endParaRPr/>
          </a:p>
        </p:txBody>
      </p:sp>
      <p:sp>
        <p:nvSpPr>
          <p:cNvPr id="762" name="Google Shape;762;p36"/>
          <p:cNvSpPr txBox="1"/>
          <p:nvPr>
            <p:ph idx="7" type="body"/>
          </p:nvPr>
        </p:nvSpPr>
        <p:spPr>
          <a:xfrm>
            <a:off x="6083776" y="2475020"/>
            <a:ext cx="2059736" cy="30777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D344D"/>
              </a:buClr>
              <a:buSzPts val="1400"/>
              <a:buFont typeface="Calibri"/>
              <a:buNone/>
            </a:pPr>
            <a:r>
              <a:t/>
            </a:r>
            <a:endParaRPr/>
          </a:p>
        </p:txBody>
      </p:sp>
      <p:sp>
        <p:nvSpPr>
          <p:cNvPr id="763" name="Google Shape;763;p36"/>
          <p:cNvSpPr txBox="1"/>
          <p:nvPr>
            <p:ph idx="8" type="body"/>
          </p:nvPr>
        </p:nvSpPr>
        <p:spPr>
          <a:xfrm>
            <a:off x="6083776" y="2021326"/>
            <a:ext cx="2058988" cy="40011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D344D"/>
              </a:buClr>
              <a:buSzPts val="2000"/>
              <a:buFont typeface="Calibri"/>
              <a:buNone/>
            </a:pPr>
            <a:r>
              <a:t/>
            </a:r>
            <a:endParaRPr/>
          </a:p>
        </p:txBody>
      </p:sp>
      <p:sp>
        <p:nvSpPr>
          <p:cNvPr id="764" name="Google Shape;764;p36"/>
          <p:cNvSpPr txBox="1"/>
          <p:nvPr>
            <p:ph idx="9" type="body"/>
          </p:nvPr>
        </p:nvSpPr>
        <p:spPr>
          <a:xfrm>
            <a:off x="4040202" y="4534756"/>
            <a:ext cx="2059736" cy="30777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D344D"/>
              </a:buClr>
              <a:buSzPts val="1400"/>
              <a:buFont typeface="Calibri"/>
              <a:buNone/>
            </a:pPr>
            <a:r>
              <a:t/>
            </a:r>
            <a:endParaRPr/>
          </a:p>
        </p:txBody>
      </p:sp>
      <p:sp>
        <p:nvSpPr>
          <p:cNvPr id="765" name="Google Shape;765;p36"/>
          <p:cNvSpPr txBox="1"/>
          <p:nvPr>
            <p:ph idx="13" type="body"/>
          </p:nvPr>
        </p:nvSpPr>
        <p:spPr>
          <a:xfrm>
            <a:off x="4040202" y="4081062"/>
            <a:ext cx="2058988" cy="40011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D344D"/>
              </a:buClr>
              <a:buSzPts val="2000"/>
              <a:buFont typeface="Calibri"/>
              <a:buNone/>
            </a:pPr>
            <a:r>
              <a:t/>
            </a:r>
            <a:endParaRPr/>
          </a:p>
        </p:txBody>
      </p:sp>
      <p:sp>
        <p:nvSpPr>
          <p:cNvPr id="766" name="Google Shape;766;p36"/>
          <p:cNvSpPr txBox="1"/>
          <p:nvPr>
            <p:ph idx="14" type="body"/>
          </p:nvPr>
        </p:nvSpPr>
        <p:spPr>
          <a:xfrm>
            <a:off x="8154040" y="4534756"/>
            <a:ext cx="2059736" cy="30777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D344D"/>
              </a:buClr>
              <a:buSzPts val="1400"/>
              <a:buFont typeface="Calibri"/>
              <a:buNone/>
            </a:pPr>
            <a:r>
              <a:t/>
            </a:r>
            <a:endParaRPr/>
          </a:p>
        </p:txBody>
      </p:sp>
      <p:sp>
        <p:nvSpPr>
          <p:cNvPr id="767" name="Google Shape;767;p36"/>
          <p:cNvSpPr txBox="1"/>
          <p:nvPr>
            <p:ph idx="15" type="body"/>
          </p:nvPr>
        </p:nvSpPr>
        <p:spPr>
          <a:xfrm>
            <a:off x="8154040" y="4081062"/>
            <a:ext cx="2058988" cy="40011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D344D"/>
              </a:buClr>
              <a:buSzPts val="2000"/>
              <a:buFont typeface="Calibri"/>
              <a:buNone/>
            </a:pPr>
            <a:r>
              <a:t/>
            </a:r>
            <a:endParaRPr/>
          </a:p>
        </p:txBody>
      </p:sp>
      <p:sp>
        <p:nvSpPr>
          <p:cNvPr id="768" name="Google Shape;768;p36"/>
          <p:cNvSpPr txBox="1"/>
          <p:nvPr/>
        </p:nvSpPr>
        <p:spPr>
          <a:xfrm>
            <a:off x="941296" y="570369"/>
            <a:ext cx="723308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Calibri"/>
                <a:ea typeface="Calibri"/>
                <a:cs typeface="Calibri"/>
                <a:sym typeface="Calibri"/>
              </a:rPr>
              <a:t>Title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37"/>
          <p:cNvSpPr/>
          <p:nvPr>
            <p:ph idx="2" type="pic"/>
          </p:nvPr>
        </p:nvSpPr>
        <p:spPr>
          <a:xfrm>
            <a:off x="1182223" y="1550505"/>
            <a:ext cx="1563758" cy="1563755"/>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74" name="Google Shape;774;p37"/>
          <p:cNvSpPr txBox="1"/>
          <p:nvPr>
            <p:ph idx="1" type="body"/>
          </p:nvPr>
        </p:nvSpPr>
        <p:spPr>
          <a:xfrm>
            <a:off x="3248907" y="1378226"/>
            <a:ext cx="7505684" cy="83099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D344D"/>
              </a:buClr>
              <a:buSzPts val="4800"/>
              <a:buFont typeface="Calibri"/>
              <a:buNone/>
            </a:pPr>
            <a:r>
              <a:t/>
            </a:r>
            <a:endParaRPr/>
          </a:p>
        </p:txBody>
      </p:sp>
      <p:sp>
        <p:nvSpPr>
          <p:cNvPr id="775" name="Google Shape;775;p37"/>
          <p:cNvSpPr txBox="1"/>
          <p:nvPr>
            <p:ph idx="3" type="body"/>
          </p:nvPr>
        </p:nvSpPr>
        <p:spPr>
          <a:xfrm>
            <a:off x="3248907" y="4640176"/>
            <a:ext cx="3619484" cy="33855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D344D"/>
              </a:buClr>
              <a:buSzPts val="1600"/>
              <a:buFont typeface="Calibri"/>
              <a:buNone/>
            </a:pPr>
            <a:r>
              <a:t/>
            </a:r>
            <a:endParaRPr/>
          </a:p>
        </p:txBody>
      </p:sp>
      <p:sp>
        <p:nvSpPr>
          <p:cNvPr id="776" name="Google Shape;776;p37"/>
          <p:cNvSpPr txBox="1"/>
          <p:nvPr>
            <p:ph idx="4" type="body"/>
          </p:nvPr>
        </p:nvSpPr>
        <p:spPr>
          <a:xfrm>
            <a:off x="7135107" y="4640176"/>
            <a:ext cx="3619484" cy="33855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D344D"/>
              </a:buClr>
              <a:buSzPts val="1600"/>
              <a:buFont typeface="Calibri"/>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38"/>
          <p:cNvSpPr/>
          <p:nvPr>
            <p:ph idx="2" type="pic"/>
          </p:nvPr>
        </p:nvSpPr>
        <p:spPr>
          <a:xfrm>
            <a:off x="0" y="0"/>
            <a:ext cx="12192000" cy="6858000"/>
          </a:xfrm>
          <a:prstGeom prst="rect">
            <a:avLst/>
          </a:prstGeom>
          <a:solidFill>
            <a:srgbClr val="BAD79D"/>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82" name="Google Shape;782;p38"/>
          <p:cNvSpPr txBox="1"/>
          <p:nvPr/>
        </p:nvSpPr>
        <p:spPr>
          <a:xfrm>
            <a:off x="1083711" y="2462527"/>
            <a:ext cx="5096438" cy="655427"/>
          </a:xfrm>
          <a:prstGeom prst="rect">
            <a:avLst/>
          </a:prstGeom>
          <a:solidFill>
            <a:srgbClr val="1D34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24A5BD"/>
              </a:solidFill>
              <a:latin typeface="Calibri"/>
              <a:ea typeface="Calibri"/>
              <a:cs typeface="Calibri"/>
              <a:sym typeface="Calibri"/>
            </a:endParaRPr>
          </a:p>
        </p:txBody>
      </p:sp>
      <p:sp>
        <p:nvSpPr>
          <p:cNvPr id="783" name="Google Shape;783;p38"/>
          <p:cNvSpPr txBox="1"/>
          <p:nvPr/>
        </p:nvSpPr>
        <p:spPr>
          <a:xfrm>
            <a:off x="1083711" y="1069040"/>
            <a:ext cx="5096438" cy="1317811"/>
          </a:xfrm>
          <a:prstGeom prst="rect">
            <a:avLst/>
          </a:prstGeom>
          <a:solidFill>
            <a:srgbClr val="6DB12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24A5BD"/>
              </a:solidFill>
              <a:latin typeface="Calibri"/>
              <a:ea typeface="Calibri"/>
              <a:cs typeface="Calibri"/>
              <a:sym typeface="Calibri"/>
            </a:endParaRPr>
          </a:p>
        </p:txBody>
      </p:sp>
      <p:sp>
        <p:nvSpPr>
          <p:cNvPr id="784" name="Google Shape;784;p38"/>
          <p:cNvSpPr txBox="1"/>
          <p:nvPr>
            <p:ph idx="1" type="body"/>
          </p:nvPr>
        </p:nvSpPr>
        <p:spPr>
          <a:xfrm>
            <a:off x="1423556" y="1442618"/>
            <a:ext cx="3678382" cy="70788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4000"/>
              <a:buFont typeface="Calibri"/>
              <a:buNone/>
            </a:pPr>
            <a:r>
              <a:t/>
            </a:r>
            <a:endParaRPr/>
          </a:p>
        </p:txBody>
      </p:sp>
      <p:sp>
        <p:nvSpPr>
          <p:cNvPr id="785" name="Google Shape;785;p38"/>
          <p:cNvSpPr txBox="1"/>
          <p:nvPr>
            <p:ph idx="5" type="body"/>
          </p:nvPr>
        </p:nvSpPr>
        <p:spPr>
          <a:xfrm>
            <a:off x="1332107" y="2608961"/>
            <a:ext cx="3769831" cy="36933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1800"/>
              <a:buFont typeface="Calibri"/>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Une image contenant capture d’écran&#10;&#10;Description générée automatiquement" id="144" name="Google Shape;144;p4"/>
          <p:cNvPicPr preferRelativeResize="0"/>
          <p:nvPr/>
        </p:nvPicPr>
        <p:blipFill rotWithShape="1">
          <a:blip r:embed="rId3">
            <a:alphaModFix/>
          </a:blip>
          <a:srcRect b="0" l="0" r="0" t="24341"/>
          <a:stretch/>
        </p:blipFill>
        <p:spPr>
          <a:xfrm>
            <a:off x="581025" y="1826749"/>
            <a:ext cx="11167316" cy="4752601"/>
          </a:xfrm>
          <a:prstGeom prst="rect">
            <a:avLst/>
          </a:prstGeom>
          <a:noFill/>
          <a:ln>
            <a:noFill/>
          </a:ln>
        </p:spPr>
      </p:pic>
      <p:sp>
        <p:nvSpPr>
          <p:cNvPr id="145" name="Google Shape;145;p4"/>
          <p:cNvSpPr txBox="1"/>
          <p:nvPr/>
        </p:nvSpPr>
        <p:spPr>
          <a:xfrm>
            <a:off x="941296" y="570369"/>
            <a:ext cx="8277132" cy="9787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1D354E"/>
              </a:buClr>
              <a:buSzPts val="3600"/>
              <a:buFont typeface="Arial"/>
              <a:buNone/>
            </a:pPr>
            <a:r>
              <a:rPr b="1" i="0" lang="en-GB" sz="3600" u="none" cap="none" strike="noStrike">
                <a:solidFill>
                  <a:srgbClr val="1D354E"/>
                </a:solidFill>
                <a:latin typeface="Calibri"/>
                <a:ea typeface="Calibri"/>
                <a:cs typeface="Calibri"/>
                <a:sym typeface="Calibri"/>
              </a:rPr>
              <a:t>Deforestation Theory of Change</a:t>
            </a:r>
            <a:br>
              <a:rPr b="1" i="0" lang="en-GB" sz="3600" u="none" cap="none" strike="noStrike">
                <a:solidFill>
                  <a:schemeClr val="dk1"/>
                </a:solidFill>
                <a:latin typeface="Calibri"/>
                <a:ea typeface="Calibri"/>
                <a:cs typeface="Calibri"/>
                <a:sym typeface="Calibri"/>
              </a:rPr>
            </a:br>
            <a:r>
              <a:rPr b="1" i="0" lang="en-GB" sz="2800" u="none" cap="none" strike="noStrike">
                <a:solidFill>
                  <a:schemeClr val="accent6"/>
                </a:solidFill>
                <a:latin typeface="Calibri"/>
                <a:ea typeface="Calibri"/>
                <a:cs typeface="Calibri"/>
                <a:sym typeface="Calibri"/>
              </a:rPr>
              <a:t>Together, we can create a #forestpositive future</a:t>
            </a:r>
            <a:endParaRPr b="1" i="0" sz="3600" u="none" cap="none" strike="noStrike">
              <a:solidFill>
                <a:schemeClr val="accent6"/>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39"/>
          <p:cNvSpPr/>
          <p:nvPr>
            <p:ph idx="2" type="chart"/>
          </p:nvPr>
        </p:nvSpPr>
        <p:spPr>
          <a:xfrm>
            <a:off x="6251575" y="1423988"/>
            <a:ext cx="4937125" cy="4498975"/>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791" name="Google Shape;791;p39"/>
          <p:cNvSpPr txBox="1"/>
          <p:nvPr>
            <p:ph idx="1" type="body"/>
          </p:nvPr>
        </p:nvSpPr>
        <p:spPr>
          <a:xfrm>
            <a:off x="941296" y="2161293"/>
            <a:ext cx="4711359" cy="461665"/>
          </a:xfrm>
          <a:prstGeom prst="rect">
            <a:avLst/>
          </a:prstGeom>
          <a:noFill/>
          <a:ln>
            <a:noFill/>
          </a:ln>
        </p:spPr>
        <p:txBody>
          <a:bodyPr anchorCtr="0" anchor="t" bIns="45700" lIns="91425" spcFirstLastPara="1" rIns="91425" wrap="square" tIns="45700">
            <a:normAutofit/>
          </a:bodyPr>
          <a:lstStyle/>
          <a:p>
            <a:pPr indent="-304800" lvl="0" marL="457200" rtl="0" algn="l">
              <a:lnSpc>
                <a:spcPct val="100000"/>
              </a:lnSpc>
              <a:spcBef>
                <a:spcPts val="0"/>
              </a:spcBef>
              <a:spcAft>
                <a:spcPts val="0"/>
              </a:spcAft>
              <a:buClr>
                <a:srgbClr val="1D344D"/>
              </a:buClr>
              <a:buSzPts val="2400"/>
              <a:buFont typeface="Calibri"/>
              <a:buNone/>
            </a:pPr>
            <a:r>
              <a:t/>
            </a:r>
            <a:endParaRPr/>
          </a:p>
        </p:txBody>
      </p:sp>
      <p:sp>
        <p:nvSpPr>
          <p:cNvPr id="792" name="Google Shape;792;p39"/>
          <p:cNvSpPr txBox="1"/>
          <p:nvPr/>
        </p:nvSpPr>
        <p:spPr>
          <a:xfrm>
            <a:off x="941296" y="570369"/>
            <a:ext cx="723308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Calibri"/>
                <a:ea typeface="Calibri"/>
                <a:cs typeface="Calibri"/>
                <a:sym typeface="Calibri"/>
              </a:rPr>
              <a:t>Text and graphic</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grpSp>
        <p:nvGrpSpPr>
          <p:cNvPr id="798" name="Google Shape;798;p40"/>
          <p:cNvGrpSpPr/>
          <p:nvPr/>
        </p:nvGrpSpPr>
        <p:grpSpPr>
          <a:xfrm>
            <a:off x="1809299" y="1871298"/>
            <a:ext cx="1520024" cy="1520022"/>
            <a:chOff x="3797839" y="3426714"/>
            <a:chExt cx="859536" cy="859535"/>
          </a:xfrm>
        </p:grpSpPr>
        <p:sp>
          <p:nvSpPr>
            <p:cNvPr id="799" name="Google Shape;799;p40"/>
            <p:cNvSpPr/>
            <p:nvPr/>
          </p:nvSpPr>
          <p:spPr>
            <a:xfrm>
              <a:off x="3797839" y="3426714"/>
              <a:ext cx="859535" cy="859535"/>
            </a:xfrm>
            <a:prstGeom prst="ellipse">
              <a:avLst/>
            </a:prstGeom>
            <a:solidFill>
              <a:srgbClr val="6DB12D"/>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Roboto Condensed"/>
                <a:ea typeface="Roboto Condensed"/>
                <a:cs typeface="Roboto Condensed"/>
                <a:sym typeface="Roboto Condensed"/>
              </a:endParaRPr>
            </a:p>
          </p:txBody>
        </p:sp>
        <p:sp>
          <p:nvSpPr>
            <p:cNvPr id="800" name="Google Shape;800;p40"/>
            <p:cNvSpPr/>
            <p:nvPr/>
          </p:nvSpPr>
          <p:spPr>
            <a:xfrm>
              <a:off x="3800730" y="3429603"/>
              <a:ext cx="856645" cy="856645"/>
            </a:xfrm>
            <a:prstGeom prst="pie">
              <a:avLst>
                <a:gd fmla="val 9660118" name="adj1"/>
                <a:gd fmla="val 16200000" name="adj2"/>
              </a:avLst>
            </a:prstGeom>
            <a:solidFill>
              <a:srgbClr val="1D344D"/>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dk1"/>
                </a:solidFill>
                <a:latin typeface="Roboto Condensed"/>
                <a:ea typeface="Roboto Condensed"/>
                <a:cs typeface="Roboto Condensed"/>
                <a:sym typeface="Roboto Condensed"/>
              </a:endParaRPr>
            </a:p>
          </p:txBody>
        </p:sp>
        <p:sp>
          <p:nvSpPr>
            <p:cNvPr id="801" name="Google Shape;801;p40"/>
            <p:cNvSpPr/>
            <p:nvPr/>
          </p:nvSpPr>
          <p:spPr>
            <a:xfrm>
              <a:off x="3916292" y="3545166"/>
              <a:ext cx="625523" cy="625523"/>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Roboto Condensed"/>
                <a:ea typeface="Roboto Condensed"/>
                <a:cs typeface="Roboto Condensed"/>
                <a:sym typeface="Roboto Condensed"/>
              </a:endParaRPr>
            </a:p>
          </p:txBody>
        </p:sp>
      </p:grpSp>
      <p:sp>
        <p:nvSpPr>
          <p:cNvPr id="802" name="Google Shape;802;p40"/>
          <p:cNvSpPr txBox="1"/>
          <p:nvPr/>
        </p:nvSpPr>
        <p:spPr>
          <a:xfrm>
            <a:off x="1517454" y="4296925"/>
            <a:ext cx="2103714" cy="71558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600" u="none" cap="none" strike="noStrike">
                <a:solidFill>
                  <a:srgbClr val="1D344D"/>
                </a:solidFill>
                <a:latin typeface="Calibri"/>
                <a:ea typeface="Calibri"/>
                <a:cs typeface="Calibri"/>
                <a:sym typeface="Calibri"/>
              </a:rPr>
              <a:t>Title Goes Here</a:t>
            </a:r>
            <a:endParaRPr/>
          </a:p>
          <a:p>
            <a:pPr indent="0" lvl="0" marL="0" marR="0" rtl="0" algn="ctr">
              <a:spcBef>
                <a:spcPts val="267"/>
              </a:spcBef>
              <a:spcAft>
                <a:spcPts val="0"/>
              </a:spcAft>
              <a:buNone/>
            </a:pPr>
            <a:r>
              <a:rPr b="0" i="0" lang="en-GB" sz="1400" u="none" cap="none" strike="noStrike">
                <a:solidFill>
                  <a:srgbClr val="0C0C0C"/>
                </a:solidFill>
                <a:latin typeface="Calibri"/>
                <a:ea typeface="Calibri"/>
                <a:cs typeface="Calibri"/>
                <a:sym typeface="Calibri"/>
              </a:rPr>
              <a:t>Lorem ipsum dolor sit amet, consectetur adipiscing elit.</a:t>
            </a:r>
            <a:endParaRPr b="0" i="0" sz="1400" u="none" cap="none" strike="noStrike">
              <a:solidFill>
                <a:srgbClr val="7F7F7F"/>
              </a:solidFill>
              <a:latin typeface="Calibri"/>
              <a:ea typeface="Calibri"/>
              <a:cs typeface="Calibri"/>
              <a:sym typeface="Calibri"/>
            </a:endParaRPr>
          </a:p>
        </p:txBody>
      </p:sp>
      <p:sp>
        <p:nvSpPr>
          <p:cNvPr id="803" name="Google Shape;803;p40"/>
          <p:cNvSpPr txBox="1"/>
          <p:nvPr/>
        </p:nvSpPr>
        <p:spPr>
          <a:xfrm>
            <a:off x="1809303" y="3599154"/>
            <a:ext cx="1520020" cy="697625"/>
          </a:xfrm>
          <a:prstGeom prst="rect">
            <a:avLst/>
          </a:prstGeom>
          <a:no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b="1" i="0" lang="en-GB" sz="3733" u="none" cap="none" strike="noStrike">
                <a:solidFill>
                  <a:srgbClr val="1D344D"/>
                </a:solidFill>
                <a:latin typeface="Calibri"/>
                <a:ea typeface="Calibri"/>
                <a:cs typeface="Calibri"/>
                <a:sym typeface="Calibri"/>
              </a:rPr>
              <a:t>30%</a:t>
            </a:r>
            <a:endParaRPr/>
          </a:p>
        </p:txBody>
      </p:sp>
      <p:sp>
        <p:nvSpPr>
          <p:cNvPr id="804" name="Google Shape;804;p40"/>
          <p:cNvSpPr txBox="1"/>
          <p:nvPr/>
        </p:nvSpPr>
        <p:spPr>
          <a:xfrm>
            <a:off x="3894349" y="4296925"/>
            <a:ext cx="2095634" cy="71558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600" u="none" cap="none" strike="noStrike">
                <a:solidFill>
                  <a:srgbClr val="1D344D"/>
                </a:solidFill>
                <a:latin typeface="Calibri"/>
                <a:ea typeface="Calibri"/>
                <a:cs typeface="Calibri"/>
                <a:sym typeface="Calibri"/>
              </a:rPr>
              <a:t>Title Goes Here</a:t>
            </a:r>
            <a:endParaRPr/>
          </a:p>
          <a:p>
            <a:pPr indent="0" lvl="0" marL="0" marR="0" rtl="0" algn="ctr">
              <a:spcBef>
                <a:spcPts val="267"/>
              </a:spcBef>
              <a:spcAft>
                <a:spcPts val="0"/>
              </a:spcAft>
              <a:buNone/>
            </a:pPr>
            <a:r>
              <a:rPr b="0" i="0" lang="en-GB" sz="1400" u="none" cap="none" strike="noStrike">
                <a:solidFill>
                  <a:srgbClr val="0C0C0C"/>
                </a:solidFill>
                <a:latin typeface="Calibri"/>
                <a:ea typeface="Calibri"/>
                <a:cs typeface="Calibri"/>
                <a:sym typeface="Calibri"/>
              </a:rPr>
              <a:t>Lorem ipsum dolor sit amet, consectetur adipiscing elit.</a:t>
            </a:r>
            <a:endParaRPr b="0" i="0" sz="1400" u="none" cap="none" strike="noStrike">
              <a:solidFill>
                <a:srgbClr val="7F7F7F"/>
              </a:solidFill>
              <a:latin typeface="Calibri"/>
              <a:ea typeface="Calibri"/>
              <a:cs typeface="Calibri"/>
              <a:sym typeface="Calibri"/>
            </a:endParaRPr>
          </a:p>
        </p:txBody>
      </p:sp>
      <p:sp>
        <p:nvSpPr>
          <p:cNvPr id="805" name="Google Shape;805;p40"/>
          <p:cNvSpPr txBox="1"/>
          <p:nvPr/>
        </p:nvSpPr>
        <p:spPr>
          <a:xfrm>
            <a:off x="4182156" y="3599154"/>
            <a:ext cx="1520020" cy="697625"/>
          </a:xfrm>
          <a:prstGeom prst="rect">
            <a:avLst/>
          </a:prstGeom>
          <a:no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b="1" i="0" lang="en-GB" sz="3733" u="none" cap="none" strike="noStrike">
                <a:solidFill>
                  <a:srgbClr val="1D344D"/>
                </a:solidFill>
                <a:latin typeface="Calibri"/>
                <a:ea typeface="Calibri"/>
                <a:cs typeface="Calibri"/>
                <a:sym typeface="Calibri"/>
              </a:rPr>
              <a:t>50%</a:t>
            </a:r>
            <a:endParaRPr/>
          </a:p>
        </p:txBody>
      </p:sp>
      <p:sp>
        <p:nvSpPr>
          <p:cNvPr id="806" name="Google Shape;806;p40"/>
          <p:cNvSpPr txBox="1"/>
          <p:nvPr/>
        </p:nvSpPr>
        <p:spPr>
          <a:xfrm>
            <a:off x="6254662" y="4296925"/>
            <a:ext cx="2120712" cy="71558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600" u="none" cap="none" strike="noStrike">
                <a:solidFill>
                  <a:srgbClr val="1D344D"/>
                </a:solidFill>
                <a:latin typeface="Calibri"/>
                <a:ea typeface="Calibri"/>
                <a:cs typeface="Calibri"/>
                <a:sym typeface="Calibri"/>
              </a:rPr>
              <a:t>Title Goes Here</a:t>
            </a:r>
            <a:endParaRPr/>
          </a:p>
          <a:p>
            <a:pPr indent="0" lvl="0" marL="0" marR="0" rtl="0" algn="ctr">
              <a:spcBef>
                <a:spcPts val="267"/>
              </a:spcBef>
              <a:spcAft>
                <a:spcPts val="0"/>
              </a:spcAft>
              <a:buNone/>
            </a:pPr>
            <a:r>
              <a:rPr b="0" i="0" lang="en-GB" sz="1400" u="none" cap="none" strike="noStrike">
                <a:solidFill>
                  <a:srgbClr val="0C0C0C"/>
                </a:solidFill>
                <a:latin typeface="Calibri"/>
                <a:ea typeface="Calibri"/>
                <a:cs typeface="Calibri"/>
                <a:sym typeface="Calibri"/>
              </a:rPr>
              <a:t>Lorem ipsum dolor sit amet, consectetur adipiscing elit.</a:t>
            </a:r>
            <a:endParaRPr b="0" i="0" sz="1400" u="none" cap="none" strike="noStrike">
              <a:solidFill>
                <a:srgbClr val="7F7F7F"/>
              </a:solidFill>
              <a:latin typeface="Calibri"/>
              <a:ea typeface="Calibri"/>
              <a:cs typeface="Calibri"/>
              <a:sym typeface="Calibri"/>
            </a:endParaRPr>
          </a:p>
        </p:txBody>
      </p:sp>
      <p:sp>
        <p:nvSpPr>
          <p:cNvPr id="807" name="Google Shape;807;p40"/>
          <p:cNvSpPr txBox="1"/>
          <p:nvPr/>
        </p:nvSpPr>
        <p:spPr>
          <a:xfrm>
            <a:off x="6555007" y="3599154"/>
            <a:ext cx="1520022" cy="697625"/>
          </a:xfrm>
          <a:prstGeom prst="rect">
            <a:avLst/>
          </a:prstGeom>
          <a:no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b="1" i="0" lang="en-GB" sz="3733" u="none" cap="none" strike="noStrike">
                <a:solidFill>
                  <a:srgbClr val="1D344D"/>
                </a:solidFill>
                <a:latin typeface="Calibri"/>
                <a:ea typeface="Calibri"/>
                <a:cs typeface="Calibri"/>
                <a:sym typeface="Calibri"/>
              </a:rPr>
              <a:t>70%</a:t>
            </a:r>
            <a:endParaRPr/>
          </a:p>
        </p:txBody>
      </p:sp>
      <p:sp>
        <p:nvSpPr>
          <p:cNvPr id="808" name="Google Shape;808;p40"/>
          <p:cNvSpPr txBox="1"/>
          <p:nvPr/>
        </p:nvSpPr>
        <p:spPr>
          <a:xfrm>
            <a:off x="8614976" y="4296925"/>
            <a:ext cx="2145790" cy="71558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600" u="none" cap="none" strike="noStrike">
                <a:solidFill>
                  <a:srgbClr val="1D344D"/>
                </a:solidFill>
                <a:latin typeface="Calibri"/>
                <a:ea typeface="Calibri"/>
                <a:cs typeface="Calibri"/>
                <a:sym typeface="Calibri"/>
              </a:rPr>
              <a:t>Title Goes Here</a:t>
            </a:r>
            <a:endParaRPr/>
          </a:p>
          <a:p>
            <a:pPr indent="0" lvl="0" marL="0" marR="0" rtl="0" algn="ctr">
              <a:spcBef>
                <a:spcPts val="267"/>
              </a:spcBef>
              <a:spcAft>
                <a:spcPts val="0"/>
              </a:spcAft>
              <a:buNone/>
            </a:pPr>
            <a:r>
              <a:rPr b="0" i="0" lang="en-GB" sz="1400" u="none" cap="none" strike="noStrike">
                <a:solidFill>
                  <a:srgbClr val="0C0C0C"/>
                </a:solidFill>
                <a:latin typeface="Calibri"/>
                <a:ea typeface="Calibri"/>
                <a:cs typeface="Calibri"/>
                <a:sym typeface="Calibri"/>
              </a:rPr>
              <a:t>Lorem ipsum dolor sit amet, consectetur adipiscing elit.</a:t>
            </a:r>
            <a:endParaRPr b="0" i="0" sz="1400" u="none" cap="none" strike="noStrike">
              <a:solidFill>
                <a:srgbClr val="7F7F7F"/>
              </a:solidFill>
              <a:latin typeface="Calibri"/>
              <a:ea typeface="Calibri"/>
              <a:cs typeface="Calibri"/>
              <a:sym typeface="Calibri"/>
            </a:endParaRPr>
          </a:p>
        </p:txBody>
      </p:sp>
      <p:sp>
        <p:nvSpPr>
          <p:cNvPr id="809" name="Google Shape;809;p40"/>
          <p:cNvSpPr txBox="1"/>
          <p:nvPr/>
        </p:nvSpPr>
        <p:spPr>
          <a:xfrm>
            <a:off x="8932173" y="3599154"/>
            <a:ext cx="1511400" cy="697625"/>
          </a:xfrm>
          <a:prstGeom prst="rect">
            <a:avLst/>
          </a:prstGeom>
          <a:no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b="1" i="0" lang="en-GB" sz="3733" u="none" cap="none" strike="noStrike">
                <a:solidFill>
                  <a:srgbClr val="1D344D"/>
                </a:solidFill>
                <a:latin typeface="Calibri"/>
                <a:ea typeface="Calibri"/>
                <a:cs typeface="Calibri"/>
                <a:sym typeface="Calibri"/>
              </a:rPr>
              <a:t>80%</a:t>
            </a:r>
            <a:endParaRPr/>
          </a:p>
        </p:txBody>
      </p:sp>
      <p:grpSp>
        <p:nvGrpSpPr>
          <p:cNvPr id="810" name="Google Shape;810;p40"/>
          <p:cNvGrpSpPr/>
          <p:nvPr/>
        </p:nvGrpSpPr>
        <p:grpSpPr>
          <a:xfrm>
            <a:off x="4182152" y="1871298"/>
            <a:ext cx="1520024" cy="1520022"/>
            <a:chOff x="3797839" y="3426714"/>
            <a:chExt cx="859536" cy="859535"/>
          </a:xfrm>
        </p:grpSpPr>
        <p:sp>
          <p:nvSpPr>
            <p:cNvPr id="811" name="Google Shape;811;p40"/>
            <p:cNvSpPr/>
            <p:nvPr/>
          </p:nvSpPr>
          <p:spPr>
            <a:xfrm>
              <a:off x="3797839" y="3426714"/>
              <a:ext cx="859535" cy="859535"/>
            </a:xfrm>
            <a:prstGeom prst="ellipse">
              <a:avLst/>
            </a:prstGeom>
            <a:solidFill>
              <a:srgbClr val="6DB12D"/>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Roboto Condensed"/>
                <a:ea typeface="Roboto Condensed"/>
                <a:cs typeface="Roboto Condensed"/>
                <a:sym typeface="Roboto Condensed"/>
              </a:endParaRPr>
            </a:p>
          </p:txBody>
        </p:sp>
        <p:sp>
          <p:nvSpPr>
            <p:cNvPr id="812" name="Google Shape;812;p40"/>
            <p:cNvSpPr/>
            <p:nvPr/>
          </p:nvSpPr>
          <p:spPr>
            <a:xfrm>
              <a:off x="3800730" y="3429603"/>
              <a:ext cx="856645" cy="856645"/>
            </a:xfrm>
            <a:prstGeom prst="pie">
              <a:avLst>
                <a:gd fmla="val 5402363" name="adj1"/>
                <a:gd fmla="val 16200000" name="adj2"/>
              </a:avLst>
            </a:prstGeom>
            <a:solidFill>
              <a:srgbClr val="1D344D"/>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dk1"/>
                </a:solidFill>
                <a:latin typeface="Roboto Condensed"/>
                <a:ea typeface="Roboto Condensed"/>
                <a:cs typeface="Roboto Condensed"/>
                <a:sym typeface="Roboto Condensed"/>
              </a:endParaRPr>
            </a:p>
          </p:txBody>
        </p:sp>
        <p:sp>
          <p:nvSpPr>
            <p:cNvPr id="813" name="Google Shape;813;p40"/>
            <p:cNvSpPr/>
            <p:nvPr/>
          </p:nvSpPr>
          <p:spPr>
            <a:xfrm>
              <a:off x="3916292" y="3545166"/>
              <a:ext cx="625523" cy="625523"/>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Roboto Condensed"/>
                <a:ea typeface="Roboto Condensed"/>
                <a:cs typeface="Roboto Condensed"/>
                <a:sym typeface="Roboto Condensed"/>
              </a:endParaRPr>
            </a:p>
          </p:txBody>
        </p:sp>
      </p:grpSp>
      <p:grpSp>
        <p:nvGrpSpPr>
          <p:cNvPr id="814" name="Google Shape;814;p40"/>
          <p:cNvGrpSpPr/>
          <p:nvPr/>
        </p:nvGrpSpPr>
        <p:grpSpPr>
          <a:xfrm>
            <a:off x="6555007" y="1871298"/>
            <a:ext cx="1520024" cy="1520022"/>
            <a:chOff x="3797839" y="3426714"/>
            <a:chExt cx="859536" cy="859535"/>
          </a:xfrm>
        </p:grpSpPr>
        <p:sp>
          <p:nvSpPr>
            <p:cNvPr id="815" name="Google Shape;815;p40"/>
            <p:cNvSpPr/>
            <p:nvPr/>
          </p:nvSpPr>
          <p:spPr>
            <a:xfrm>
              <a:off x="3797839" y="3426714"/>
              <a:ext cx="859535" cy="859535"/>
            </a:xfrm>
            <a:prstGeom prst="ellipse">
              <a:avLst/>
            </a:prstGeom>
            <a:solidFill>
              <a:srgbClr val="6DB12D"/>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Roboto Condensed"/>
                <a:ea typeface="Roboto Condensed"/>
                <a:cs typeface="Roboto Condensed"/>
                <a:sym typeface="Roboto Condensed"/>
              </a:endParaRPr>
            </a:p>
          </p:txBody>
        </p:sp>
        <p:sp>
          <p:nvSpPr>
            <p:cNvPr id="816" name="Google Shape;816;p40"/>
            <p:cNvSpPr/>
            <p:nvPr/>
          </p:nvSpPr>
          <p:spPr>
            <a:xfrm>
              <a:off x="3800730" y="3429603"/>
              <a:ext cx="856645" cy="856645"/>
            </a:xfrm>
            <a:prstGeom prst="pie">
              <a:avLst>
                <a:gd fmla="val 1296890" name="adj1"/>
                <a:gd fmla="val 16200000" name="adj2"/>
              </a:avLst>
            </a:prstGeom>
            <a:solidFill>
              <a:srgbClr val="1D344D"/>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dk1"/>
                </a:solidFill>
                <a:latin typeface="Roboto Condensed"/>
                <a:ea typeface="Roboto Condensed"/>
                <a:cs typeface="Roboto Condensed"/>
                <a:sym typeface="Roboto Condensed"/>
              </a:endParaRPr>
            </a:p>
          </p:txBody>
        </p:sp>
        <p:sp>
          <p:nvSpPr>
            <p:cNvPr id="817" name="Google Shape;817;p40"/>
            <p:cNvSpPr/>
            <p:nvPr/>
          </p:nvSpPr>
          <p:spPr>
            <a:xfrm>
              <a:off x="3916292" y="3545166"/>
              <a:ext cx="625523" cy="625523"/>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Roboto Condensed"/>
                <a:ea typeface="Roboto Condensed"/>
                <a:cs typeface="Roboto Condensed"/>
                <a:sym typeface="Roboto Condensed"/>
              </a:endParaRPr>
            </a:p>
          </p:txBody>
        </p:sp>
      </p:grpSp>
      <p:grpSp>
        <p:nvGrpSpPr>
          <p:cNvPr id="818" name="Google Shape;818;p40"/>
          <p:cNvGrpSpPr/>
          <p:nvPr/>
        </p:nvGrpSpPr>
        <p:grpSpPr>
          <a:xfrm>
            <a:off x="8923549" y="1871298"/>
            <a:ext cx="1520024" cy="1520022"/>
            <a:chOff x="3797839" y="3426714"/>
            <a:chExt cx="859536" cy="859535"/>
          </a:xfrm>
        </p:grpSpPr>
        <p:sp>
          <p:nvSpPr>
            <p:cNvPr id="819" name="Google Shape;819;p40"/>
            <p:cNvSpPr/>
            <p:nvPr/>
          </p:nvSpPr>
          <p:spPr>
            <a:xfrm>
              <a:off x="3797839" y="3426714"/>
              <a:ext cx="859535" cy="859535"/>
            </a:xfrm>
            <a:prstGeom prst="ellipse">
              <a:avLst/>
            </a:prstGeom>
            <a:solidFill>
              <a:srgbClr val="6DB12D"/>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Roboto Condensed"/>
                <a:ea typeface="Roboto Condensed"/>
                <a:cs typeface="Roboto Condensed"/>
                <a:sym typeface="Roboto Condensed"/>
              </a:endParaRPr>
            </a:p>
          </p:txBody>
        </p:sp>
        <p:sp>
          <p:nvSpPr>
            <p:cNvPr id="820" name="Google Shape;820;p40"/>
            <p:cNvSpPr/>
            <p:nvPr/>
          </p:nvSpPr>
          <p:spPr>
            <a:xfrm>
              <a:off x="3800730" y="3429603"/>
              <a:ext cx="856645" cy="856645"/>
            </a:xfrm>
            <a:prstGeom prst="pie">
              <a:avLst>
                <a:gd fmla="val 19612188" name="adj1"/>
                <a:gd fmla="val 16200000" name="adj2"/>
              </a:avLst>
            </a:prstGeom>
            <a:solidFill>
              <a:srgbClr val="1D344D"/>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dk1"/>
                </a:solidFill>
                <a:latin typeface="Roboto Condensed"/>
                <a:ea typeface="Roboto Condensed"/>
                <a:cs typeface="Roboto Condensed"/>
                <a:sym typeface="Roboto Condensed"/>
              </a:endParaRPr>
            </a:p>
          </p:txBody>
        </p:sp>
        <p:sp>
          <p:nvSpPr>
            <p:cNvPr id="821" name="Google Shape;821;p40"/>
            <p:cNvSpPr/>
            <p:nvPr/>
          </p:nvSpPr>
          <p:spPr>
            <a:xfrm>
              <a:off x="3916292" y="3545166"/>
              <a:ext cx="625523" cy="625523"/>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Roboto Condensed"/>
                <a:ea typeface="Roboto Condensed"/>
                <a:cs typeface="Roboto Condensed"/>
                <a:sym typeface="Roboto Condensed"/>
              </a:endParaRPr>
            </a:p>
          </p:txBody>
        </p:sp>
      </p:grpSp>
      <p:sp>
        <p:nvSpPr>
          <p:cNvPr id="822" name="Google Shape;822;p40"/>
          <p:cNvSpPr txBox="1"/>
          <p:nvPr/>
        </p:nvSpPr>
        <p:spPr>
          <a:xfrm>
            <a:off x="941296" y="570369"/>
            <a:ext cx="723308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Calibri"/>
                <a:ea typeface="Calibri"/>
                <a:cs typeface="Calibri"/>
                <a:sym typeface="Calibri"/>
              </a:rPr>
              <a:t>Text and graphic</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graphicFrame>
        <p:nvGraphicFramePr>
          <p:cNvPr id="827" name="Google Shape;827;p41"/>
          <p:cNvGraphicFramePr/>
          <p:nvPr/>
        </p:nvGraphicFramePr>
        <p:xfrm>
          <a:off x="6251230" y="1679851"/>
          <a:ext cx="4936799" cy="4145762"/>
        </p:xfrm>
        <a:graphic>
          <a:graphicData uri="http://schemas.openxmlformats.org/drawingml/2006/chart">
            <c:chart r:id="rId3"/>
          </a:graphicData>
        </a:graphic>
      </p:graphicFrame>
      <p:sp>
        <p:nvSpPr>
          <p:cNvPr id="828" name="Google Shape;828;p41"/>
          <p:cNvSpPr txBox="1"/>
          <p:nvPr/>
        </p:nvSpPr>
        <p:spPr>
          <a:xfrm>
            <a:off x="811696" y="2037327"/>
            <a:ext cx="4815381" cy="3788285"/>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8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Lorem ipsum dolor sit amet, consectetur adipiscing elit.</a:t>
            </a:r>
            <a:endParaRPr/>
          </a:p>
          <a:p>
            <a:pPr indent="-457200" lvl="0" marL="457200" marR="0" rtl="0" algn="l">
              <a:lnSpc>
                <a:spcPct val="80000"/>
              </a:lnSpc>
              <a:spcBef>
                <a:spcPts val="100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Pellentesque tincidunt erat quis diam tempus dapibus.</a:t>
            </a:r>
            <a:endParaRPr/>
          </a:p>
          <a:p>
            <a:pPr indent="-457200" lvl="0" marL="457200" marR="0" rtl="0" algn="l">
              <a:lnSpc>
                <a:spcPct val="80000"/>
              </a:lnSpc>
              <a:spcBef>
                <a:spcPts val="100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Nullam iaculis nisi eget ante vestibulum egestas.</a:t>
            </a:r>
            <a:endParaRPr/>
          </a:p>
          <a:p>
            <a:pPr indent="-457200" lvl="0" marL="457200" marR="0" rtl="0" algn="l">
              <a:lnSpc>
                <a:spcPct val="80000"/>
              </a:lnSpc>
              <a:spcBef>
                <a:spcPts val="100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Aenean ac mauris eleifend, efficitur sem in, commodo ipsum.</a:t>
            </a:r>
            <a:endParaRPr/>
          </a:p>
          <a:p>
            <a:pPr indent="-457200" lvl="0" marL="457200" marR="0" rtl="0" algn="l">
              <a:lnSpc>
                <a:spcPct val="80000"/>
              </a:lnSpc>
              <a:spcBef>
                <a:spcPts val="100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Aenean quis sapien ut ipsum malesuada finibus.</a:t>
            </a:r>
            <a:endParaRPr/>
          </a:p>
        </p:txBody>
      </p:sp>
      <p:sp>
        <p:nvSpPr>
          <p:cNvPr id="829" name="Google Shape;829;p41"/>
          <p:cNvSpPr txBox="1"/>
          <p:nvPr/>
        </p:nvSpPr>
        <p:spPr>
          <a:xfrm>
            <a:off x="941296" y="570369"/>
            <a:ext cx="723308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Calibri"/>
                <a:ea typeface="Calibri"/>
                <a:cs typeface="Calibri"/>
                <a:sym typeface="Calibri"/>
              </a:rPr>
              <a:t>Text and graphic</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graphicFrame>
        <p:nvGraphicFramePr>
          <p:cNvPr id="835" name="Google Shape;835;p42"/>
          <p:cNvGraphicFramePr/>
          <p:nvPr/>
        </p:nvGraphicFramePr>
        <p:xfrm>
          <a:off x="6251230" y="1679851"/>
          <a:ext cx="4936799" cy="4145762"/>
        </p:xfrm>
        <a:graphic>
          <a:graphicData uri="http://schemas.openxmlformats.org/drawingml/2006/chart">
            <c:chart r:id="rId3"/>
          </a:graphicData>
        </a:graphic>
      </p:graphicFrame>
      <p:sp>
        <p:nvSpPr>
          <p:cNvPr id="836" name="Google Shape;836;p42"/>
          <p:cNvSpPr txBox="1"/>
          <p:nvPr/>
        </p:nvSpPr>
        <p:spPr>
          <a:xfrm>
            <a:off x="811696" y="2037327"/>
            <a:ext cx="4815381" cy="3788285"/>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8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Lorem ipsum dolor sit amet, consectetur adipiscing elit.</a:t>
            </a:r>
            <a:endParaRPr/>
          </a:p>
          <a:p>
            <a:pPr indent="-457200" lvl="0" marL="457200" marR="0" rtl="0" algn="l">
              <a:lnSpc>
                <a:spcPct val="80000"/>
              </a:lnSpc>
              <a:spcBef>
                <a:spcPts val="100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Pellentesque tincidunt erat quis diam tempus dapibus.</a:t>
            </a:r>
            <a:endParaRPr/>
          </a:p>
          <a:p>
            <a:pPr indent="-457200" lvl="0" marL="457200" marR="0" rtl="0" algn="l">
              <a:lnSpc>
                <a:spcPct val="80000"/>
              </a:lnSpc>
              <a:spcBef>
                <a:spcPts val="100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Nullam iaculis nisi eget ante vestibulum egestas.</a:t>
            </a:r>
            <a:endParaRPr/>
          </a:p>
          <a:p>
            <a:pPr indent="-457200" lvl="0" marL="457200" marR="0" rtl="0" algn="l">
              <a:lnSpc>
                <a:spcPct val="80000"/>
              </a:lnSpc>
              <a:spcBef>
                <a:spcPts val="100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Aenean ac mauris eleifend, efficitur sem in, commodo ipsum.</a:t>
            </a:r>
            <a:endParaRPr/>
          </a:p>
          <a:p>
            <a:pPr indent="-457200" lvl="0" marL="457200" marR="0" rtl="0" algn="l">
              <a:lnSpc>
                <a:spcPct val="80000"/>
              </a:lnSpc>
              <a:spcBef>
                <a:spcPts val="100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Aenean quis sapien ut ipsum malesuada finibus.</a:t>
            </a:r>
            <a:endParaRPr/>
          </a:p>
        </p:txBody>
      </p:sp>
      <p:sp>
        <p:nvSpPr>
          <p:cNvPr id="837" name="Google Shape;837;p42"/>
          <p:cNvSpPr txBox="1"/>
          <p:nvPr/>
        </p:nvSpPr>
        <p:spPr>
          <a:xfrm>
            <a:off x="941296" y="570369"/>
            <a:ext cx="723308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Calibri"/>
                <a:ea typeface="Calibri"/>
                <a:cs typeface="Calibri"/>
                <a:sym typeface="Calibri"/>
              </a:rPr>
              <a:t>Text and graphic</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graphicFrame>
        <p:nvGraphicFramePr>
          <p:cNvPr id="842" name="Google Shape;842;p43"/>
          <p:cNvGraphicFramePr/>
          <p:nvPr/>
        </p:nvGraphicFramePr>
        <p:xfrm>
          <a:off x="6251230" y="1679851"/>
          <a:ext cx="4936799" cy="4145762"/>
        </p:xfrm>
        <a:graphic>
          <a:graphicData uri="http://schemas.openxmlformats.org/drawingml/2006/chart">
            <c:chart r:id="rId3"/>
          </a:graphicData>
        </a:graphic>
      </p:graphicFrame>
      <p:sp>
        <p:nvSpPr>
          <p:cNvPr id="843" name="Google Shape;843;p43"/>
          <p:cNvSpPr txBox="1"/>
          <p:nvPr/>
        </p:nvSpPr>
        <p:spPr>
          <a:xfrm>
            <a:off x="811696" y="2037327"/>
            <a:ext cx="4815381" cy="3788285"/>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8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Lorem ipsum dolor sit amet, consectetur adipiscing elit.</a:t>
            </a:r>
            <a:endParaRPr/>
          </a:p>
          <a:p>
            <a:pPr indent="-457200" lvl="0" marL="457200" marR="0" rtl="0" algn="l">
              <a:lnSpc>
                <a:spcPct val="80000"/>
              </a:lnSpc>
              <a:spcBef>
                <a:spcPts val="100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Pellentesque tincidunt erat quis diam tempus dapibus.</a:t>
            </a:r>
            <a:endParaRPr/>
          </a:p>
          <a:p>
            <a:pPr indent="-457200" lvl="0" marL="457200" marR="0" rtl="0" algn="l">
              <a:lnSpc>
                <a:spcPct val="80000"/>
              </a:lnSpc>
              <a:spcBef>
                <a:spcPts val="100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Nullam iaculis nisi eget ante vestibulum egestas.</a:t>
            </a:r>
            <a:endParaRPr/>
          </a:p>
          <a:p>
            <a:pPr indent="-457200" lvl="0" marL="457200" marR="0" rtl="0" algn="l">
              <a:lnSpc>
                <a:spcPct val="80000"/>
              </a:lnSpc>
              <a:spcBef>
                <a:spcPts val="100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Aenean ac mauris eleifend, efficitur sem in, commodo ipsum.</a:t>
            </a:r>
            <a:endParaRPr/>
          </a:p>
          <a:p>
            <a:pPr indent="-457200" lvl="0" marL="457200" marR="0" rtl="0" algn="l">
              <a:lnSpc>
                <a:spcPct val="80000"/>
              </a:lnSpc>
              <a:spcBef>
                <a:spcPts val="100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Aenean quis sapien ut ipsum malesuada finibus.</a:t>
            </a:r>
            <a:endParaRPr/>
          </a:p>
        </p:txBody>
      </p:sp>
      <p:sp>
        <p:nvSpPr>
          <p:cNvPr id="844" name="Google Shape;844;p43"/>
          <p:cNvSpPr txBox="1"/>
          <p:nvPr/>
        </p:nvSpPr>
        <p:spPr>
          <a:xfrm>
            <a:off x="941296" y="570369"/>
            <a:ext cx="723308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Calibri"/>
                <a:ea typeface="Calibri"/>
                <a:cs typeface="Calibri"/>
                <a:sym typeface="Calibri"/>
              </a:rPr>
              <a:t>Text and graphic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txBox="1"/>
          <p:nvPr/>
        </p:nvSpPr>
        <p:spPr>
          <a:xfrm>
            <a:off x="941296" y="570369"/>
            <a:ext cx="723308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1D354E"/>
              </a:buClr>
              <a:buSzPts val="3600"/>
              <a:buFont typeface="Arial"/>
              <a:buNone/>
            </a:pPr>
            <a:r>
              <a:rPr b="1" i="0" lang="en-GB" sz="3600" u="none" cap="none" strike="noStrike">
                <a:solidFill>
                  <a:srgbClr val="1D354E"/>
                </a:solidFill>
                <a:latin typeface="Calibri"/>
                <a:ea typeface="Calibri"/>
                <a:cs typeface="Calibri"/>
                <a:sym typeface="Calibri"/>
              </a:rPr>
              <a:t>Coalition Structure</a:t>
            </a:r>
            <a:endParaRPr b="1" i="0" sz="3600" u="none" cap="none" strike="noStrike">
              <a:solidFill>
                <a:srgbClr val="1D354E"/>
              </a:solidFill>
              <a:latin typeface="Calibri"/>
              <a:ea typeface="Calibri"/>
              <a:cs typeface="Calibri"/>
              <a:sym typeface="Calibri"/>
            </a:endParaRPr>
          </a:p>
        </p:txBody>
      </p:sp>
      <p:pic>
        <p:nvPicPr>
          <p:cNvPr id="151" name="Google Shape;151;p5"/>
          <p:cNvPicPr preferRelativeResize="0"/>
          <p:nvPr/>
        </p:nvPicPr>
        <p:blipFill>
          <a:blip r:embed="rId3">
            <a:alphaModFix/>
          </a:blip>
          <a:stretch>
            <a:fillRect/>
          </a:stretch>
        </p:blipFill>
        <p:spPr>
          <a:xfrm>
            <a:off x="789650" y="444175"/>
            <a:ext cx="10612699" cy="5969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6"/>
          <p:cNvSpPr txBox="1"/>
          <p:nvPr>
            <p:ph idx="1" type="body"/>
          </p:nvPr>
        </p:nvSpPr>
        <p:spPr>
          <a:xfrm>
            <a:off x="941296" y="514969"/>
            <a:ext cx="9388708" cy="5909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1D354E"/>
              </a:buClr>
              <a:buSzPts val="3600"/>
              <a:buFont typeface="Arial"/>
              <a:buNone/>
            </a:pPr>
            <a:r>
              <a:rPr lang="en-GB"/>
              <a:t>Supplier &amp; Trader Engagement</a:t>
            </a:r>
            <a:endParaRPr/>
          </a:p>
        </p:txBody>
      </p:sp>
      <p:sp>
        <p:nvSpPr>
          <p:cNvPr id="157" name="Google Shape;157;p6"/>
          <p:cNvSpPr txBox="1"/>
          <p:nvPr>
            <p:ph idx="2" type="body"/>
          </p:nvPr>
        </p:nvSpPr>
        <p:spPr>
          <a:xfrm>
            <a:off x="838199" y="1816570"/>
            <a:ext cx="9859109" cy="4039567"/>
          </a:xfrm>
          <a:prstGeom prst="rect">
            <a:avLst/>
          </a:prstGeom>
          <a:noFill/>
          <a:ln>
            <a:noFill/>
          </a:ln>
        </p:spPr>
        <p:txBody>
          <a:bodyPr anchorCtr="0" anchor="t" bIns="45700" lIns="91425" spcFirstLastPara="1" rIns="91425" wrap="square" tIns="45700">
            <a:normAutofit/>
          </a:bodyPr>
          <a:lstStyle/>
          <a:p>
            <a:pPr indent="-304800" lvl="0" marL="457200" rtl="0" algn="l">
              <a:lnSpc>
                <a:spcPct val="100000"/>
              </a:lnSpc>
              <a:spcBef>
                <a:spcPts val="0"/>
              </a:spcBef>
              <a:spcAft>
                <a:spcPts val="0"/>
              </a:spcAft>
              <a:buClr>
                <a:srgbClr val="1D344D"/>
              </a:buClr>
              <a:buSzPts val="2400"/>
              <a:buFont typeface="Calibri"/>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ph idx="1" type="body"/>
          </p:nvPr>
        </p:nvSpPr>
        <p:spPr>
          <a:xfrm>
            <a:off x="941296" y="514969"/>
            <a:ext cx="9388708" cy="5909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1D354E"/>
              </a:buClr>
              <a:buSzPts val="3600"/>
              <a:buFont typeface="Arial"/>
              <a:buNone/>
            </a:pPr>
            <a:r>
              <a:rPr lang="en-GB"/>
              <a:t>Transparency &amp; Accountability</a:t>
            </a:r>
            <a:endParaRPr/>
          </a:p>
        </p:txBody>
      </p:sp>
      <p:sp>
        <p:nvSpPr>
          <p:cNvPr id="163" name="Google Shape;163;p7"/>
          <p:cNvSpPr txBox="1"/>
          <p:nvPr>
            <p:ph idx="2" type="body"/>
          </p:nvPr>
        </p:nvSpPr>
        <p:spPr>
          <a:xfrm>
            <a:off x="838199" y="1816570"/>
            <a:ext cx="9859109" cy="4039567"/>
          </a:xfrm>
          <a:prstGeom prst="rect">
            <a:avLst/>
          </a:prstGeom>
          <a:noFill/>
          <a:ln>
            <a:noFill/>
          </a:ln>
        </p:spPr>
        <p:txBody>
          <a:bodyPr anchorCtr="0" anchor="t" bIns="45700" lIns="91425" spcFirstLastPara="1" rIns="91425" wrap="square" tIns="45700">
            <a:normAutofit/>
          </a:bodyPr>
          <a:lstStyle/>
          <a:p>
            <a:pPr indent="-304800" lvl="0" marL="457200" rtl="0" algn="l">
              <a:lnSpc>
                <a:spcPct val="100000"/>
              </a:lnSpc>
              <a:spcBef>
                <a:spcPts val="0"/>
              </a:spcBef>
              <a:spcAft>
                <a:spcPts val="0"/>
              </a:spcAft>
              <a:buClr>
                <a:srgbClr val="1D344D"/>
              </a:buClr>
              <a:buSzPts val="2400"/>
              <a:buFont typeface="Calibri"/>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idx="1" type="body"/>
          </p:nvPr>
        </p:nvSpPr>
        <p:spPr>
          <a:xfrm>
            <a:off x="941296" y="514969"/>
            <a:ext cx="9388708" cy="5909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1D354E"/>
              </a:buClr>
              <a:buSzPts val="3600"/>
              <a:buFont typeface="Arial"/>
              <a:buNone/>
            </a:pPr>
            <a:r>
              <a:rPr lang="en-GB"/>
              <a:t>Production Landscapes</a:t>
            </a:r>
            <a:endParaRPr/>
          </a:p>
        </p:txBody>
      </p:sp>
      <p:sp>
        <p:nvSpPr>
          <p:cNvPr id="169" name="Google Shape;169;p8"/>
          <p:cNvSpPr txBox="1"/>
          <p:nvPr>
            <p:ph idx="2" type="body"/>
          </p:nvPr>
        </p:nvSpPr>
        <p:spPr>
          <a:xfrm>
            <a:off x="838199" y="1816570"/>
            <a:ext cx="9859109" cy="4039567"/>
          </a:xfrm>
          <a:prstGeom prst="rect">
            <a:avLst/>
          </a:prstGeom>
          <a:noFill/>
          <a:ln>
            <a:noFill/>
          </a:ln>
        </p:spPr>
        <p:txBody>
          <a:bodyPr anchorCtr="0" anchor="t" bIns="45700" lIns="91425" spcFirstLastPara="1" rIns="91425" wrap="square" tIns="45700">
            <a:normAutofit/>
          </a:bodyPr>
          <a:lstStyle/>
          <a:p>
            <a:pPr indent="-304800" lvl="0" marL="457200" rtl="0" algn="l">
              <a:lnSpc>
                <a:spcPct val="100000"/>
              </a:lnSpc>
              <a:spcBef>
                <a:spcPts val="0"/>
              </a:spcBef>
              <a:spcAft>
                <a:spcPts val="0"/>
              </a:spcAft>
              <a:buClr>
                <a:srgbClr val="1D344D"/>
              </a:buClr>
              <a:buSzPts val="2400"/>
              <a:buFont typeface="Calibri"/>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9"/>
          <p:cNvSpPr txBox="1"/>
          <p:nvPr>
            <p:ph idx="1" type="body"/>
          </p:nvPr>
        </p:nvSpPr>
        <p:spPr>
          <a:xfrm>
            <a:off x="941296" y="514969"/>
            <a:ext cx="9388708" cy="5909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1D354E"/>
              </a:buClr>
              <a:buSzPts val="3600"/>
              <a:buFont typeface="Arial"/>
              <a:buNone/>
            </a:pPr>
            <a:r>
              <a:rPr lang="en-GB"/>
              <a:t>Government &amp; Stakeholder Engagement</a:t>
            </a:r>
            <a:endParaRPr/>
          </a:p>
        </p:txBody>
      </p:sp>
      <p:sp>
        <p:nvSpPr>
          <p:cNvPr id="175" name="Google Shape;175;p9"/>
          <p:cNvSpPr txBox="1"/>
          <p:nvPr>
            <p:ph idx="2" type="body"/>
          </p:nvPr>
        </p:nvSpPr>
        <p:spPr>
          <a:xfrm>
            <a:off x="838199" y="1816570"/>
            <a:ext cx="9859109" cy="4039567"/>
          </a:xfrm>
          <a:prstGeom prst="rect">
            <a:avLst/>
          </a:prstGeom>
          <a:noFill/>
          <a:ln>
            <a:noFill/>
          </a:ln>
        </p:spPr>
        <p:txBody>
          <a:bodyPr anchorCtr="0" anchor="t" bIns="45700" lIns="91425" spcFirstLastPara="1" rIns="91425" wrap="square" tIns="45700">
            <a:normAutofit/>
          </a:bodyPr>
          <a:lstStyle/>
          <a:p>
            <a:pPr indent="-304800" lvl="0" marL="457200" rtl="0" algn="l">
              <a:lnSpc>
                <a:spcPct val="100000"/>
              </a:lnSpc>
              <a:spcBef>
                <a:spcPts val="0"/>
              </a:spcBef>
              <a:spcAft>
                <a:spcPts val="0"/>
              </a:spcAft>
              <a:buClr>
                <a:srgbClr val="1D344D"/>
              </a:buClr>
              <a:buSzPts val="2400"/>
              <a:buFont typeface="Calibri"/>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